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4"/>
  </p:notesMasterIdLst>
  <p:sldIdLst>
    <p:sldId id="256" r:id="rId2"/>
    <p:sldId id="257" r:id="rId3"/>
    <p:sldId id="258" r:id="rId4"/>
    <p:sldId id="313" r:id="rId5"/>
    <p:sldId id="259" r:id="rId6"/>
    <p:sldId id="287" r:id="rId7"/>
    <p:sldId id="314" r:id="rId8"/>
    <p:sldId id="315" r:id="rId9"/>
    <p:sldId id="316" r:id="rId10"/>
    <p:sldId id="317" r:id="rId11"/>
    <p:sldId id="318" r:id="rId12"/>
    <p:sldId id="319" r:id="rId13"/>
  </p:sldIdLst>
  <p:sldSz cx="9144000" cy="5143500" type="screen16x9"/>
  <p:notesSz cx="6858000" cy="9144000"/>
  <p:embeddedFontLst>
    <p:embeddedFont>
      <p:font typeface=".VnArial" panose="020B7200000000000000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Exo" panose="020B0604020202020204" charset="0"/>
      <p:regular r:id="rId23"/>
      <p:bold r:id="rId24"/>
      <p:italic r:id="rId25"/>
      <p:boldItalic r:id="rId26"/>
    </p:embeddedFont>
    <p:embeddedFont>
      <p:font typeface="Londrina Solid" panose="020B0604020202020204" charset="0"/>
      <p:regular r:id="rId27"/>
    </p:embeddedFont>
    <p:embeddedFont>
      <p:font typeface="Roboto Condensed Light" panose="02000000000000000000" pitchFamily="2" charset="0"/>
      <p:regular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75AE41-83BF-47BF-859C-8737D7971B24}">
  <a:tblStyle styleId="{3675AE41-83BF-47BF-859C-8737D7971B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fa6811113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fa6811113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fa68111135_0_3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fa68111135_0_3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fa68111135_0_5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fa68111135_0_5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g101a500e02a_0_3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2" name="Google Shape;1652;g101a500e02a_0_3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2" name="Google Shape;5362;gfa68111135_0_46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3" name="Google Shape;5363;gfa68111135_0_46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1DB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10" name="Google Shape;10;p2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4142316" y="1241169"/>
            <a:ext cx="4007700" cy="2052600"/>
          </a:xfrm>
          <a:prstGeom prst="rect">
            <a:avLst/>
          </a:prstGeom>
          <a:effectLst>
            <a:outerShdw dist="47625" dir="30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solidFill>
                  <a:srgbClr val="5E2D2A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subTitle" idx="1"/>
          </p:nvPr>
        </p:nvSpPr>
        <p:spPr>
          <a:xfrm>
            <a:off x="4142316" y="3458931"/>
            <a:ext cx="4007700" cy="4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4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65" name="Google Shape;65;p4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779350" y="540000"/>
            <a:ext cx="7584900" cy="341100"/>
          </a:xfrm>
          <a:prstGeom prst="rect">
            <a:avLst/>
          </a:prstGeom>
          <a:ln>
            <a:noFill/>
          </a:ln>
          <a:effectLst>
            <a:outerShdw dist="47625" dir="258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779750" y="1001350"/>
            <a:ext cx="7584900" cy="3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Exo"/>
              <a:buAutoNum type="arabicPeriod"/>
              <a:defRPr sz="1200">
                <a:latin typeface="Exo"/>
                <a:ea typeface="Exo"/>
                <a:cs typeface="Exo"/>
                <a:sym typeface="Exo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FFF1DB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8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175" name="Google Shape;175;p8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8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8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8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" name="Google Shape;198;p8"/>
          <p:cNvSpPr txBox="1">
            <a:spLocks noGrp="1"/>
          </p:cNvSpPr>
          <p:nvPr>
            <p:ph type="title"/>
          </p:nvPr>
        </p:nvSpPr>
        <p:spPr>
          <a:xfrm>
            <a:off x="1752450" y="932400"/>
            <a:ext cx="5639100" cy="3278700"/>
          </a:xfrm>
          <a:prstGeom prst="rect">
            <a:avLst/>
          </a:prstGeom>
          <a:effectLst>
            <a:outerShdw dist="95250" dir="36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rgbClr val="FFF1DB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oogle Shape;200;p9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201" name="Google Shape;201;p9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9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9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9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9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9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9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9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9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9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9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9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9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9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9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224;p9"/>
          <p:cNvSpPr txBox="1">
            <a:spLocks noGrp="1"/>
          </p:cNvSpPr>
          <p:nvPr>
            <p:ph type="title"/>
          </p:nvPr>
        </p:nvSpPr>
        <p:spPr>
          <a:xfrm>
            <a:off x="2513423" y="1715846"/>
            <a:ext cx="4117200" cy="747900"/>
          </a:xfrm>
          <a:prstGeom prst="rect">
            <a:avLst/>
          </a:prstGeom>
          <a:effectLst>
            <a:outerShdw dist="66675" dir="2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5" name="Google Shape;225;p9"/>
          <p:cNvSpPr txBox="1">
            <a:spLocks noGrp="1"/>
          </p:cNvSpPr>
          <p:nvPr>
            <p:ph type="subTitle" idx="1"/>
          </p:nvPr>
        </p:nvSpPr>
        <p:spPr>
          <a:xfrm>
            <a:off x="2513423" y="2463746"/>
            <a:ext cx="4117200" cy="9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3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258" name="Google Shape;258;p13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3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3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3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3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3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3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3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3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3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3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3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3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3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1" name="Google Shape;281;p13"/>
          <p:cNvSpPr txBox="1">
            <a:spLocks noGrp="1"/>
          </p:cNvSpPr>
          <p:nvPr>
            <p:ph type="title" hasCustomPrompt="1"/>
          </p:nvPr>
        </p:nvSpPr>
        <p:spPr>
          <a:xfrm>
            <a:off x="779550" y="2858138"/>
            <a:ext cx="1257000" cy="918000"/>
          </a:xfrm>
          <a:prstGeom prst="rect">
            <a:avLst/>
          </a:prstGeom>
          <a:effectLst>
            <a:outerShdw dist="76200" dir="38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80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282" name="Google Shape;282;p13"/>
          <p:cNvSpPr txBox="1">
            <a:spLocks noGrp="1"/>
          </p:cNvSpPr>
          <p:nvPr>
            <p:ph type="title" idx="2"/>
          </p:nvPr>
        </p:nvSpPr>
        <p:spPr>
          <a:xfrm>
            <a:off x="2036325" y="2858613"/>
            <a:ext cx="2499600" cy="341100"/>
          </a:xfrm>
          <a:prstGeom prst="rect">
            <a:avLst/>
          </a:prstGeom>
          <a:effectLst>
            <a:outerShdw dist="38100" dir="30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83" name="Google Shape;283;p13"/>
          <p:cNvSpPr txBox="1">
            <a:spLocks noGrp="1"/>
          </p:cNvSpPr>
          <p:nvPr>
            <p:ph type="subTitle" idx="1"/>
          </p:nvPr>
        </p:nvSpPr>
        <p:spPr>
          <a:xfrm>
            <a:off x="2036325" y="3199713"/>
            <a:ext cx="2499600" cy="5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 idx="3"/>
          </p:nvPr>
        </p:nvSpPr>
        <p:spPr>
          <a:xfrm>
            <a:off x="5864850" y="1366887"/>
            <a:ext cx="2499600" cy="341100"/>
          </a:xfrm>
          <a:prstGeom prst="rect">
            <a:avLst/>
          </a:prstGeom>
          <a:effectLst>
            <a:outerShdw dist="38100" dir="36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subTitle" idx="4"/>
          </p:nvPr>
        </p:nvSpPr>
        <p:spPr>
          <a:xfrm>
            <a:off x="5864838" y="1707975"/>
            <a:ext cx="2499600" cy="5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5" hasCustomPrompt="1"/>
          </p:nvPr>
        </p:nvSpPr>
        <p:spPr>
          <a:xfrm>
            <a:off x="4607827" y="2858613"/>
            <a:ext cx="1257000" cy="918000"/>
          </a:xfrm>
          <a:prstGeom prst="rect">
            <a:avLst/>
          </a:prstGeom>
          <a:effectLst>
            <a:outerShdw dist="76200" dir="38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Londrina Solid"/>
              <a:buNone/>
              <a:defRPr sz="80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287" name="Google Shape;287;p13"/>
          <p:cNvSpPr txBox="1">
            <a:spLocks noGrp="1"/>
          </p:cNvSpPr>
          <p:nvPr>
            <p:ph type="title" idx="6"/>
          </p:nvPr>
        </p:nvSpPr>
        <p:spPr>
          <a:xfrm>
            <a:off x="5864850" y="2858613"/>
            <a:ext cx="2499600" cy="341100"/>
          </a:xfrm>
          <a:prstGeom prst="rect">
            <a:avLst/>
          </a:prstGeom>
          <a:effectLst>
            <a:outerShdw dist="38100" dir="36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subTitle" idx="7"/>
          </p:nvPr>
        </p:nvSpPr>
        <p:spPr>
          <a:xfrm>
            <a:off x="5864850" y="3199713"/>
            <a:ext cx="2499600" cy="5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title" idx="8" hasCustomPrompt="1"/>
          </p:nvPr>
        </p:nvSpPr>
        <p:spPr>
          <a:xfrm>
            <a:off x="779550" y="1366888"/>
            <a:ext cx="1257000" cy="918000"/>
          </a:xfrm>
          <a:prstGeom prst="rect">
            <a:avLst/>
          </a:prstGeom>
          <a:effectLst>
            <a:outerShdw dist="76200" dir="38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80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9"/>
          </p:nvPr>
        </p:nvSpPr>
        <p:spPr>
          <a:xfrm>
            <a:off x="2036325" y="1366888"/>
            <a:ext cx="2499600" cy="341100"/>
          </a:xfrm>
          <a:prstGeom prst="rect">
            <a:avLst/>
          </a:prstGeom>
          <a:effectLst>
            <a:outerShdw dist="38100" dir="366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Londrina Solid"/>
              <a:buNone/>
              <a:defRPr sz="2000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13"/>
          </p:nvPr>
        </p:nvSpPr>
        <p:spPr>
          <a:xfrm>
            <a:off x="2036313" y="1708938"/>
            <a:ext cx="2499600" cy="57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14" hasCustomPrompt="1"/>
          </p:nvPr>
        </p:nvSpPr>
        <p:spPr>
          <a:xfrm>
            <a:off x="4607824" y="1367363"/>
            <a:ext cx="1257000" cy="918000"/>
          </a:xfrm>
          <a:prstGeom prst="rect">
            <a:avLst/>
          </a:prstGeom>
          <a:effectLst>
            <a:outerShdw dist="76200" dir="384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Font typeface="Londrina Solid"/>
              <a:buNone/>
              <a:defRPr sz="8000">
                <a:solidFill>
                  <a:schemeClr val="accent3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Londrina Solid"/>
              <a:buNone/>
              <a:defRPr sz="12000"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t>xx%</a:t>
            </a:r>
          </a:p>
        </p:txBody>
      </p:sp>
      <p:sp>
        <p:nvSpPr>
          <p:cNvPr id="293" name="Google Shape;293;p13"/>
          <p:cNvSpPr txBox="1">
            <a:spLocks noGrp="1"/>
          </p:cNvSpPr>
          <p:nvPr>
            <p:ph type="title" idx="15"/>
          </p:nvPr>
        </p:nvSpPr>
        <p:spPr>
          <a:xfrm>
            <a:off x="838800" y="540000"/>
            <a:ext cx="7584900" cy="341100"/>
          </a:xfrm>
          <a:prstGeom prst="rect">
            <a:avLst/>
          </a:prstGeom>
          <a:ln>
            <a:noFill/>
          </a:ln>
          <a:effectLst>
            <a:outerShdw dist="47625" dir="36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_1_1_1">
    <p:bg>
      <p:bgPr>
        <a:solidFill>
          <a:srgbClr val="FFF1DB"/>
        </a:solidFill>
        <a:effectLst/>
      </p:bgPr>
    </p:bg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" name="Google Shape;718;p28"/>
          <p:cNvGrpSpPr/>
          <p:nvPr/>
        </p:nvGrpSpPr>
        <p:grpSpPr>
          <a:xfrm>
            <a:off x="0" y="11341"/>
            <a:ext cx="9143999" cy="5125943"/>
            <a:chOff x="0" y="11341"/>
            <a:chExt cx="9143999" cy="5125943"/>
          </a:xfrm>
        </p:grpSpPr>
        <p:sp>
          <p:nvSpPr>
            <p:cNvPr id="719" name="Google Shape;719;p28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8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8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8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8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8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8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8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8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8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8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8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8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8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8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8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8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8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8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8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8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8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8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2" name="Google Shape;742;p28"/>
          <p:cNvGrpSpPr/>
          <p:nvPr/>
        </p:nvGrpSpPr>
        <p:grpSpPr>
          <a:xfrm rot="-3198894">
            <a:off x="7636389" y="478219"/>
            <a:ext cx="703512" cy="866320"/>
            <a:chOff x="3405953" y="2369331"/>
            <a:chExt cx="400887" cy="493661"/>
          </a:xfrm>
        </p:grpSpPr>
        <p:sp>
          <p:nvSpPr>
            <p:cNvPr id="743" name="Google Shape;743;p28"/>
            <p:cNvSpPr/>
            <p:nvPr/>
          </p:nvSpPr>
          <p:spPr>
            <a:xfrm>
              <a:off x="3405953" y="2372654"/>
              <a:ext cx="389332" cy="486794"/>
            </a:xfrm>
            <a:custGeom>
              <a:avLst/>
              <a:gdLst/>
              <a:ahLst/>
              <a:cxnLst/>
              <a:rect l="l" t="t" r="r" b="b"/>
              <a:pathLst>
                <a:path w="10546" h="13186" extrusionOk="0">
                  <a:moveTo>
                    <a:pt x="6774" y="1"/>
                  </a:moveTo>
                  <a:cubicBezTo>
                    <a:pt x="6216" y="1"/>
                    <a:pt x="5573" y="410"/>
                    <a:pt x="5019" y="1357"/>
                  </a:cubicBezTo>
                  <a:cubicBezTo>
                    <a:pt x="4037" y="3046"/>
                    <a:pt x="5201" y="4530"/>
                    <a:pt x="4539" y="4713"/>
                  </a:cubicBezTo>
                  <a:cubicBezTo>
                    <a:pt x="4526" y="4716"/>
                    <a:pt x="4513" y="4718"/>
                    <a:pt x="4500" y="4718"/>
                  </a:cubicBezTo>
                  <a:cubicBezTo>
                    <a:pt x="4118" y="4718"/>
                    <a:pt x="3951" y="3123"/>
                    <a:pt x="3421" y="2681"/>
                  </a:cubicBezTo>
                  <a:cubicBezTo>
                    <a:pt x="3062" y="2378"/>
                    <a:pt x="2700" y="2232"/>
                    <a:pt x="2382" y="2232"/>
                  </a:cubicBezTo>
                  <a:cubicBezTo>
                    <a:pt x="1670" y="2232"/>
                    <a:pt x="1175" y="2967"/>
                    <a:pt x="1412" y="4325"/>
                  </a:cubicBezTo>
                  <a:cubicBezTo>
                    <a:pt x="1732" y="6128"/>
                    <a:pt x="3056" y="6676"/>
                    <a:pt x="3352" y="6950"/>
                  </a:cubicBezTo>
                  <a:cubicBezTo>
                    <a:pt x="3665" y="7218"/>
                    <a:pt x="3672" y="7726"/>
                    <a:pt x="3158" y="7726"/>
                  </a:cubicBezTo>
                  <a:cubicBezTo>
                    <a:pt x="3147" y="7726"/>
                    <a:pt x="3136" y="7726"/>
                    <a:pt x="3124" y="7726"/>
                  </a:cubicBezTo>
                  <a:cubicBezTo>
                    <a:pt x="2690" y="7703"/>
                    <a:pt x="2531" y="7087"/>
                    <a:pt x="1800" y="6539"/>
                  </a:cubicBezTo>
                  <a:cubicBezTo>
                    <a:pt x="1620" y="6404"/>
                    <a:pt x="1411" y="6334"/>
                    <a:pt x="1207" y="6334"/>
                  </a:cubicBezTo>
                  <a:cubicBezTo>
                    <a:pt x="582" y="6334"/>
                    <a:pt x="1" y="6988"/>
                    <a:pt x="431" y="8433"/>
                  </a:cubicBezTo>
                  <a:cubicBezTo>
                    <a:pt x="887" y="9985"/>
                    <a:pt x="2325" y="10556"/>
                    <a:pt x="2599" y="11081"/>
                  </a:cubicBezTo>
                  <a:cubicBezTo>
                    <a:pt x="2987" y="11811"/>
                    <a:pt x="3010" y="12496"/>
                    <a:pt x="2941" y="12975"/>
                  </a:cubicBezTo>
                  <a:cubicBezTo>
                    <a:pt x="2926" y="13103"/>
                    <a:pt x="3032" y="13186"/>
                    <a:pt x="3136" y="13186"/>
                  </a:cubicBezTo>
                  <a:cubicBezTo>
                    <a:pt x="3181" y="13186"/>
                    <a:pt x="3226" y="13170"/>
                    <a:pt x="3261" y="13135"/>
                  </a:cubicBezTo>
                  <a:cubicBezTo>
                    <a:pt x="4149" y="12203"/>
                    <a:pt x="5100" y="11601"/>
                    <a:pt x="6287" y="11601"/>
                  </a:cubicBezTo>
                  <a:cubicBezTo>
                    <a:pt x="6351" y="11601"/>
                    <a:pt x="6415" y="11602"/>
                    <a:pt x="6479" y="11606"/>
                  </a:cubicBezTo>
                  <a:cubicBezTo>
                    <a:pt x="6543" y="11609"/>
                    <a:pt x="6607" y="11610"/>
                    <a:pt x="6670" y="11610"/>
                  </a:cubicBezTo>
                  <a:cubicBezTo>
                    <a:pt x="8237" y="11610"/>
                    <a:pt x="9620" y="10806"/>
                    <a:pt x="9401" y="9666"/>
                  </a:cubicBezTo>
                  <a:cubicBezTo>
                    <a:pt x="9261" y="8926"/>
                    <a:pt x="8053" y="8572"/>
                    <a:pt x="7004" y="8572"/>
                  </a:cubicBezTo>
                  <a:cubicBezTo>
                    <a:pt x="6855" y="8572"/>
                    <a:pt x="6710" y="8579"/>
                    <a:pt x="6571" y="8593"/>
                  </a:cubicBezTo>
                  <a:cubicBezTo>
                    <a:pt x="6432" y="8608"/>
                    <a:pt x="6306" y="8614"/>
                    <a:pt x="6194" y="8614"/>
                  </a:cubicBezTo>
                  <a:cubicBezTo>
                    <a:pt x="5090" y="8614"/>
                    <a:pt x="5261" y="7958"/>
                    <a:pt x="6297" y="7771"/>
                  </a:cubicBezTo>
                  <a:cubicBezTo>
                    <a:pt x="6411" y="7754"/>
                    <a:pt x="6544" y="7749"/>
                    <a:pt x="6691" y="7749"/>
                  </a:cubicBezTo>
                  <a:cubicBezTo>
                    <a:pt x="6867" y="7749"/>
                    <a:pt x="7063" y="7756"/>
                    <a:pt x="7271" y="7756"/>
                  </a:cubicBezTo>
                  <a:cubicBezTo>
                    <a:pt x="8032" y="7756"/>
                    <a:pt x="8945" y="7665"/>
                    <a:pt x="9584" y="6813"/>
                  </a:cubicBezTo>
                  <a:cubicBezTo>
                    <a:pt x="10546" y="5579"/>
                    <a:pt x="9668" y="4479"/>
                    <a:pt x="8566" y="4479"/>
                  </a:cubicBezTo>
                  <a:cubicBezTo>
                    <a:pt x="8466" y="4479"/>
                    <a:pt x="8363" y="4488"/>
                    <a:pt x="8260" y="4507"/>
                  </a:cubicBezTo>
                  <a:cubicBezTo>
                    <a:pt x="7344" y="4663"/>
                    <a:pt x="6912" y="5210"/>
                    <a:pt x="6608" y="5210"/>
                  </a:cubicBezTo>
                  <a:cubicBezTo>
                    <a:pt x="6510" y="5210"/>
                    <a:pt x="6426" y="5154"/>
                    <a:pt x="6342" y="5009"/>
                  </a:cubicBezTo>
                  <a:cubicBezTo>
                    <a:pt x="6000" y="4370"/>
                    <a:pt x="8237" y="3800"/>
                    <a:pt x="8123" y="1700"/>
                  </a:cubicBezTo>
                  <a:cubicBezTo>
                    <a:pt x="8046" y="655"/>
                    <a:pt x="7479" y="1"/>
                    <a:pt x="6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8"/>
            <p:cNvSpPr/>
            <p:nvPr/>
          </p:nvSpPr>
          <p:spPr>
            <a:xfrm>
              <a:off x="3524606" y="2415589"/>
              <a:ext cx="132718" cy="427431"/>
            </a:xfrm>
            <a:custGeom>
              <a:avLst/>
              <a:gdLst/>
              <a:ahLst/>
              <a:cxnLst/>
              <a:rect l="l" t="t" r="r" b="b"/>
              <a:pathLst>
                <a:path w="3595" h="11578" extrusionOk="0">
                  <a:moveTo>
                    <a:pt x="3439" y="0"/>
                  </a:moveTo>
                  <a:cubicBezTo>
                    <a:pt x="3408" y="0"/>
                    <a:pt x="3377" y="17"/>
                    <a:pt x="3357" y="57"/>
                  </a:cubicBezTo>
                  <a:cubicBezTo>
                    <a:pt x="2718" y="1404"/>
                    <a:pt x="2170" y="2819"/>
                    <a:pt x="1759" y="4257"/>
                  </a:cubicBezTo>
                  <a:cubicBezTo>
                    <a:pt x="1074" y="6631"/>
                    <a:pt x="1029" y="9119"/>
                    <a:pt x="47" y="11402"/>
                  </a:cubicBezTo>
                  <a:cubicBezTo>
                    <a:pt x="0" y="11495"/>
                    <a:pt x="81" y="11578"/>
                    <a:pt x="151" y="11578"/>
                  </a:cubicBezTo>
                  <a:cubicBezTo>
                    <a:pt x="184" y="11578"/>
                    <a:pt x="215" y="11559"/>
                    <a:pt x="230" y="11516"/>
                  </a:cubicBezTo>
                  <a:cubicBezTo>
                    <a:pt x="1097" y="9530"/>
                    <a:pt x="1257" y="7430"/>
                    <a:pt x="1713" y="5330"/>
                  </a:cubicBezTo>
                  <a:cubicBezTo>
                    <a:pt x="2101" y="3550"/>
                    <a:pt x="2786" y="1815"/>
                    <a:pt x="3562" y="172"/>
                  </a:cubicBezTo>
                  <a:cubicBezTo>
                    <a:pt x="3594" y="91"/>
                    <a:pt x="3514" y="0"/>
                    <a:pt x="3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8"/>
            <p:cNvSpPr/>
            <p:nvPr/>
          </p:nvSpPr>
          <p:spPr>
            <a:xfrm>
              <a:off x="3460591" y="2469082"/>
              <a:ext cx="52275" cy="111823"/>
            </a:xfrm>
            <a:custGeom>
              <a:avLst/>
              <a:gdLst/>
              <a:ahLst/>
              <a:cxnLst/>
              <a:rect l="l" t="t" r="r" b="b"/>
              <a:pathLst>
                <a:path w="1416" h="3029" extrusionOk="0">
                  <a:moveTo>
                    <a:pt x="754" y="1"/>
                  </a:moveTo>
                  <a:cubicBezTo>
                    <a:pt x="229" y="1"/>
                    <a:pt x="1" y="1393"/>
                    <a:pt x="480" y="2260"/>
                  </a:cubicBezTo>
                  <a:cubicBezTo>
                    <a:pt x="745" y="2764"/>
                    <a:pt x="895" y="3029"/>
                    <a:pt x="1009" y="3029"/>
                  </a:cubicBezTo>
                  <a:cubicBezTo>
                    <a:pt x="1092" y="3029"/>
                    <a:pt x="1157" y="2890"/>
                    <a:pt x="1233" y="2603"/>
                  </a:cubicBezTo>
                  <a:cubicBezTo>
                    <a:pt x="1416" y="1941"/>
                    <a:pt x="1096" y="1"/>
                    <a:pt x="754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8"/>
            <p:cNvSpPr/>
            <p:nvPr/>
          </p:nvSpPr>
          <p:spPr>
            <a:xfrm>
              <a:off x="3672091" y="2391962"/>
              <a:ext cx="25325" cy="89045"/>
            </a:xfrm>
            <a:custGeom>
              <a:avLst/>
              <a:gdLst/>
              <a:ahLst/>
              <a:cxnLst/>
              <a:rect l="l" t="t" r="r" b="b"/>
              <a:pathLst>
                <a:path w="686" h="2412" extrusionOk="0">
                  <a:moveTo>
                    <a:pt x="203" y="0"/>
                  </a:moveTo>
                  <a:cubicBezTo>
                    <a:pt x="189" y="0"/>
                    <a:pt x="174" y="4"/>
                    <a:pt x="161" y="13"/>
                  </a:cubicBezTo>
                  <a:cubicBezTo>
                    <a:pt x="1" y="81"/>
                    <a:pt x="46" y="926"/>
                    <a:pt x="24" y="1314"/>
                  </a:cubicBezTo>
                  <a:cubicBezTo>
                    <a:pt x="24" y="1669"/>
                    <a:pt x="67" y="2411"/>
                    <a:pt x="258" y="2411"/>
                  </a:cubicBezTo>
                  <a:cubicBezTo>
                    <a:pt x="263" y="2411"/>
                    <a:pt x="269" y="2411"/>
                    <a:pt x="275" y="2409"/>
                  </a:cubicBezTo>
                  <a:cubicBezTo>
                    <a:pt x="480" y="2364"/>
                    <a:pt x="686" y="1405"/>
                    <a:pt x="663" y="994"/>
                  </a:cubicBezTo>
                  <a:cubicBezTo>
                    <a:pt x="621" y="614"/>
                    <a:pt x="383" y="0"/>
                    <a:pt x="203" y="0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8"/>
            <p:cNvSpPr/>
            <p:nvPr/>
          </p:nvSpPr>
          <p:spPr>
            <a:xfrm>
              <a:off x="3408352" y="2369331"/>
              <a:ext cx="398487" cy="493661"/>
            </a:xfrm>
            <a:custGeom>
              <a:avLst/>
              <a:gdLst/>
              <a:ahLst/>
              <a:cxnLst/>
              <a:rect l="l" t="t" r="r" b="b"/>
              <a:pathLst>
                <a:path w="10794" h="13372" extrusionOk="0">
                  <a:moveTo>
                    <a:pt x="6801" y="428"/>
                  </a:moveTo>
                  <a:cubicBezTo>
                    <a:pt x="7178" y="428"/>
                    <a:pt x="7557" y="567"/>
                    <a:pt x="7875" y="1333"/>
                  </a:cubicBezTo>
                  <a:cubicBezTo>
                    <a:pt x="8332" y="2360"/>
                    <a:pt x="7533" y="3365"/>
                    <a:pt x="6894" y="4027"/>
                  </a:cubicBezTo>
                  <a:cubicBezTo>
                    <a:pt x="6597" y="4323"/>
                    <a:pt x="5638" y="5031"/>
                    <a:pt x="6460" y="5396"/>
                  </a:cubicBezTo>
                  <a:cubicBezTo>
                    <a:pt x="6496" y="5413"/>
                    <a:pt x="6529" y="5420"/>
                    <a:pt x="6559" y="5420"/>
                  </a:cubicBezTo>
                  <a:cubicBezTo>
                    <a:pt x="6714" y="5420"/>
                    <a:pt x="6789" y="5227"/>
                    <a:pt x="6914" y="5227"/>
                  </a:cubicBezTo>
                  <a:cubicBezTo>
                    <a:pt x="6929" y="5227"/>
                    <a:pt x="6945" y="5230"/>
                    <a:pt x="6962" y="5236"/>
                  </a:cubicBezTo>
                  <a:cubicBezTo>
                    <a:pt x="7384" y="5072"/>
                    <a:pt x="7822" y="4997"/>
                    <a:pt x="8224" y="4997"/>
                  </a:cubicBezTo>
                  <a:cubicBezTo>
                    <a:pt x="9780" y="4997"/>
                    <a:pt x="10793" y="6128"/>
                    <a:pt x="8218" y="7633"/>
                  </a:cubicBezTo>
                  <a:cubicBezTo>
                    <a:pt x="7886" y="7703"/>
                    <a:pt x="7568" y="7733"/>
                    <a:pt x="7243" y="7733"/>
                  </a:cubicBezTo>
                  <a:cubicBezTo>
                    <a:pt x="7143" y="7733"/>
                    <a:pt x="7042" y="7730"/>
                    <a:pt x="6939" y="7724"/>
                  </a:cubicBezTo>
                  <a:cubicBezTo>
                    <a:pt x="6574" y="7770"/>
                    <a:pt x="5433" y="7679"/>
                    <a:pt x="5296" y="8249"/>
                  </a:cubicBezTo>
                  <a:cubicBezTo>
                    <a:pt x="5185" y="8792"/>
                    <a:pt x="5874" y="8881"/>
                    <a:pt x="6595" y="8881"/>
                  </a:cubicBezTo>
                  <a:cubicBezTo>
                    <a:pt x="6950" y="8881"/>
                    <a:pt x="7313" y="8860"/>
                    <a:pt x="7592" y="8860"/>
                  </a:cubicBezTo>
                  <a:cubicBezTo>
                    <a:pt x="7796" y="8860"/>
                    <a:pt x="7955" y="8871"/>
                    <a:pt x="8035" y="8911"/>
                  </a:cubicBezTo>
                  <a:cubicBezTo>
                    <a:pt x="8857" y="9048"/>
                    <a:pt x="9016" y="9779"/>
                    <a:pt x="8514" y="11102"/>
                  </a:cubicBezTo>
                  <a:cubicBezTo>
                    <a:pt x="7926" y="11427"/>
                    <a:pt x="7320" y="11589"/>
                    <a:pt x="6663" y="11589"/>
                  </a:cubicBezTo>
                  <a:cubicBezTo>
                    <a:pt x="6581" y="11589"/>
                    <a:pt x="6498" y="11587"/>
                    <a:pt x="6414" y="11582"/>
                  </a:cubicBezTo>
                  <a:cubicBezTo>
                    <a:pt x="5844" y="11627"/>
                    <a:pt x="5410" y="11627"/>
                    <a:pt x="4862" y="11856"/>
                  </a:cubicBezTo>
                  <a:cubicBezTo>
                    <a:pt x="4520" y="11993"/>
                    <a:pt x="4292" y="12244"/>
                    <a:pt x="3949" y="12403"/>
                  </a:cubicBezTo>
                  <a:cubicBezTo>
                    <a:pt x="3797" y="12647"/>
                    <a:pt x="3604" y="12769"/>
                    <a:pt x="3378" y="12769"/>
                  </a:cubicBezTo>
                  <a:cubicBezTo>
                    <a:pt x="3264" y="12769"/>
                    <a:pt x="3143" y="12738"/>
                    <a:pt x="3013" y="12677"/>
                  </a:cubicBezTo>
                  <a:cubicBezTo>
                    <a:pt x="3013" y="12495"/>
                    <a:pt x="3036" y="12335"/>
                    <a:pt x="2991" y="12175"/>
                  </a:cubicBezTo>
                  <a:cubicBezTo>
                    <a:pt x="2625" y="11148"/>
                    <a:pt x="2557" y="11034"/>
                    <a:pt x="1758" y="10281"/>
                  </a:cubicBezTo>
                  <a:cubicBezTo>
                    <a:pt x="1438" y="10007"/>
                    <a:pt x="1142" y="9710"/>
                    <a:pt x="891" y="9368"/>
                  </a:cubicBezTo>
                  <a:cubicBezTo>
                    <a:pt x="228" y="8540"/>
                    <a:pt x="115" y="6791"/>
                    <a:pt x="1148" y="6791"/>
                  </a:cubicBezTo>
                  <a:cubicBezTo>
                    <a:pt x="1397" y="6791"/>
                    <a:pt x="1711" y="6892"/>
                    <a:pt x="2100" y="7131"/>
                  </a:cubicBezTo>
                  <a:cubicBezTo>
                    <a:pt x="2374" y="7245"/>
                    <a:pt x="2443" y="7679"/>
                    <a:pt x="2740" y="7816"/>
                  </a:cubicBezTo>
                  <a:cubicBezTo>
                    <a:pt x="2899" y="7878"/>
                    <a:pt x="3033" y="7905"/>
                    <a:pt x="3144" y="7905"/>
                  </a:cubicBezTo>
                  <a:cubicBezTo>
                    <a:pt x="3603" y="7905"/>
                    <a:pt x="3650" y="7427"/>
                    <a:pt x="3356" y="6948"/>
                  </a:cubicBezTo>
                  <a:cubicBezTo>
                    <a:pt x="3128" y="6583"/>
                    <a:pt x="2557" y="6400"/>
                    <a:pt x="2260" y="6081"/>
                  </a:cubicBezTo>
                  <a:cubicBezTo>
                    <a:pt x="1712" y="5442"/>
                    <a:pt x="1438" y="4711"/>
                    <a:pt x="1393" y="3867"/>
                  </a:cubicBezTo>
                  <a:cubicBezTo>
                    <a:pt x="1572" y="2949"/>
                    <a:pt x="2014" y="2525"/>
                    <a:pt x="2486" y="2525"/>
                  </a:cubicBezTo>
                  <a:cubicBezTo>
                    <a:pt x="2976" y="2525"/>
                    <a:pt x="3499" y="2984"/>
                    <a:pt x="3789" y="3821"/>
                  </a:cubicBezTo>
                  <a:cubicBezTo>
                    <a:pt x="3968" y="4222"/>
                    <a:pt x="3972" y="4732"/>
                    <a:pt x="4418" y="4905"/>
                  </a:cubicBezTo>
                  <a:lnTo>
                    <a:pt x="4418" y="4905"/>
                  </a:lnTo>
                  <a:cubicBezTo>
                    <a:pt x="4428" y="4911"/>
                    <a:pt x="4438" y="4915"/>
                    <a:pt x="4450" y="4916"/>
                  </a:cubicBezTo>
                  <a:lnTo>
                    <a:pt x="4450" y="4916"/>
                  </a:lnTo>
                  <a:cubicBezTo>
                    <a:pt x="4450" y="4916"/>
                    <a:pt x="4451" y="4917"/>
                    <a:pt x="4451" y="4917"/>
                  </a:cubicBezTo>
                  <a:cubicBezTo>
                    <a:pt x="4464" y="4921"/>
                    <a:pt x="4475" y="4923"/>
                    <a:pt x="4486" y="4923"/>
                  </a:cubicBezTo>
                  <a:cubicBezTo>
                    <a:pt x="4526" y="4923"/>
                    <a:pt x="4554" y="4897"/>
                    <a:pt x="4569" y="4863"/>
                  </a:cubicBezTo>
                  <a:lnTo>
                    <a:pt x="4569" y="4863"/>
                  </a:lnTo>
                  <a:cubicBezTo>
                    <a:pt x="4849" y="4676"/>
                    <a:pt x="4728" y="4554"/>
                    <a:pt x="4771" y="4186"/>
                  </a:cubicBezTo>
                  <a:cubicBezTo>
                    <a:pt x="4725" y="3798"/>
                    <a:pt x="4680" y="3410"/>
                    <a:pt x="4657" y="3022"/>
                  </a:cubicBezTo>
                  <a:cubicBezTo>
                    <a:pt x="4634" y="1744"/>
                    <a:pt x="5547" y="489"/>
                    <a:pt x="6551" y="443"/>
                  </a:cubicBezTo>
                  <a:cubicBezTo>
                    <a:pt x="6634" y="435"/>
                    <a:pt x="6717" y="428"/>
                    <a:pt x="6801" y="428"/>
                  </a:cubicBezTo>
                  <a:close/>
                  <a:moveTo>
                    <a:pt x="6674" y="0"/>
                  </a:moveTo>
                  <a:cubicBezTo>
                    <a:pt x="6456" y="0"/>
                    <a:pt x="6223" y="53"/>
                    <a:pt x="5981" y="169"/>
                  </a:cubicBezTo>
                  <a:cubicBezTo>
                    <a:pt x="5342" y="512"/>
                    <a:pt x="4817" y="1310"/>
                    <a:pt x="4588" y="1972"/>
                  </a:cubicBezTo>
                  <a:cubicBezTo>
                    <a:pt x="4436" y="2407"/>
                    <a:pt x="4677" y="4307"/>
                    <a:pt x="4445" y="4668"/>
                  </a:cubicBezTo>
                  <a:lnTo>
                    <a:pt x="4445" y="4668"/>
                  </a:lnTo>
                  <a:cubicBezTo>
                    <a:pt x="3805" y="4372"/>
                    <a:pt x="4078" y="2694"/>
                    <a:pt x="2899" y="2360"/>
                  </a:cubicBezTo>
                  <a:cubicBezTo>
                    <a:pt x="2676" y="2289"/>
                    <a:pt x="2471" y="2241"/>
                    <a:pt x="2279" y="2241"/>
                  </a:cubicBezTo>
                  <a:cubicBezTo>
                    <a:pt x="2037" y="2241"/>
                    <a:pt x="1814" y="2317"/>
                    <a:pt x="1598" y="2520"/>
                  </a:cubicBezTo>
                  <a:cubicBezTo>
                    <a:pt x="959" y="3091"/>
                    <a:pt x="1142" y="4301"/>
                    <a:pt x="1370" y="5008"/>
                  </a:cubicBezTo>
                  <a:cubicBezTo>
                    <a:pt x="1507" y="5396"/>
                    <a:pt x="1712" y="5761"/>
                    <a:pt x="1986" y="6081"/>
                  </a:cubicBezTo>
                  <a:cubicBezTo>
                    <a:pt x="2123" y="6263"/>
                    <a:pt x="2899" y="6766"/>
                    <a:pt x="2991" y="6971"/>
                  </a:cubicBezTo>
                  <a:cubicBezTo>
                    <a:pt x="3165" y="7345"/>
                    <a:pt x="3154" y="7481"/>
                    <a:pt x="3046" y="7481"/>
                  </a:cubicBezTo>
                  <a:cubicBezTo>
                    <a:pt x="2762" y="7481"/>
                    <a:pt x="1804" y="6537"/>
                    <a:pt x="1803" y="6537"/>
                  </a:cubicBezTo>
                  <a:lnTo>
                    <a:pt x="1803" y="6537"/>
                  </a:lnTo>
                  <a:cubicBezTo>
                    <a:pt x="1803" y="6537"/>
                    <a:pt x="1804" y="6537"/>
                    <a:pt x="1804" y="6537"/>
                  </a:cubicBezTo>
                  <a:cubicBezTo>
                    <a:pt x="1574" y="6412"/>
                    <a:pt x="1383" y="6306"/>
                    <a:pt x="1143" y="6306"/>
                  </a:cubicBezTo>
                  <a:cubicBezTo>
                    <a:pt x="1120" y="6306"/>
                    <a:pt x="1097" y="6307"/>
                    <a:pt x="1073" y="6309"/>
                  </a:cubicBezTo>
                  <a:cubicBezTo>
                    <a:pt x="480" y="6378"/>
                    <a:pt x="183" y="6857"/>
                    <a:pt x="115" y="7405"/>
                  </a:cubicBezTo>
                  <a:cubicBezTo>
                    <a:pt x="0" y="8272"/>
                    <a:pt x="457" y="9231"/>
                    <a:pt x="1005" y="9870"/>
                  </a:cubicBezTo>
                  <a:cubicBezTo>
                    <a:pt x="1553" y="10532"/>
                    <a:pt x="2329" y="10851"/>
                    <a:pt x="2648" y="11742"/>
                  </a:cubicBezTo>
                  <a:cubicBezTo>
                    <a:pt x="2831" y="12267"/>
                    <a:pt x="2625" y="12837"/>
                    <a:pt x="2899" y="13317"/>
                  </a:cubicBezTo>
                  <a:cubicBezTo>
                    <a:pt x="2916" y="13350"/>
                    <a:pt x="2945" y="13371"/>
                    <a:pt x="2977" y="13371"/>
                  </a:cubicBezTo>
                  <a:cubicBezTo>
                    <a:pt x="2989" y="13371"/>
                    <a:pt x="3001" y="13368"/>
                    <a:pt x="3013" y="13362"/>
                  </a:cubicBezTo>
                  <a:cubicBezTo>
                    <a:pt x="3516" y="13271"/>
                    <a:pt x="3059" y="13339"/>
                    <a:pt x="3698" y="12906"/>
                  </a:cubicBezTo>
                  <a:cubicBezTo>
                    <a:pt x="4702" y="12198"/>
                    <a:pt x="5159" y="11924"/>
                    <a:pt x="6414" y="11810"/>
                  </a:cubicBezTo>
                  <a:cubicBezTo>
                    <a:pt x="7305" y="11719"/>
                    <a:pt x="8332" y="11719"/>
                    <a:pt x="8994" y="11011"/>
                  </a:cubicBezTo>
                  <a:cubicBezTo>
                    <a:pt x="9678" y="10304"/>
                    <a:pt x="9587" y="9391"/>
                    <a:pt x="8720" y="8911"/>
                  </a:cubicBezTo>
                  <a:cubicBezTo>
                    <a:pt x="8355" y="8706"/>
                    <a:pt x="6688" y="8637"/>
                    <a:pt x="6506" y="8569"/>
                  </a:cubicBezTo>
                  <a:cubicBezTo>
                    <a:pt x="6043" y="8415"/>
                    <a:pt x="5708" y="8111"/>
                    <a:pt x="6158" y="8111"/>
                  </a:cubicBezTo>
                  <a:cubicBezTo>
                    <a:pt x="6174" y="8111"/>
                    <a:pt x="6191" y="8112"/>
                    <a:pt x="6209" y="8112"/>
                  </a:cubicBezTo>
                  <a:cubicBezTo>
                    <a:pt x="6235" y="8113"/>
                    <a:pt x="6262" y="8113"/>
                    <a:pt x="6290" y="8113"/>
                  </a:cubicBezTo>
                  <a:cubicBezTo>
                    <a:pt x="7126" y="8113"/>
                    <a:pt x="8544" y="7790"/>
                    <a:pt x="8743" y="7701"/>
                  </a:cubicBezTo>
                  <a:cubicBezTo>
                    <a:pt x="9633" y="7245"/>
                    <a:pt x="10454" y="6058"/>
                    <a:pt x="9793" y="5099"/>
                  </a:cubicBezTo>
                  <a:cubicBezTo>
                    <a:pt x="9541" y="4711"/>
                    <a:pt x="9108" y="4506"/>
                    <a:pt x="8651" y="4460"/>
                  </a:cubicBezTo>
                  <a:cubicBezTo>
                    <a:pt x="8634" y="4458"/>
                    <a:pt x="8616" y="4457"/>
                    <a:pt x="8596" y="4457"/>
                  </a:cubicBezTo>
                  <a:cubicBezTo>
                    <a:pt x="8207" y="4457"/>
                    <a:pt x="7346" y="4889"/>
                    <a:pt x="6906" y="4889"/>
                  </a:cubicBezTo>
                  <a:cubicBezTo>
                    <a:pt x="6715" y="4889"/>
                    <a:pt x="6603" y="4808"/>
                    <a:pt x="6643" y="4574"/>
                  </a:cubicBezTo>
                  <a:cubicBezTo>
                    <a:pt x="6688" y="4232"/>
                    <a:pt x="7715" y="3502"/>
                    <a:pt x="7921" y="3091"/>
                  </a:cubicBezTo>
                  <a:cubicBezTo>
                    <a:pt x="8172" y="2520"/>
                    <a:pt x="8240" y="1881"/>
                    <a:pt x="8081" y="1288"/>
                  </a:cubicBezTo>
                  <a:cubicBezTo>
                    <a:pt x="7890" y="526"/>
                    <a:pt x="7358" y="0"/>
                    <a:pt x="6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8" name="Google Shape;748;p28"/>
          <p:cNvGrpSpPr/>
          <p:nvPr/>
        </p:nvGrpSpPr>
        <p:grpSpPr>
          <a:xfrm rot="7200171">
            <a:off x="769957" y="3516701"/>
            <a:ext cx="568398" cy="1368007"/>
            <a:chOff x="8704386" y="2237266"/>
            <a:chExt cx="544385" cy="1310276"/>
          </a:xfrm>
        </p:grpSpPr>
        <p:sp>
          <p:nvSpPr>
            <p:cNvPr id="749" name="Google Shape;749;p28"/>
            <p:cNvSpPr/>
            <p:nvPr/>
          </p:nvSpPr>
          <p:spPr>
            <a:xfrm>
              <a:off x="8713653" y="2241106"/>
              <a:ext cx="528363" cy="1301896"/>
            </a:xfrm>
            <a:custGeom>
              <a:avLst/>
              <a:gdLst/>
              <a:ahLst/>
              <a:cxnLst/>
              <a:rect l="l" t="t" r="r" b="b"/>
              <a:pathLst>
                <a:path w="14312" h="35265" extrusionOk="0">
                  <a:moveTo>
                    <a:pt x="9559" y="1"/>
                  </a:moveTo>
                  <a:cubicBezTo>
                    <a:pt x="9201" y="1"/>
                    <a:pt x="8938" y="102"/>
                    <a:pt x="8834" y="352"/>
                  </a:cubicBezTo>
                  <a:cubicBezTo>
                    <a:pt x="6254" y="6470"/>
                    <a:pt x="868" y="29591"/>
                    <a:pt x="69" y="33015"/>
                  </a:cubicBezTo>
                  <a:cubicBezTo>
                    <a:pt x="0" y="33266"/>
                    <a:pt x="137" y="33517"/>
                    <a:pt x="365" y="33632"/>
                  </a:cubicBezTo>
                  <a:cubicBezTo>
                    <a:pt x="1261" y="34123"/>
                    <a:pt x="3550" y="35264"/>
                    <a:pt x="4754" y="35264"/>
                  </a:cubicBezTo>
                  <a:cubicBezTo>
                    <a:pt x="5115" y="35264"/>
                    <a:pt x="5378" y="35162"/>
                    <a:pt x="5478" y="34910"/>
                  </a:cubicBezTo>
                  <a:cubicBezTo>
                    <a:pt x="8446" y="27674"/>
                    <a:pt x="13490" y="5579"/>
                    <a:pt x="14243" y="2247"/>
                  </a:cubicBezTo>
                  <a:cubicBezTo>
                    <a:pt x="14312" y="1996"/>
                    <a:pt x="14198" y="1745"/>
                    <a:pt x="13969" y="1631"/>
                  </a:cubicBezTo>
                  <a:cubicBezTo>
                    <a:pt x="13054" y="1155"/>
                    <a:pt x="10766" y="1"/>
                    <a:pt x="95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8713653" y="2241401"/>
              <a:ext cx="364893" cy="1301120"/>
            </a:xfrm>
            <a:custGeom>
              <a:avLst/>
              <a:gdLst/>
              <a:ahLst/>
              <a:cxnLst/>
              <a:rect l="l" t="t" r="r" b="b"/>
              <a:pathLst>
                <a:path w="9884" h="35244" extrusionOk="0">
                  <a:moveTo>
                    <a:pt x="9547" y="1"/>
                  </a:moveTo>
                  <a:cubicBezTo>
                    <a:pt x="9194" y="1"/>
                    <a:pt x="8939" y="98"/>
                    <a:pt x="8834" y="344"/>
                  </a:cubicBezTo>
                  <a:cubicBezTo>
                    <a:pt x="6254" y="6462"/>
                    <a:pt x="868" y="29583"/>
                    <a:pt x="69" y="33007"/>
                  </a:cubicBezTo>
                  <a:cubicBezTo>
                    <a:pt x="0" y="33258"/>
                    <a:pt x="137" y="33509"/>
                    <a:pt x="365" y="33624"/>
                  </a:cubicBezTo>
                  <a:cubicBezTo>
                    <a:pt x="1254" y="34110"/>
                    <a:pt x="3534" y="35243"/>
                    <a:pt x="4735" y="35243"/>
                  </a:cubicBezTo>
                  <a:cubicBezTo>
                    <a:pt x="4830" y="35243"/>
                    <a:pt x="4919" y="35236"/>
                    <a:pt x="4999" y="35221"/>
                  </a:cubicBezTo>
                  <a:cubicBezTo>
                    <a:pt x="3744" y="35062"/>
                    <a:pt x="1758" y="34080"/>
                    <a:pt x="913" y="33624"/>
                  </a:cubicBezTo>
                  <a:cubicBezTo>
                    <a:pt x="685" y="33509"/>
                    <a:pt x="571" y="33258"/>
                    <a:pt x="639" y="33007"/>
                  </a:cubicBezTo>
                  <a:cubicBezTo>
                    <a:pt x="1415" y="29583"/>
                    <a:pt x="6825" y="6462"/>
                    <a:pt x="9404" y="344"/>
                  </a:cubicBezTo>
                  <a:cubicBezTo>
                    <a:pt x="9473" y="162"/>
                    <a:pt x="9655" y="70"/>
                    <a:pt x="9884" y="25"/>
                  </a:cubicBezTo>
                  <a:cubicBezTo>
                    <a:pt x="9764" y="9"/>
                    <a:pt x="9651" y="1"/>
                    <a:pt x="9547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9050931" y="2270824"/>
              <a:ext cx="72063" cy="24698"/>
            </a:xfrm>
            <a:custGeom>
              <a:avLst/>
              <a:gdLst/>
              <a:ahLst/>
              <a:cxnLst/>
              <a:rect l="l" t="t" r="r" b="b"/>
              <a:pathLst>
                <a:path w="1952" h="669" extrusionOk="0">
                  <a:moveTo>
                    <a:pt x="68" y="1"/>
                  </a:moveTo>
                  <a:cubicBezTo>
                    <a:pt x="14" y="1"/>
                    <a:pt x="0" y="97"/>
                    <a:pt x="63" y="118"/>
                  </a:cubicBezTo>
                  <a:cubicBezTo>
                    <a:pt x="656" y="301"/>
                    <a:pt x="1273" y="483"/>
                    <a:pt x="1866" y="666"/>
                  </a:cubicBezTo>
                  <a:cubicBezTo>
                    <a:pt x="1872" y="668"/>
                    <a:pt x="1878" y="669"/>
                    <a:pt x="1883" y="669"/>
                  </a:cubicBezTo>
                  <a:cubicBezTo>
                    <a:pt x="1938" y="669"/>
                    <a:pt x="1951" y="572"/>
                    <a:pt x="1889" y="552"/>
                  </a:cubicBezTo>
                  <a:cubicBezTo>
                    <a:pt x="1295" y="369"/>
                    <a:pt x="702" y="186"/>
                    <a:pt x="86" y="4"/>
                  </a:cubicBezTo>
                  <a:cubicBezTo>
                    <a:pt x="79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9034909" y="2314645"/>
              <a:ext cx="72912" cy="24698"/>
            </a:xfrm>
            <a:custGeom>
              <a:avLst/>
              <a:gdLst/>
              <a:ahLst/>
              <a:cxnLst/>
              <a:rect l="l" t="t" r="r" b="b"/>
              <a:pathLst>
                <a:path w="1975" h="669" extrusionOk="0">
                  <a:moveTo>
                    <a:pt x="91" y="1"/>
                  </a:moveTo>
                  <a:cubicBezTo>
                    <a:pt x="33" y="1"/>
                    <a:pt x="1" y="97"/>
                    <a:pt x="63" y="118"/>
                  </a:cubicBezTo>
                  <a:cubicBezTo>
                    <a:pt x="679" y="300"/>
                    <a:pt x="1273" y="483"/>
                    <a:pt x="1866" y="666"/>
                  </a:cubicBezTo>
                  <a:cubicBezTo>
                    <a:pt x="1872" y="668"/>
                    <a:pt x="1878" y="669"/>
                    <a:pt x="1884" y="669"/>
                  </a:cubicBezTo>
                  <a:cubicBezTo>
                    <a:pt x="1942" y="669"/>
                    <a:pt x="1974" y="572"/>
                    <a:pt x="1912" y="552"/>
                  </a:cubicBezTo>
                  <a:cubicBezTo>
                    <a:pt x="1296" y="369"/>
                    <a:pt x="702" y="186"/>
                    <a:pt x="109" y="4"/>
                  </a:cubicBezTo>
                  <a:cubicBezTo>
                    <a:pt x="103" y="2"/>
                    <a:pt x="97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9019810" y="2360128"/>
              <a:ext cx="72838" cy="23886"/>
            </a:xfrm>
            <a:custGeom>
              <a:avLst/>
              <a:gdLst/>
              <a:ahLst/>
              <a:cxnLst/>
              <a:rect l="l" t="t" r="r" b="b"/>
              <a:pathLst>
                <a:path w="1973" h="647" extrusionOk="0">
                  <a:moveTo>
                    <a:pt x="85" y="1"/>
                  </a:moveTo>
                  <a:cubicBezTo>
                    <a:pt x="30" y="1"/>
                    <a:pt x="0" y="75"/>
                    <a:pt x="61" y="96"/>
                  </a:cubicBezTo>
                  <a:cubicBezTo>
                    <a:pt x="678" y="278"/>
                    <a:pt x="1271" y="461"/>
                    <a:pt x="1864" y="643"/>
                  </a:cubicBezTo>
                  <a:cubicBezTo>
                    <a:pt x="1873" y="645"/>
                    <a:pt x="1880" y="646"/>
                    <a:pt x="1887" y="646"/>
                  </a:cubicBezTo>
                  <a:cubicBezTo>
                    <a:pt x="1959" y="646"/>
                    <a:pt x="1972" y="550"/>
                    <a:pt x="1910" y="529"/>
                  </a:cubicBezTo>
                  <a:cubicBezTo>
                    <a:pt x="1294" y="347"/>
                    <a:pt x="700" y="164"/>
                    <a:pt x="107" y="4"/>
                  </a:cubicBezTo>
                  <a:cubicBezTo>
                    <a:pt x="99" y="2"/>
                    <a:pt x="92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9005412" y="2403136"/>
              <a:ext cx="72063" cy="24698"/>
            </a:xfrm>
            <a:custGeom>
              <a:avLst/>
              <a:gdLst/>
              <a:ahLst/>
              <a:cxnLst/>
              <a:rect l="l" t="t" r="r" b="b"/>
              <a:pathLst>
                <a:path w="1952" h="669" extrusionOk="0">
                  <a:moveTo>
                    <a:pt x="69" y="0"/>
                  </a:moveTo>
                  <a:cubicBezTo>
                    <a:pt x="14" y="0"/>
                    <a:pt x="1" y="97"/>
                    <a:pt x="63" y="118"/>
                  </a:cubicBezTo>
                  <a:cubicBezTo>
                    <a:pt x="657" y="300"/>
                    <a:pt x="1273" y="483"/>
                    <a:pt x="1866" y="665"/>
                  </a:cubicBezTo>
                  <a:cubicBezTo>
                    <a:pt x="1873" y="667"/>
                    <a:pt x="1878" y="668"/>
                    <a:pt x="1884" y="668"/>
                  </a:cubicBezTo>
                  <a:cubicBezTo>
                    <a:pt x="1938" y="668"/>
                    <a:pt x="1952" y="572"/>
                    <a:pt x="1889" y="551"/>
                  </a:cubicBezTo>
                  <a:cubicBezTo>
                    <a:pt x="1296" y="369"/>
                    <a:pt x="702" y="186"/>
                    <a:pt x="86" y="3"/>
                  </a:cubicBezTo>
                  <a:cubicBezTo>
                    <a:pt x="80" y="1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8991937" y="2447807"/>
              <a:ext cx="72063" cy="24698"/>
            </a:xfrm>
            <a:custGeom>
              <a:avLst/>
              <a:gdLst/>
              <a:ahLst/>
              <a:cxnLst/>
              <a:rect l="l" t="t" r="r" b="b"/>
              <a:pathLst>
                <a:path w="1952" h="669" extrusionOk="0">
                  <a:moveTo>
                    <a:pt x="68" y="0"/>
                  </a:moveTo>
                  <a:cubicBezTo>
                    <a:pt x="14" y="0"/>
                    <a:pt x="1" y="96"/>
                    <a:pt x="63" y="117"/>
                  </a:cubicBezTo>
                  <a:cubicBezTo>
                    <a:pt x="656" y="300"/>
                    <a:pt x="1273" y="482"/>
                    <a:pt x="1866" y="665"/>
                  </a:cubicBezTo>
                  <a:cubicBezTo>
                    <a:pt x="1872" y="667"/>
                    <a:pt x="1878" y="668"/>
                    <a:pt x="1884" y="668"/>
                  </a:cubicBezTo>
                  <a:cubicBezTo>
                    <a:pt x="1938" y="668"/>
                    <a:pt x="1951" y="572"/>
                    <a:pt x="1889" y="551"/>
                  </a:cubicBezTo>
                  <a:cubicBezTo>
                    <a:pt x="1296" y="368"/>
                    <a:pt x="679" y="186"/>
                    <a:pt x="86" y="3"/>
                  </a:cubicBezTo>
                  <a:cubicBezTo>
                    <a:pt x="80" y="1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8978462" y="2493289"/>
              <a:ext cx="72875" cy="24698"/>
            </a:xfrm>
            <a:custGeom>
              <a:avLst/>
              <a:gdLst/>
              <a:ahLst/>
              <a:cxnLst/>
              <a:rect l="l" t="t" r="r" b="b"/>
              <a:pathLst>
                <a:path w="1974" h="669" extrusionOk="0">
                  <a:moveTo>
                    <a:pt x="91" y="1"/>
                  </a:moveTo>
                  <a:cubicBezTo>
                    <a:pt x="33" y="1"/>
                    <a:pt x="0" y="97"/>
                    <a:pt x="63" y="118"/>
                  </a:cubicBezTo>
                  <a:cubicBezTo>
                    <a:pt x="679" y="300"/>
                    <a:pt x="1273" y="483"/>
                    <a:pt x="1889" y="666"/>
                  </a:cubicBezTo>
                  <a:cubicBezTo>
                    <a:pt x="1895" y="668"/>
                    <a:pt x="1901" y="669"/>
                    <a:pt x="1906" y="669"/>
                  </a:cubicBezTo>
                  <a:cubicBezTo>
                    <a:pt x="1961" y="669"/>
                    <a:pt x="1974" y="572"/>
                    <a:pt x="1912" y="552"/>
                  </a:cubicBezTo>
                  <a:cubicBezTo>
                    <a:pt x="1318" y="369"/>
                    <a:pt x="702" y="186"/>
                    <a:pt x="108" y="4"/>
                  </a:cubicBezTo>
                  <a:cubicBezTo>
                    <a:pt x="102" y="2"/>
                    <a:pt x="9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8964987" y="2537110"/>
              <a:ext cx="72026" cy="24698"/>
            </a:xfrm>
            <a:custGeom>
              <a:avLst/>
              <a:gdLst/>
              <a:ahLst/>
              <a:cxnLst/>
              <a:rect l="l" t="t" r="r" b="b"/>
              <a:pathLst>
                <a:path w="1951" h="669" extrusionOk="0">
                  <a:moveTo>
                    <a:pt x="68" y="1"/>
                  </a:moveTo>
                  <a:cubicBezTo>
                    <a:pt x="14" y="1"/>
                    <a:pt x="0" y="97"/>
                    <a:pt x="63" y="118"/>
                  </a:cubicBezTo>
                  <a:cubicBezTo>
                    <a:pt x="656" y="300"/>
                    <a:pt x="1250" y="483"/>
                    <a:pt x="1866" y="666"/>
                  </a:cubicBezTo>
                  <a:cubicBezTo>
                    <a:pt x="1872" y="668"/>
                    <a:pt x="1878" y="669"/>
                    <a:pt x="1883" y="669"/>
                  </a:cubicBezTo>
                  <a:cubicBezTo>
                    <a:pt x="1938" y="669"/>
                    <a:pt x="1951" y="572"/>
                    <a:pt x="1889" y="551"/>
                  </a:cubicBezTo>
                  <a:cubicBezTo>
                    <a:pt x="1295" y="369"/>
                    <a:pt x="679" y="186"/>
                    <a:pt x="85" y="4"/>
                  </a:cubicBezTo>
                  <a:cubicBezTo>
                    <a:pt x="79" y="2"/>
                    <a:pt x="73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8953173" y="2582629"/>
              <a:ext cx="72912" cy="24698"/>
            </a:xfrm>
            <a:custGeom>
              <a:avLst/>
              <a:gdLst/>
              <a:ahLst/>
              <a:cxnLst/>
              <a:rect l="l" t="t" r="r" b="b"/>
              <a:pathLst>
                <a:path w="1975" h="669" extrusionOk="0">
                  <a:moveTo>
                    <a:pt x="91" y="0"/>
                  </a:moveTo>
                  <a:cubicBezTo>
                    <a:pt x="33" y="0"/>
                    <a:pt x="1" y="97"/>
                    <a:pt x="63" y="117"/>
                  </a:cubicBezTo>
                  <a:cubicBezTo>
                    <a:pt x="679" y="300"/>
                    <a:pt x="1273" y="483"/>
                    <a:pt x="1866" y="665"/>
                  </a:cubicBezTo>
                  <a:cubicBezTo>
                    <a:pt x="1872" y="667"/>
                    <a:pt x="1878" y="668"/>
                    <a:pt x="1884" y="668"/>
                  </a:cubicBezTo>
                  <a:cubicBezTo>
                    <a:pt x="1942" y="668"/>
                    <a:pt x="1974" y="572"/>
                    <a:pt x="1912" y="551"/>
                  </a:cubicBezTo>
                  <a:cubicBezTo>
                    <a:pt x="1296" y="368"/>
                    <a:pt x="702" y="186"/>
                    <a:pt x="109" y="3"/>
                  </a:cubicBezTo>
                  <a:cubicBezTo>
                    <a:pt x="103" y="1"/>
                    <a:pt x="97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8941138" y="2627373"/>
              <a:ext cx="73134" cy="24587"/>
            </a:xfrm>
            <a:custGeom>
              <a:avLst/>
              <a:gdLst/>
              <a:ahLst/>
              <a:cxnLst/>
              <a:rect l="l" t="t" r="r" b="b"/>
              <a:pathLst>
                <a:path w="1981" h="666" extrusionOk="0">
                  <a:moveTo>
                    <a:pt x="115" y="1"/>
                  </a:moveTo>
                  <a:cubicBezTo>
                    <a:pt x="47" y="1"/>
                    <a:pt x="1" y="92"/>
                    <a:pt x="69" y="115"/>
                  </a:cubicBezTo>
                  <a:cubicBezTo>
                    <a:pt x="686" y="298"/>
                    <a:pt x="1279" y="480"/>
                    <a:pt x="1873" y="663"/>
                  </a:cubicBezTo>
                  <a:cubicBezTo>
                    <a:pt x="1881" y="665"/>
                    <a:pt x="1889" y="666"/>
                    <a:pt x="1896" y="666"/>
                  </a:cubicBezTo>
                  <a:cubicBezTo>
                    <a:pt x="1967" y="666"/>
                    <a:pt x="1981" y="569"/>
                    <a:pt x="1918" y="549"/>
                  </a:cubicBezTo>
                  <a:cubicBezTo>
                    <a:pt x="1302" y="366"/>
                    <a:pt x="709" y="184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8927885" y="2673631"/>
              <a:ext cx="72912" cy="24698"/>
            </a:xfrm>
            <a:custGeom>
              <a:avLst/>
              <a:gdLst/>
              <a:ahLst/>
              <a:cxnLst/>
              <a:rect l="l" t="t" r="r" b="b"/>
              <a:pathLst>
                <a:path w="1975" h="669" extrusionOk="0">
                  <a:moveTo>
                    <a:pt x="91" y="0"/>
                  </a:moveTo>
                  <a:cubicBezTo>
                    <a:pt x="33" y="0"/>
                    <a:pt x="1" y="97"/>
                    <a:pt x="63" y="117"/>
                  </a:cubicBezTo>
                  <a:cubicBezTo>
                    <a:pt x="680" y="300"/>
                    <a:pt x="1273" y="483"/>
                    <a:pt x="1889" y="665"/>
                  </a:cubicBezTo>
                  <a:cubicBezTo>
                    <a:pt x="1895" y="667"/>
                    <a:pt x="1901" y="668"/>
                    <a:pt x="1907" y="668"/>
                  </a:cubicBezTo>
                  <a:cubicBezTo>
                    <a:pt x="1961" y="668"/>
                    <a:pt x="1974" y="572"/>
                    <a:pt x="1912" y="551"/>
                  </a:cubicBezTo>
                  <a:cubicBezTo>
                    <a:pt x="1319" y="369"/>
                    <a:pt x="702" y="186"/>
                    <a:pt x="109" y="3"/>
                  </a:cubicBezTo>
                  <a:cubicBezTo>
                    <a:pt x="103" y="1"/>
                    <a:pt x="97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8"/>
            <p:cNvSpPr/>
            <p:nvPr/>
          </p:nvSpPr>
          <p:spPr>
            <a:xfrm>
              <a:off x="8915259" y="2717452"/>
              <a:ext cx="72838" cy="23849"/>
            </a:xfrm>
            <a:custGeom>
              <a:avLst/>
              <a:gdLst/>
              <a:ahLst/>
              <a:cxnLst/>
              <a:rect l="l" t="t" r="r" b="b"/>
              <a:pathLst>
                <a:path w="1973" h="646" extrusionOk="0">
                  <a:moveTo>
                    <a:pt x="91" y="0"/>
                  </a:moveTo>
                  <a:cubicBezTo>
                    <a:pt x="33" y="0"/>
                    <a:pt x="1" y="95"/>
                    <a:pt x="63" y="95"/>
                  </a:cubicBezTo>
                  <a:cubicBezTo>
                    <a:pt x="679" y="277"/>
                    <a:pt x="1273" y="460"/>
                    <a:pt x="1866" y="642"/>
                  </a:cubicBezTo>
                  <a:cubicBezTo>
                    <a:pt x="1874" y="645"/>
                    <a:pt x="1881" y="646"/>
                    <a:pt x="1888" y="646"/>
                  </a:cubicBezTo>
                  <a:cubicBezTo>
                    <a:pt x="1943" y="646"/>
                    <a:pt x="1973" y="571"/>
                    <a:pt x="1912" y="551"/>
                  </a:cubicBezTo>
                  <a:cubicBezTo>
                    <a:pt x="1295" y="368"/>
                    <a:pt x="702" y="186"/>
                    <a:pt x="109" y="3"/>
                  </a:cubicBezTo>
                  <a:cubicBezTo>
                    <a:pt x="102" y="1"/>
                    <a:pt x="96" y="0"/>
                    <a:pt x="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8"/>
            <p:cNvSpPr/>
            <p:nvPr/>
          </p:nvSpPr>
          <p:spPr>
            <a:xfrm>
              <a:off x="8905144" y="2762934"/>
              <a:ext cx="72912" cy="24698"/>
            </a:xfrm>
            <a:custGeom>
              <a:avLst/>
              <a:gdLst/>
              <a:ahLst/>
              <a:cxnLst/>
              <a:rect l="l" t="t" r="r" b="b"/>
              <a:pathLst>
                <a:path w="1975" h="669" extrusionOk="0">
                  <a:moveTo>
                    <a:pt x="86" y="1"/>
                  </a:moveTo>
                  <a:cubicBezTo>
                    <a:pt x="14" y="1"/>
                    <a:pt x="1" y="97"/>
                    <a:pt x="63" y="118"/>
                  </a:cubicBezTo>
                  <a:cubicBezTo>
                    <a:pt x="679" y="301"/>
                    <a:pt x="1273" y="483"/>
                    <a:pt x="1866" y="666"/>
                  </a:cubicBezTo>
                  <a:cubicBezTo>
                    <a:pt x="1872" y="668"/>
                    <a:pt x="1878" y="669"/>
                    <a:pt x="1884" y="669"/>
                  </a:cubicBezTo>
                  <a:cubicBezTo>
                    <a:pt x="1942" y="669"/>
                    <a:pt x="1974" y="572"/>
                    <a:pt x="1912" y="552"/>
                  </a:cubicBezTo>
                  <a:cubicBezTo>
                    <a:pt x="1296" y="369"/>
                    <a:pt x="702" y="186"/>
                    <a:pt x="109" y="4"/>
                  </a:cubicBezTo>
                  <a:cubicBezTo>
                    <a:pt x="100" y="2"/>
                    <a:pt x="93" y="1"/>
                    <a:pt x="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8"/>
            <p:cNvSpPr/>
            <p:nvPr/>
          </p:nvSpPr>
          <p:spPr>
            <a:xfrm>
              <a:off x="8892518" y="2810964"/>
              <a:ext cx="72026" cy="24698"/>
            </a:xfrm>
            <a:custGeom>
              <a:avLst/>
              <a:gdLst/>
              <a:ahLst/>
              <a:cxnLst/>
              <a:rect l="l" t="t" r="r" b="b"/>
              <a:pathLst>
                <a:path w="1951" h="669" extrusionOk="0">
                  <a:moveTo>
                    <a:pt x="68" y="1"/>
                  </a:moveTo>
                  <a:cubicBezTo>
                    <a:pt x="14" y="1"/>
                    <a:pt x="0" y="97"/>
                    <a:pt x="63" y="118"/>
                  </a:cubicBezTo>
                  <a:cubicBezTo>
                    <a:pt x="656" y="301"/>
                    <a:pt x="1272" y="483"/>
                    <a:pt x="1866" y="666"/>
                  </a:cubicBezTo>
                  <a:cubicBezTo>
                    <a:pt x="1872" y="668"/>
                    <a:pt x="1878" y="669"/>
                    <a:pt x="1883" y="669"/>
                  </a:cubicBezTo>
                  <a:cubicBezTo>
                    <a:pt x="1938" y="669"/>
                    <a:pt x="1951" y="572"/>
                    <a:pt x="1889" y="552"/>
                  </a:cubicBezTo>
                  <a:cubicBezTo>
                    <a:pt x="1295" y="369"/>
                    <a:pt x="702" y="186"/>
                    <a:pt x="85" y="4"/>
                  </a:cubicBezTo>
                  <a:cubicBezTo>
                    <a:pt x="79" y="2"/>
                    <a:pt x="73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8"/>
            <p:cNvSpPr/>
            <p:nvPr/>
          </p:nvSpPr>
          <p:spPr>
            <a:xfrm>
              <a:off x="8879929" y="2856483"/>
              <a:ext cx="72838" cy="24698"/>
            </a:xfrm>
            <a:custGeom>
              <a:avLst/>
              <a:gdLst/>
              <a:ahLst/>
              <a:cxnLst/>
              <a:rect l="l" t="t" r="r" b="b"/>
              <a:pathLst>
                <a:path w="1973" h="669" extrusionOk="0">
                  <a:moveTo>
                    <a:pt x="89" y="0"/>
                  </a:moveTo>
                  <a:cubicBezTo>
                    <a:pt x="31" y="0"/>
                    <a:pt x="1" y="97"/>
                    <a:pt x="84" y="118"/>
                  </a:cubicBezTo>
                  <a:cubicBezTo>
                    <a:pt x="678" y="300"/>
                    <a:pt x="1271" y="483"/>
                    <a:pt x="1887" y="665"/>
                  </a:cubicBezTo>
                  <a:cubicBezTo>
                    <a:pt x="1893" y="667"/>
                    <a:pt x="1899" y="668"/>
                    <a:pt x="1905" y="668"/>
                  </a:cubicBezTo>
                  <a:cubicBezTo>
                    <a:pt x="1959" y="668"/>
                    <a:pt x="1972" y="572"/>
                    <a:pt x="1910" y="551"/>
                  </a:cubicBezTo>
                  <a:cubicBezTo>
                    <a:pt x="1317" y="369"/>
                    <a:pt x="700" y="186"/>
                    <a:pt x="107" y="3"/>
                  </a:cubicBezTo>
                  <a:cubicBezTo>
                    <a:pt x="101" y="1"/>
                    <a:pt x="95" y="0"/>
                    <a:pt x="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8"/>
            <p:cNvSpPr/>
            <p:nvPr/>
          </p:nvSpPr>
          <p:spPr>
            <a:xfrm>
              <a:off x="8867857" y="2901264"/>
              <a:ext cx="73097" cy="24587"/>
            </a:xfrm>
            <a:custGeom>
              <a:avLst/>
              <a:gdLst/>
              <a:ahLst/>
              <a:cxnLst/>
              <a:rect l="l" t="t" r="r" b="b"/>
              <a:pathLst>
                <a:path w="1980" h="666" extrusionOk="0">
                  <a:moveTo>
                    <a:pt x="114" y="0"/>
                  </a:moveTo>
                  <a:cubicBezTo>
                    <a:pt x="23" y="0"/>
                    <a:pt x="0" y="91"/>
                    <a:pt x="69" y="114"/>
                  </a:cubicBezTo>
                  <a:cubicBezTo>
                    <a:pt x="685" y="297"/>
                    <a:pt x="1278" y="479"/>
                    <a:pt x="1872" y="662"/>
                  </a:cubicBezTo>
                  <a:cubicBezTo>
                    <a:pt x="1878" y="664"/>
                    <a:pt x="1884" y="665"/>
                    <a:pt x="1890" y="665"/>
                  </a:cubicBezTo>
                  <a:cubicBezTo>
                    <a:pt x="1948" y="665"/>
                    <a:pt x="1980" y="569"/>
                    <a:pt x="1918" y="548"/>
                  </a:cubicBezTo>
                  <a:cubicBezTo>
                    <a:pt x="1301" y="365"/>
                    <a:pt x="708" y="183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8"/>
            <p:cNvSpPr/>
            <p:nvPr/>
          </p:nvSpPr>
          <p:spPr>
            <a:xfrm>
              <a:off x="8856339" y="2946636"/>
              <a:ext cx="72838" cy="24698"/>
            </a:xfrm>
            <a:custGeom>
              <a:avLst/>
              <a:gdLst/>
              <a:ahLst/>
              <a:cxnLst/>
              <a:rect l="l" t="t" r="r" b="b"/>
              <a:pathLst>
                <a:path w="1973" h="669" extrusionOk="0">
                  <a:moveTo>
                    <a:pt x="89" y="1"/>
                  </a:moveTo>
                  <a:cubicBezTo>
                    <a:pt x="31" y="1"/>
                    <a:pt x="1" y="97"/>
                    <a:pt x="84" y="118"/>
                  </a:cubicBezTo>
                  <a:cubicBezTo>
                    <a:pt x="677" y="300"/>
                    <a:pt x="1271" y="483"/>
                    <a:pt x="1887" y="666"/>
                  </a:cubicBezTo>
                  <a:cubicBezTo>
                    <a:pt x="1893" y="668"/>
                    <a:pt x="1899" y="669"/>
                    <a:pt x="1905" y="669"/>
                  </a:cubicBezTo>
                  <a:cubicBezTo>
                    <a:pt x="1959" y="669"/>
                    <a:pt x="1972" y="572"/>
                    <a:pt x="1910" y="552"/>
                  </a:cubicBezTo>
                  <a:cubicBezTo>
                    <a:pt x="1317" y="369"/>
                    <a:pt x="700" y="186"/>
                    <a:pt x="107" y="4"/>
                  </a:cubicBezTo>
                  <a:cubicBezTo>
                    <a:pt x="101" y="2"/>
                    <a:pt x="95" y="1"/>
                    <a:pt x="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8"/>
            <p:cNvSpPr/>
            <p:nvPr/>
          </p:nvSpPr>
          <p:spPr>
            <a:xfrm>
              <a:off x="8847885" y="2992118"/>
              <a:ext cx="72026" cy="23886"/>
            </a:xfrm>
            <a:custGeom>
              <a:avLst/>
              <a:gdLst/>
              <a:ahLst/>
              <a:cxnLst/>
              <a:rect l="l" t="t" r="r" b="b"/>
              <a:pathLst>
                <a:path w="1951" h="647" extrusionOk="0">
                  <a:moveTo>
                    <a:pt x="64" y="1"/>
                  </a:moveTo>
                  <a:cubicBezTo>
                    <a:pt x="12" y="1"/>
                    <a:pt x="1" y="75"/>
                    <a:pt x="62" y="96"/>
                  </a:cubicBezTo>
                  <a:cubicBezTo>
                    <a:pt x="655" y="278"/>
                    <a:pt x="1249" y="461"/>
                    <a:pt x="1865" y="643"/>
                  </a:cubicBezTo>
                  <a:cubicBezTo>
                    <a:pt x="1871" y="645"/>
                    <a:pt x="1877" y="646"/>
                    <a:pt x="1883" y="646"/>
                  </a:cubicBezTo>
                  <a:cubicBezTo>
                    <a:pt x="1937" y="646"/>
                    <a:pt x="1950" y="552"/>
                    <a:pt x="1888" y="552"/>
                  </a:cubicBezTo>
                  <a:cubicBezTo>
                    <a:pt x="1294" y="369"/>
                    <a:pt x="678" y="187"/>
                    <a:pt x="85" y="4"/>
                  </a:cubicBezTo>
                  <a:cubicBezTo>
                    <a:pt x="77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8"/>
            <p:cNvSpPr/>
            <p:nvPr/>
          </p:nvSpPr>
          <p:spPr>
            <a:xfrm>
              <a:off x="8835222" y="3036825"/>
              <a:ext cx="72875" cy="24661"/>
            </a:xfrm>
            <a:custGeom>
              <a:avLst/>
              <a:gdLst/>
              <a:ahLst/>
              <a:cxnLst/>
              <a:rect l="l" t="t" r="r" b="b"/>
              <a:pathLst>
                <a:path w="1974" h="668" extrusionOk="0">
                  <a:moveTo>
                    <a:pt x="90" y="0"/>
                  </a:moveTo>
                  <a:cubicBezTo>
                    <a:pt x="32" y="0"/>
                    <a:pt x="0" y="96"/>
                    <a:pt x="62" y="117"/>
                  </a:cubicBezTo>
                  <a:cubicBezTo>
                    <a:pt x="679" y="300"/>
                    <a:pt x="1272" y="482"/>
                    <a:pt x="1866" y="665"/>
                  </a:cubicBezTo>
                  <a:cubicBezTo>
                    <a:pt x="1874" y="667"/>
                    <a:pt x="1882" y="668"/>
                    <a:pt x="1889" y="668"/>
                  </a:cubicBezTo>
                  <a:cubicBezTo>
                    <a:pt x="1960" y="668"/>
                    <a:pt x="1974" y="572"/>
                    <a:pt x="1911" y="551"/>
                  </a:cubicBezTo>
                  <a:cubicBezTo>
                    <a:pt x="1295" y="368"/>
                    <a:pt x="702" y="186"/>
                    <a:pt x="108" y="3"/>
                  </a:cubicBezTo>
                  <a:cubicBezTo>
                    <a:pt x="102" y="1"/>
                    <a:pt x="96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8"/>
            <p:cNvSpPr/>
            <p:nvPr/>
          </p:nvSpPr>
          <p:spPr>
            <a:xfrm>
              <a:off x="8823408" y="3082308"/>
              <a:ext cx="72764" cy="23886"/>
            </a:xfrm>
            <a:custGeom>
              <a:avLst/>
              <a:gdLst/>
              <a:ahLst/>
              <a:cxnLst/>
              <a:rect l="l" t="t" r="r" b="b"/>
              <a:pathLst>
                <a:path w="1971" h="647" extrusionOk="0">
                  <a:moveTo>
                    <a:pt x="68" y="1"/>
                  </a:moveTo>
                  <a:cubicBezTo>
                    <a:pt x="14" y="1"/>
                    <a:pt x="1" y="97"/>
                    <a:pt x="63" y="118"/>
                  </a:cubicBezTo>
                  <a:cubicBezTo>
                    <a:pt x="656" y="300"/>
                    <a:pt x="1273" y="483"/>
                    <a:pt x="1866" y="643"/>
                  </a:cubicBezTo>
                  <a:cubicBezTo>
                    <a:pt x="1874" y="645"/>
                    <a:pt x="1881" y="646"/>
                    <a:pt x="1888" y="646"/>
                  </a:cubicBezTo>
                  <a:cubicBezTo>
                    <a:pt x="1943" y="646"/>
                    <a:pt x="1970" y="572"/>
                    <a:pt x="1889" y="551"/>
                  </a:cubicBezTo>
                  <a:cubicBezTo>
                    <a:pt x="1295" y="369"/>
                    <a:pt x="702" y="186"/>
                    <a:pt x="86" y="4"/>
                  </a:cubicBezTo>
                  <a:cubicBezTo>
                    <a:pt x="80" y="2"/>
                    <a:pt x="74" y="1"/>
                    <a:pt x="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8"/>
            <p:cNvSpPr/>
            <p:nvPr/>
          </p:nvSpPr>
          <p:spPr>
            <a:xfrm>
              <a:off x="8812444" y="3126978"/>
              <a:ext cx="72912" cy="24698"/>
            </a:xfrm>
            <a:custGeom>
              <a:avLst/>
              <a:gdLst/>
              <a:ahLst/>
              <a:cxnLst/>
              <a:rect l="l" t="t" r="r" b="b"/>
              <a:pathLst>
                <a:path w="1975" h="669" extrusionOk="0">
                  <a:moveTo>
                    <a:pt x="69" y="0"/>
                  </a:moveTo>
                  <a:cubicBezTo>
                    <a:pt x="14" y="0"/>
                    <a:pt x="1" y="97"/>
                    <a:pt x="63" y="117"/>
                  </a:cubicBezTo>
                  <a:cubicBezTo>
                    <a:pt x="657" y="300"/>
                    <a:pt x="1273" y="483"/>
                    <a:pt x="1866" y="665"/>
                  </a:cubicBezTo>
                  <a:cubicBezTo>
                    <a:pt x="1873" y="667"/>
                    <a:pt x="1879" y="668"/>
                    <a:pt x="1884" y="668"/>
                  </a:cubicBezTo>
                  <a:cubicBezTo>
                    <a:pt x="1942" y="668"/>
                    <a:pt x="1974" y="572"/>
                    <a:pt x="1912" y="551"/>
                  </a:cubicBezTo>
                  <a:cubicBezTo>
                    <a:pt x="1296" y="369"/>
                    <a:pt x="702" y="186"/>
                    <a:pt x="86" y="3"/>
                  </a:cubicBezTo>
                  <a:cubicBezTo>
                    <a:pt x="80" y="1"/>
                    <a:pt x="74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8"/>
            <p:cNvSpPr/>
            <p:nvPr/>
          </p:nvSpPr>
          <p:spPr>
            <a:xfrm>
              <a:off x="8802329" y="3172460"/>
              <a:ext cx="72063" cy="24698"/>
            </a:xfrm>
            <a:custGeom>
              <a:avLst/>
              <a:gdLst/>
              <a:ahLst/>
              <a:cxnLst/>
              <a:rect l="l" t="t" r="r" b="b"/>
              <a:pathLst>
                <a:path w="1952" h="669" extrusionOk="0">
                  <a:moveTo>
                    <a:pt x="69" y="1"/>
                  </a:moveTo>
                  <a:cubicBezTo>
                    <a:pt x="14" y="1"/>
                    <a:pt x="1" y="97"/>
                    <a:pt x="63" y="118"/>
                  </a:cubicBezTo>
                  <a:cubicBezTo>
                    <a:pt x="657" y="301"/>
                    <a:pt x="1273" y="483"/>
                    <a:pt x="1866" y="666"/>
                  </a:cubicBezTo>
                  <a:cubicBezTo>
                    <a:pt x="1873" y="668"/>
                    <a:pt x="1878" y="669"/>
                    <a:pt x="1884" y="669"/>
                  </a:cubicBezTo>
                  <a:cubicBezTo>
                    <a:pt x="1938" y="669"/>
                    <a:pt x="1952" y="572"/>
                    <a:pt x="1889" y="552"/>
                  </a:cubicBezTo>
                  <a:cubicBezTo>
                    <a:pt x="1296" y="369"/>
                    <a:pt x="702" y="186"/>
                    <a:pt x="86" y="4"/>
                  </a:cubicBezTo>
                  <a:cubicBezTo>
                    <a:pt x="80" y="2"/>
                    <a:pt x="74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8"/>
            <p:cNvSpPr/>
            <p:nvPr/>
          </p:nvSpPr>
          <p:spPr>
            <a:xfrm>
              <a:off x="8790330" y="3217241"/>
              <a:ext cx="72284" cy="24587"/>
            </a:xfrm>
            <a:custGeom>
              <a:avLst/>
              <a:gdLst/>
              <a:ahLst/>
              <a:cxnLst/>
              <a:rect l="l" t="t" r="r" b="b"/>
              <a:pathLst>
                <a:path w="1958" h="666" extrusionOk="0">
                  <a:moveTo>
                    <a:pt x="92" y="1"/>
                  </a:moveTo>
                  <a:cubicBezTo>
                    <a:pt x="23" y="1"/>
                    <a:pt x="0" y="92"/>
                    <a:pt x="69" y="115"/>
                  </a:cubicBezTo>
                  <a:cubicBezTo>
                    <a:pt x="662" y="297"/>
                    <a:pt x="1256" y="480"/>
                    <a:pt x="1872" y="663"/>
                  </a:cubicBezTo>
                  <a:cubicBezTo>
                    <a:pt x="1878" y="665"/>
                    <a:pt x="1884" y="666"/>
                    <a:pt x="1889" y="666"/>
                  </a:cubicBezTo>
                  <a:cubicBezTo>
                    <a:pt x="1944" y="666"/>
                    <a:pt x="1957" y="569"/>
                    <a:pt x="1895" y="548"/>
                  </a:cubicBezTo>
                  <a:cubicBezTo>
                    <a:pt x="1301" y="366"/>
                    <a:pt x="685" y="183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8"/>
            <p:cNvSpPr/>
            <p:nvPr/>
          </p:nvSpPr>
          <p:spPr>
            <a:xfrm>
              <a:off x="8781286" y="3262650"/>
              <a:ext cx="72026" cy="24698"/>
            </a:xfrm>
            <a:custGeom>
              <a:avLst/>
              <a:gdLst/>
              <a:ahLst/>
              <a:cxnLst/>
              <a:rect l="l" t="t" r="r" b="b"/>
              <a:pathLst>
                <a:path w="1951" h="669" extrusionOk="0">
                  <a:moveTo>
                    <a:pt x="68" y="0"/>
                  </a:moveTo>
                  <a:cubicBezTo>
                    <a:pt x="14" y="0"/>
                    <a:pt x="0" y="97"/>
                    <a:pt x="63" y="117"/>
                  </a:cubicBezTo>
                  <a:cubicBezTo>
                    <a:pt x="656" y="300"/>
                    <a:pt x="1272" y="483"/>
                    <a:pt x="1866" y="665"/>
                  </a:cubicBezTo>
                  <a:cubicBezTo>
                    <a:pt x="1872" y="667"/>
                    <a:pt x="1878" y="668"/>
                    <a:pt x="1883" y="668"/>
                  </a:cubicBezTo>
                  <a:cubicBezTo>
                    <a:pt x="1938" y="668"/>
                    <a:pt x="1951" y="572"/>
                    <a:pt x="1889" y="551"/>
                  </a:cubicBezTo>
                  <a:cubicBezTo>
                    <a:pt x="1295" y="368"/>
                    <a:pt x="679" y="186"/>
                    <a:pt x="85" y="3"/>
                  </a:cubicBezTo>
                  <a:cubicBezTo>
                    <a:pt x="79" y="1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8"/>
            <p:cNvSpPr/>
            <p:nvPr/>
          </p:nvSpPr>
          <p:spPr>
            <a:xfrm>
              <a:off x="8768660" y="3308132"/>
              <a:ext cx="72875" cy="23849"/>
            </a:xfrm>
            <a:custGeom>
              <a:avLst/>
              <a:gdLst/>
              <a:ahLst/>
              <a:cxnLst/>
              <a:rect l="l" t="t" r="r" b="b"/>
              <a:pathLst>
                <a:path w="1974" h="646" extrusionOk="0">
                  <a:moveTo>
                    <a:pt x="90" y="1"/>
                  </a:moveTo>
                  <a:cubicBezTo>
                    <a:pt x="32" y="1"/>
                    <a:pt x="0" y="95"/>
                    <a:pt x="62" y="95"/>
                  </a:cubicBezTo>
                  <a:cubicBezTo>
                    <a:pt x="679" y="278"/>
                    <a:pt x="1272" y="460"/>
                    <a:pt x="1888" y="643"/>
                  </a:cubicBezTo>
                  <a:cubicBezTo>
                    <a:pt x="1895" y="645"/>
                    <a:pt x="1900" y="646"/>
                    <a:pt x="1906" y="646"/>
                  </a:cubicBezTo>
                  <a:cubicBezTo>
                    <a:pt x="1960" y="646"/>
                    <a:pt x="1973" y="552"/>
                    <a:pt x="1911" y="552"/>
                  </a:cubicBezTo>
                  <a:cubicBezTo>
                    <a:pt x="1295" y="369"/>
                    <a:pt x="701" y="186"/>
                    <a:pt x="108" y="4"/>
                  </a:cubicBezTo>
                  <a:cubicBezTo>
                    <a:pt x="102" y="2"/>
                    <a:pt x="96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8"/>
            <p:cNvSpPr/>
            <p:nvPr/>
          </p:nvSpPr>
          <p:spPr>
            <a:xfrm>
              <a:off x="8758544" y="3352802"/>
              <a:ext cx="72875" cy="24698"/>
            </a:xfrm>
            <a:custGeom>
              <a:avLst/>
              <a:gdLst/>
              <a:ahLst/>
              <a:cxnLst/>
              <a:rect l="l" t="t" r="r" b="b"/>
              <a:pathLst>
                <a:path w="1974" h="669" extrusionOk="0">
                  <a:moveTo>
                    <a:pt x="90" y="0"/>
                  </a:moveTo>
                  <a:cubicBezTo>
                    <a:pt x="32" y="0"/>
                    <a:pt x="0" y="97"/>
                    <a:pt x="62" y="118"/>
                  </a:cubicBezTo>
                  <a:cubicBezTo>
                    <a:pt x="679" y="300"/>
                    <a:pt x="1272" y="483"/>
                    <a:pt x="1866" y="665"/>
                  </a:cubicBezTo>
                  <a:cubicBezTo>
                    <a:pt x="1872" y="667"/>
                    <a:pt x="1878" y="668"/>
                    <a:pt x="1883" y="668"/>
                  </a:cubicBezTo>
                  <a:cubicBezTo>
                    <a:pt x="1941" y="668"/>
                    <a:pt x="1974" y="572"/>
                    <a:pt x="1911" y="551"/>
                  </a:cubicBezTo>
                  <a:cubicBezTo>
                    <a:pt x="1295" y="369"/>
                    <a:pt x="701" y="186"/>
                    <a:pt x="108" y="3"/>
                  </a:cubicBezTo>
                  <a:cubicBezTo>
                    <a:pt x="102" y="1"/>
                    <a:pt x="96" y="0"/>
                    <a:pt x="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8"/>
            <p:cNvSpPr/>
            <p:nvPr/>
          </p:nvSpPr>
          <p:spPr>
            <a:xfrm>
              <a:off x="8748429" y="3398321"/>
              <a:ext cx="72248" cy="24550"/>
            </a:xfrm>
            <a:custGeom>
              <a:avLst/>
              <a:gdLst/>
              <a:ahLst/>
              <a:cxnLst/>
              <a:rect l="l" t="t" r="r" b="b"/>
              <a:pathLst>
                <a:path w="1957" h="665" extrusionOk="0">
                  <a:moveTo>
                    <a:pt x="68" y="0"/>
                  </a:moveTo>
                  <a:cubicBezTo>
                    <a:pt x="13" y="0"/>
                    <a:pt x="0" y="96"/>
                    <a:pt x="62" y="117"/>
                  </a:cubicBezTo>
                  <a:cubicBezTo>
                    <a:pt x="656" y="300"/>
                    <a:pt x="1249" y="482"/>
                    <a:pt x="1866" y="665"/>
                  </a:cubicBezTo>
                  <a:cubicBezTo>
                    <a:pt x="1934" y="665"/>
                    <a:pt x="1957" y="574"/>
                    <a:pt x="1889" y="551"/>
                  </a:cubicBezTo>
                  <a:cubicBezTo>
                    <a:pt x="1295" y="368"/>
                    <a:pt x="679" y="186"/>
                    <a:pt x="85" y="3"/>
                  </a:cubicBezTo>
                  <a:cubicBezTo>
                    <a:pt x="79" y="1"/>
                    <a:pt x="73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8"/>
            <p:cNvSpPr/>
            <p:nvPr/>
          </p:nvSpPr>
          <p:spPr>
            <a:xfrm>
              <a:off x="8737465" y="3445502"/>
              <a:ext cx="72838" cy="23849"/>
            </a:xfrm>
            <a:custGeom>
              <a:avLst/>
              <a:gdLst/>
              <a:ahLst/>
              <a:cxnLst/>
              <a:rect l="l" t="t" r="r" b="b"/>
              <a:pathLst>
                <a:path w="1973" h="646" extrusionOk="0">
                  <a:moveTo>
                    <a:pt x="68" y="0"/>
                  </a:moveTo>
                  <a:cubicBezTo>
                    <a:pt x="14" y="0"/>
                    <a:pt x="0" y="97"/>
                    <a:pt x="63" y="117"/>
                  </a:cubicBezTo>
                  <a:cubicBezTo>
                    <a:pt x="656" y="300"/>
                    <a:pt x="1272" y="483"/>
                    <a:pt x="1866" y="642"/>
                  </a:cubicBezTo>
                  <a:cubicBezTo>
                    <a:pt x="1873" y="645"/>
                    <a:pt x="1881" y="646"/>
                    <a:pt x="1888" y="646"/>
                  </a:cubicBezTo>
                  <a:cubicBezTo>
                    <a:pt x="1943" y="646"/>
                    <a:pt x="1973" y="571"/>
                    <a:pt x="1912" y="551"/>
                  </a:cubicBezTo>
                  <a:cubicBezTo>
                    <a:pt x="1295" y="368"/>
                    <a:pt x="702" y="186"/>
                    <a:pt x="86" y="3"/>
                  </a:cubicBezTo>
                  <a:cubicBezTo>
                    <a:pt x="79" y="1"/>
                    <a:pt x="74" y="0"/>
                    <a:pt x="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8"/>
            <p:cNvSpPr/>
            <p:nvPr/>
          </p:nvSpPr>
          <p:spPr>
            <a:xfrm>
              <a:off x="9133294" y="2302499"/>
              <a:ext cx="87642" cy="307523"/>
            </a:xfrm>
            <a:custGeom>
              <a:avLst/>
              <a:gdLst/>
              <a:ahLst/>
              <a:cxnLst/>
              <a:rect l="l" t="t" r="r" b="b"/>
              <a:pathLst>
                <a:path w="2374" h="8330" extrusionOk="0">
                  <a:moveTo>
                    <a:pt x="1256" y="0"/>
                  </a:moveTo>
                  <a:cubicBezTo>
                    <a:pt x="755" y="0"/>
                    <a:pt x="525" y="2131"/>
                    <a:pt x="525" y="3049"/>
                  </a:cubicBezTo>
                  <a:cubicBezTo>
                    <a:pt x="502" y="4030"/>
                    <a:pt x="0" y="8093"/>
                    <a:pt x="228" y="8322"/>
                  </a:cubicBezTo>
                  <a:cubicBezTo>
                    <a:pt x="233" y="8327"/>
                    <a:pt x="239" y="8330"/>
                    <a:pt x="245" y="8330"/>
                  </a:cubicBezTo>
                  <a:cubicBezTo>
                    <a:pt x="515" y="8330"/>
                    <a:pt x="1787" y="3001"/>
                    <a:pt x="2077" y="1885"/>
                  </a:cubicBezTo>
                  <a:cubicBezTo>
                    <a:pt x="2374" y="744"/>
                    <a:pt x="1644" y="127"/>
                    <a:pt x="1324" y="13"/>
                  </a:cubicBezTo>
                  <a:cubicBezTo>
                    <a:pt x="1301" y="4"/>
                    <a:pt x="1278" y="0"/>
                    <a:pt x="1256" y="0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8"/>
            <p:cNvSpPr/>
            <p:nvPr/>
          </p:nvSpPr>
          <p:spPr>
            <a:xfrm>
              <a:off x="8924304" y="3182613"/>
              <a:ext cx="64938" cy="62501"/>
            </a:xfrm>
            <a:custGeom>
              <a:avLst/>
              <a:gdLst/>
              <a:ahLst/>
              <a:cxnLst/>
              <a:rect l="l" t="t" r="r" b="b"/>
              <a:pathLst>
                <a:path w="1759" h="1693" extrusionOk="0">
                  <a:moveTo>
                    <a:pt x="909" y="1"/>
                  </a:moveTo>
                  <a:cubicBezTo>
                    <a:pt x="892" y="1"/>
                    <a:pt x="877" y="8"/>
                    <a:pt x="868" y="26"/>
                  </a:cubicBezTo>
                  <a:cubicBezTo>
                    <a:pt x="799" y="117"/>
                    <a:pt x="731" y="208"/>
                    <a:pt x="640" y="345"/>
                  </a:cubicBezTo>
                  <a:cubicBezTo>
                    <a:pt x="640" y="368"/>
                    <a:pt x="594" y="391"/>
                    <a:pt x="571" y="391"/>
                  </a:cubicBezTo>
                  <a:cubicBezTo>
                    <a:pt x="507" y="375"/>
                    <a:pt x="396" y="359"/>
                    <a:pt x="281" y="359"/>
                  </a:cubicBezTo>
                  <a:cubicBezTo>
                    <a:pt x="233" y="359"/>
                    <a:pt x="184" y="361"/>
                    <a:pt x="137" y="368"/>
                  </a:cubicBezTo>
                  <a:cubicBezTo>
                    <a:pt x="92" y="368"/>
                    <a:pt x="69" y="414"/>
                    <a:pt x="69" y="459"/>
                  </a:cubicBezTo>
                  <a:cubicBezTo>
                    <a:pt x="115" y="573"/>
                    <a:pt x="206" y="733"/>
                    <a:pt x="320" y="847"/>
                  </a:cubicBezTo>
                  <a:cubicBezTo>
                    <a:pt x="343" y="870"/>
                    <a:pt x="343" y="916"/>
                    <a:pt x="320" y="961"/>
                  </a:cubicBezTo>
                  <a:cubicBezTo>
                    <a:pt x="252" y="1030"/>
                    <a:pt x="115" y="1167"/>
                    <a:pt x="23" y="1281"/>
                  </a:cubicBezTo>
                  <a:cubicBezTo>
                    <a:pt x="0" y="1327"/>
                    <a:pt x="46" y="1395"/>
                    <a:pt x="92" y="1395"/>
                  </a:cubicBezTo>
                  <a:cubicBezTo>
                    <a:pt x="274" y="1372"/>
                    <a:pt x="571" y="1349"/>
                    <a:pt x="754" y="1304"/>
                  </a:cubicBezTo>
                  <a:cubicBezTo>
                    <a:pt x="777" y="1304"/>
                    <a:pt x="799" y="1304"/>
                    <a:pt x="822" y="1327"/>
                  </a:cubicBezTo>
                  <a:cubicBezTo>
                    <a:pt x="868" y="1395"/>
                    <a:pt x="1005" y="1555"/>
                    <a:pt x="1119" y="1669"/>
                  </a:cubicBezTo>
                  <a:cubicBezTo>
                    <a:pt x="1135" y="1685"/>
                    <a:pt x="1157" y="1693"/>
                    <a:pt x="1179" y="1693"/>
                  </a:cubicBezTo>
                  <a:cubicBezTo>
                    <a:pt x="1218" y="1693"/>
                    <a:pt x="1256" y="1668"/>
                    <a:pt x="1256" y="1623"/>
                  </a:cubicBezTo>
                  <a:cubicBezTo>
                    <a:pt x="1256" y="1464"/>
                    <a:pt x="1256" y="1235"/>
                    <a:pt x="1256" y="1098"/>
                  </a:cubicBezTo>
                  <a:cubicBezTo>
                    <a:pt x="1256" y="1076"/>
                    <a:pt x="1256" y="1053"/>
                    <a:pt x="1279" y="1030"/>
                  </a:cubicBezTo>
                  <a:cubicBezTo>
                    <a:pt x="1370" y="984"/>
                    <a:pt x="1575" y="824"/>
                    <a:pt x="1712" y="688"/>
                  </a:cubicBezTo>
                  <a:cubicBezTo>
                    <a:pt x="1758" y="642"/>
                    <a:pt x="1735" y="573"/>
                    <a:pt x="1667" y="551"/>
                  </a:cubicBezTo>
                  <a:cubicBezTo>
                    <a:pt x="1553" y="528"/>
                    <a:pt x="1370" y="482"/>
                    <a:pt x="1187" y="482"/>
                  </a:cubicBezTo>
                  <a:cubicBezTo>
                    <a:pt x="1165" y="482"/>
                    <a:pt x="1119" y="459"/>
                    <a:pt x="1119" y="436"/>
                  </a:cubicBezTo>
                  <a:cubicBezTo>
                    <a:pt x="1096" y="345"/>
                    <a:pt x="1050" y="185"/>
                    <a:pt x="982" y="48"/>
                  </a:cubicBezTo>
                  <a:cubicBezTo>
                    <a:pt x="968" y="20"/>
                    <a:pt x="936" y="1"/>
                    <a:pt x="9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8"/>
            <p:cNvSpPr/>
            <p:nvPr/>
          </p:nvSpPr>
          <p:spPr>
            <a:xfrm>
              <a:off x="8991715" y="3013826"/>
              <a:ext cx="53973" cy="47624"/>
            </a:xfrm>
            <a:custGeom>
              <a:avLst/>
              <a:gdLst/>
              <a:ahLst/>
              <a:cxnLst/>
              <a:rect l="l" t="t" r="r" b="b"/>
              <a:pathLst>
                <a:path w="1462" h="1290" extrusionOk="0">
                  <a:moveTo>
                    <a:pt x="435" y="1"/>
                  </a:moveTo>
                  <a:cubicBezTo>
                    <a:pt x="413" y="1"/>
                    <a:pt x="389" y="22"/>
                    <a:pt x="389" y="55"/>
                  </a:cubicBezTo>
                  <a:cubicBezTo>
                    <a:pt x="366" y="124"/>
                    <a:pt x="366" y="284"/>
                    <a:pt x="389" y="398"/>
                  </a:cubicBezTo>
                  <a:cubicBezTo>
                    <a:pt x="411" y="421"/>
                    <a:pt x="389" y="466"/>
                    <a:pt x="366" y="466"/>
                  </a:cubicBezTo>
                  <a:cubicBezTo>
                    <a:pt x="297" y="489"/>
                    <a:pt x="160" y="535"/>
                    <a:pt x="46" y="580"/>
                  </a:cubicBezTo>
                  <a:cubicBezTo>
                    <a:pt x="1" y="603"/>
                    <a:pt x="1" y="672"/>
                    <a:pt x="46" y="694"/>
                  </a:cubicBezTo>
                  <a:cubicBezTo>
                    <a:pt x="183" y="740"/>
                    <a:pt x="389" y="831"/>
                    <a:pt x="526" y="854"/>
                  </a:cubicBezTo>
                  <a:cubicBezTo>
                    <a:pt x="548" y="877"/>
                    <a:pt x="571" y="877"/>
                    <a:pt x="571" y="900"/>
                  </a:cubicBezTo>
                  <a:cubicBezTo>
                    <a:pt x="594" y="968"/>
                    <a:pt x="617" y="1128"/>
                    <a:pt x="662" y="1242"/>
                  </a:cubicBezTo>
                  <a:cubicBezTo>
                    <a:pt x="662" y="1270"/>
                    <a:pt x="689" y="1290"/>
                    <a:pt x="714" y="1290"/>
                  </a:cubicBezTo>
                  <a:cubicBezTo>
                    <a:pt x="730" y="1290"/>
                    <a:pt x="745" y="1283"/>
                    <a:pt x="754" y="1265"/>
                  </a:cubicBezTo>
                  <a:cubicBezTo>
                    <a:pt x="822" y="1151"/>
                    <a:pt x="891" y="1014"/>
                    <a:pt x="959" y="900"/>
                  </a:cubicBezTo>
                  <a:cubicBezTo>
                    <a:pt x="959" y="900"/>
                    <a:pt x="982" y="877"/>
                    <a:pt x="982" y="877"/>
                  </a:cubicBezTo>
                  <a:cubicBezTo>
                    <a:pt x="1073" y="854"/>
                    <a:pt x="1256" y="831"/>
                    <a:pt x="1416" y="786"/>
                  </a:cubicBezTo>
                  <a:cubicBezTo>
                    <a:pt x="1461" y="763"/>
                    <a:pt x="1461" y="717"/>
                    <a:pt x="1439" y="694"/>
                  </a:cubicBezTo>
                  <a:cubicBezTo>
                    <a:pt x="1370" y="626"/>
                    <a:pt x="1233" y="512"/>
                    <a:pt x="1119" y="466"/>
                  </a:cubicBezTo>
                  <a:cubicBezTo>
                    <a:pt x="1096" y="443"/>
                    <a:pt x="1096" y="421"/>
                    <a:pt x="1096" y="398"/>
                  </a:cubicBezTo>
                  <a:cubicBezTo>
                    <a:pt x="1119" y="329"/>
                    <a:pt x="1142" y="215"/>
                    <a:pt x="1142" y="101"/>
                  </a:cubicBezTo>
                  <a:cubicBezTo>
                    <a:pt x="1142" y="64"/>
                    <a:pt x="1111" y="26"/>
                    <a:pt x="1088" y="26"/>
                  </a:cubicBezTo>
                  <a:cubicBezTo>
                    <a:pt x="1082" y="26"/>
                    <a:pt x="1077" y="28"/>
                    <a:pt x="1073" y="33"/>
                  </a:cubicBezTo>
                  <a:cubicBezTo>
                    <a:pt x="1005" y="78"/>
                    <a:pt x="914" y="124"/>
                    <a:pt x="799" y="169"/>
                  </a:cubicBezTo>
                  <a:cubicBezTo>
                    <a:pt x="788" y="181"/>
                    <a:pt x="777" y="187"/>
                    <a:pt x="765" y="187"/>
                  </a:cubicBezTo>
                  <a:cubicBezTo>
                    <a:pt x="754" y="187"/>
                    <a:pt x="742" y="181"/>
                    <a:pt x="731" y="169"/>
                  </a:cubicBezTo>
                  <a:cubicBezTo>
                    <a:pt x="685" y="147"/>
                    <a:pt x="571" y="55"/>
                    <a:pt x="457" y="10"/>
                  </a:cubicBezTo>
                  <a:cubicBezTo>
                    <a:pt x="451" y="4"/>
                    <a:pt x="443" y="1"/>
                    <a:pt x="4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8"/>
            <p:cNvSpPr/>
            <p:nvPr/>
          </p:nvSpPr>
          <p:spPr>
            <a:xfrm>
              <a:off x="8935268" y="3093014"/>
              <a:ext cx="43009" cy="38099"/>
            </a:xfrm>
            <a:custGeom>
              <a:avLst/>
              <a:gdLst/>
              <a:ahLst/>
              <a:cxnLst/>
              <a:rect l="l" t="t" r="r" b="b"/>
              <a:pathLst>
                <a:path w="1165" h="1032" extrusionOk="0">
                  <a:moveTo>
                    <a:pt x="331" y="1"/>
                  </a:moveTo>
                  <a:cubicBezTo>
                    <a:pt x="308" y="1"/>
                    <a:pt x="297" y="17"/>
                    <a:pt x="297" y="33"/>
                  </a:cubicBezTo>
                  <a:cubicBezTo>
                    <a:pt x="297" y="102"/>
                    <a:pt x="274" y="239"/>
                    <a:pt x="297" y="330"/>
                  </a:cubicBezTo>
                  <a:cubicBezTo>
                    <a:pt x="320" y="353"/>
                    <a:pt x="297" y="375"/>
                    <a:pt x="274" y="375"/>
                  </a:cubicBezTo>
                  <a:cubicBezTo>
                    <a:pt x="228" y="398"/>
                    <a:pt x="114" y="444"/>
                    <a:pt x="23" y="467"/>
                  </a:cubicBezTo>
                  <a:cubicBezTo>
                    <a:pt x="0" y="490"/>
                    <a:pt x="0" y="535"/>
                    <a:pt x="23" y="558"/>
                  </a:cubicBezTo>
                  <a:cubicBezTo>
                    <a:pt x="137" y="604"/>
                    <a:pt x="297" y="672"/>
                    <a:pt x="411" y="695"/>
                  </a:cubicBezTo>
                  <a:cubicBezTo>
                    <a:pt x="434" y="695"/>
                    <a:pt x="434" y="718"/>
                    <a:pt x="457" y="718"/>
                  </a:cubicBezTo>
                  <a:cubicBezTo>
                    <a:pt x="457" y="786"/>
                    <a:pt x="480" y="900"/>
                    <a:pt x="502" y="1015"/>
                  </a:cubicBezTo>
                  <a:cubicBezTo>
                    <a:pt x="514" y="1026"/>
                    <a:pt x="531" y="1032"/>
                    <a:pt x="548" y="1032"/>
                  </a:cubicBezTo>
                  <a:cubicBezTo>
                    <a:pt x="565" y="1032"/>
                    <a:pt x="582" y="1026"/>
                    <a:pt x="594" y="1015"/>
                  </a:cubicBezTo>
                  <a:cubicBezTo>
                    <a:pt x="639" y="923"/>
                    <a:pt x="708" y="809"/>
                    <a:pt x="753" y="741"/>
                  </a:cubicBezTo>
                  <a:cubicBezTo>
                    <a:pt x="753" y="718"/>
                    <a:pt x="776" y="718"/>
                    <a:pt x="776" y="695"/>
                  </a:cubicBezTo>
                  <a:cubicBezTo>
                    <a:pt x="845" y="695"/>
                    <a:pt x="1005" y="672"/>
                    <a:pt x="1119" y="627"/>
                  </a:cubicBezTo>
                  <a:cubicBezTo>
                    <a:pt x="1141" y="627"/>
                    <a:pt x="1164" y="581"/>
                    <a:pt x="1141" y="558"/>
                  </a:cubicBezTo>
                  <a:cubicBezTo>
                    <a:pt x="1073" y="512"/>
                    <a:pt x="982" y="421"/>
                    <a:pt x="890" y="375"/>
                  </a:cubicBezTo>
                  <a:cubicBezTo>
                    <a:pt x="868" y="353"/>
                    <a:pt x="868" y="353"/>
                    <a:pt x="868" y="330"/>
                  </a:cubicBezTo>
                  <a:cubicBezTo>
                    <a:pt x="890" y="261"/>
                    <a:pt x="890" y="170"/>
                    <a:pt x="913" y="79"/>
                  </a:cubicBezTo>
                  <a:cubicBezTo>
                    <a:pt x="913" y="45"/>
                    <a:pt x="889" y="24"/>
                    <a:pt x="867" y="24"/>
                  </a:cubicBezTo>
                  <a:cubicBezTo>
                    <a:pt x="859" y="24"/>
                    <a:pt x="851" y="27"/>
                    <a:pt x="845" y="33"/>
                  </a:cubicBezTo>
                  <a:cubicBezTo>
                    <a:pt x="799" y="56"/>
                    <a:pt x="708" y="102"/>
                    <a:pt x="639" y="147"/>
                  </a:cubicBezTo>
                  <a:lnTo>
                    <a:pt x="571" y="147"/>
                  </a:lnTo>
                  <a:cubicBezTo>
                    <a:pt x="548" y="124"/>
                    <a:pt x="434" y="56"/>
                    <a:pt x="365" y="10"/>
                  </a:cubicBezTo>
                  <a:cubicBezTo>
                    <a:pt x="352" y="4"/>
                    <a:pt x="341" y="1"/>
                    <a:pt x="3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8"/>
            <p:cNvSpPr/>
            <p:nvPr/>
          </p:nvSpPr>
          <p:spPr>
            <a:xfrm>
              <a:off x="9017004" y="2761015"/>
              <a:ext cx="42160" cy="38025"/>
            </a:xfrm>
            <a:custGeom>
              <a:avLst/>
              <a:gdLst/>
              <a:ahLst/>
              <a:cxnLst/>
              <a:rect l="l" t="t" r="r" b="b"/>
              <a:pathLst>
                <a:path w="1142" h="1030" extrusionOk="0">
                  <a:moveTo>
                    <a:pt x="323" y="1"/>
                  </a:moveTo>
                  <a:cubicBezTo>
                    <a:pt x="306" y="1"/>
                    <a:pt x="290" y="17"/>
                    <a:pt x="274" y="33"/>
                  </a:cubicBezTo>
                  <a:cubicBezTo>
                    <a:pt x="274" y="101"/>
                    <a:pt x="274" y="216"/>
                    <a:pt x="297" y="330"/>
                  </a:cubicBezTo>
                  <a:cubicBezTo>
                    <a:pt x="297" y="353"/>
                    <a:pt x="297" y="375"/>
                    <a:pt x="274" y="375"/>
                  </a:cubicBezTo>
                  <a:cubicBezTo>
                    <a:pt x="206" y="398"/>
                    <a:pt x="114" y="421"/>
                    <a:pt x="23" y="467"/>
                  </a:cubicBezTo>
                  <a:cubicBezTo>
                    <a:pt x="0" y="489"/>
                    <a:pt x="0" y="535"/>
                    <a:pt x="23" y="558"/>
                  </a:cubicBezTo>
                  <a:cubicBezTo>
                    <a:pt x="137" y="604"/>
                    <a:pt x="297" y="672"/>
                    <a:pt x="411" y="695"/>
                  </a:cubicBezTo>
                  <a:cubicBezTo>
                    <a:pt x="434" y="695"/>
                    <a:pt x="434" y="718"/>
                    <a:pt x="434" y="718"/>
                  </a:cubicBezTo>
                  <a:cubicBezTo>
                    <a:pt x="457" y="786"/>
                    <a:pt x="480" y="900"/>
                    <a:pt x="502" y="992"/>
                  </a:cubicBezTo>
                  <a:cubicBezTo>
                    <a:pt x="516" y="1018"/>
                    <a:pt x="537" y="1029"/>
                    <a:pt x="557" y="1029"/>
                  </a:cubicBezTo>
                  <a:cubicBezTo>
                    <a:pt x="571" y="1029"/>
                    <a:pt x="584" y="1024"/>
                    <a:pt x="594" y="1014"/>
                  </a:cubicBezTo>
                  <a:cubicBezTo>
                    <a:pt x="639" y="923"/>
                    <a:pt x="708" y="809"/>
                    <a:pt x="731" y="718"/>
                  </a:cubicBezTo>
                  <a:cubicBezTo>
                    <a:pt x="754" y="718"/>
                    <a:pt x="754" y="695"/>
                    <a:pt x="776" y="695"/>
                  </a:cubicBezTo>
                  <a:cubicBezTo>
                    <a:pt x="845" y="695"/>
                    <a:pt x="982" y="672"/>
                    <a:pt x="1119" y="626"/>
                  </a:cubicBezTo>
                  <a:cubicBezTo>
                    <a:pt x="1142" y="626"/>
                    <a:pt x="1142" y="581"/>
                    <a:pt x="1119" y="558"/>
                  </a:cubicBezTo>
                  <a:cubicBezTo>
                    <a:pt x="1073" y="512"/>
                    <a:pt x="982" y="421"/>
                    <a:pt x="890" y="375"/>
                  </a:cubicBezTo>
                  <a:cubicBezTo>
                    <a:pt x="868" y="353"/>
                    <a:pt x="868" y="330"/>
                    <a:pt x="868" y="330"/>
                  </a:cubicBezTo>
                  <a:cubicBezTo>
                    <a:pt x="868" y="261"/>
                    <a:pt x="890" y="170"/>
                    <a:pt x="890" y="79"/>
                  </a:cubicBezTo>
                  <a:cubicBezTo>
                    <a:pt x="890" y="45"/>
                    <a:pt x="878" y="24"/>
                    <a:pt x="863" y="24"/>
                  </a:cubicBezTo>
                  <a:cubicBezTo>
                    <a:pt x="857" y="24"/>
                    <a:pt x="851" y="27"/>
                    <a:pt x="845" y="33"/>
                  </a:cubicBezTo>
                  <a:cubicBezTo>
                    <a:pt x="776" y="56"/>
                    <a:pt x="708" y="101"/>
                    <a:pt x="617" y="147"/>
                  </a:cubicBezTo>
                  <a:lnTo>
                    <a:pt x="571" y="147"/>
                  </a:lnTo>
                  <a:cubicBezTo>
                    <a:pt x="525" y="101"/>
                    <a:pt x="434" y="56"/>
                    <a:pt x="343" y="10"/>
                  </a:cubicBezTo>
                  <a:cubicBezTo>
                    <a:pt x="336" y="3"/>
                    <a:pt x="329" y="1"/>
                    <a:pt x="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8"/>
            <p:cNvSpPr/>
            <p:nvPr/>
          </p:nvSpPr>
          <p:spPr>
            <a:xfrm>
              <a:off x="8704386" y="2237266"/>
              <a:ext cx="544385" cy="1310276"/>
            </a:xfrm>
            <a:custGeom>
              <a:avLst/>
              <a:gdLst/>
              <a:ahLst/>
              <a:cxnLst/>
              <a:rect l="l" t="t" r="r" b="b"/>
              <a:pathLst>
                <a:path w="14746" h="35492" extrusionOk="0">
                  <a:moveTo>
                    <a:pt x="10270" y="346"/>
                  </a:moveTo>
                  <a:cubicBezTo>
                    <a:pt x="10820" y="346"/>
                    <a:pt x="11457" y="582"/>
                    <a:pt x="12143" y="867"/>
                  </a:cubicBezTo>
                  <a:cubicBezTo>
                    <a:pt x="13376" y="1392"/>
                    <a:pt x="14517" y="1757"/>
                    <a:pt x="14175" y="3241"/>
                  </a:cubicBezTo>
                  <a:cubicBezTo>
                    <a:pt x="13125" y="7897"/>
                    <a:pt x="12006" y="12554"/>
                    <a:pt x="10842" y="17187"/>
                  </a:cubicBezTo>
                  <a:cubicBezTo>
                    <a:pt x="9338" y="23134"/>
                    <a:pt x="7925" y="29240"/>
                    <a:pt x="5627" y="34961"/>
                  </a:cubicBezTo>
                  <a:lnTo>
                    <a:pt x="5627" y="34961"/>
                  </a:lnTo>
                  <a:cubicBezTo>
                    <a:pt x="5479" y="35167"/>
                    <a:pt x="5195" y="35251"/>
                    <a:pt x="4836" y="35251"/>
                  </a:cubicBezTo>
                  <a:cubicBezTo>
                    <a:pt x="3581" y="35251"/>
                    <a:pt x="1407" y="34223"/>
                    <a:pt x="913" y="33781"/>
                  </a:cubicBezTo>
                  <a:cubicBezTo>
                    <a:pt x="206" y="33119"/>
                    <a:pt x="639" y="32229"/>
                    <a:pt x="822" y="31430"/>
                  </a:cubicBezTo>
                  <a:cubicBezTo>
                    <a:pt x="1324" y="29307"/>
                    <a:pt x="1826" y="27185"/>
                    <a:pt x="2351" y="25039"/>
                  </a:cubicBezTo>
                  <a:cubicBezTo>
                    <a:pt x="3721" y="19447"/>
                    <a:pt x="5113" y="13855"/>
                    <a:pt x="6688" y="8285"/>
                  </a:cubicBezTo>
                  <a:cubicBezTo>
                    <a:pt x="7304" y="6049"/>
                    <a:pt x="7966" y="3789"/>
                    <a:pt x="8765" y="1598"/>
                  </a:cubicBezTo>
                  <a:cubicBezTo>
                    <a:pt x="9109" y="665"/>
                    <a:pt x="9630" y="346"/>
                    <a:pt x="10270" y="346"/>
                  </a:cubicBezTo>
                  <a:close/>
                  <a:moveTo>
                    <a:pt x="9957" y="0"/>
                  </a:moveTo>
                  <a:cubicBezTo>
                    <a:pt x="9595" y="0"/>
                    <a:pt x="9258" y="106"/>
                    <a:pt x="8993" y="411"/>
                  </a:cubicBezTo>
                  <a:cubicBezTo>
                    <a:pt x="8491" y="958"/>
                    <a:pt x="8286" y="2214"/>
                    <a:pt x="8057" y="2921"/>
                  </a:cubicBezTo>
                  <a:cubicBezTo>
                    <a:pt x="7601" y="4291"/>
                    <a:pt x="7190" y="5660"/>
                    <a:pt x="6802" y="7053"/>
                  </a:cubicBezTo>
                  <a:cubicBezTo>
                    <a:pt x="4862" y="13718"/>
                    <a:pt x="3218" y="20474"/>
                    <a:pt x="1598" y="27230"/>
                  </a:cubicBezTo>
                  <a:cubicBezTo>
                    <a:pt x="1278" y="28531"/>
                    <a:pt x="959" y="29832"/>
                    <a:pt x="662" y="31133"/>
                  </a:cubicBezTo>
                  <a:cubicBezTo>
                    <a:pt x="525" y="31704"/>
                    <a:pt x="0" y="32914"/>
                    <a:pt x="251" y="33484"/>
                  </a:cubicBezTo>
                  <a:cubicBezTo>
                    <a:pt x="571" y="34261"/>
                    <a:pt x="2260" y="34694"/>
                    <a:pt x="3013" y="34991"/>
                  </a:cubicBezTo>
                  <a:cubicBezTo>
                    <a:pt x="3474" y="35164"/>
                    <a:pt x="4235" y="35491"/>
                    <a:pt x="4883" y="35491"/>
                  </a:cubicBezTo>
                  <a:cubicBezTo>
                    <a:pt x="5244" y="35491"/>
                    <a:pt x="5570" y="35390"/>
                    <a:pt x="5789" y="35103"/>
                  </a:cubicBezTo>
                  <a:lnTo>
                    <a:pt x="5789" y="35103"/>
                  </a:lnTo>
                  <a:cubicBezTo>
                    <a:pt x="5813" y="35090"/>
                    <a:pt x="5833" y="35068"/>
                    <a:pt x="5843" y="35037"/>
                  </a:cubicBezTo>
                  <a:cubicBezTo>
                    <a:pt x="8309" y="28897"/>
                    <a:pt x="9792" y="22300"/>
                    <a:pt x="11390" y="15886"/>
                  </a:cubicBezTo>
                  <a:cubicBezTo>
                    <a:pt x="12166" y="12828"/>
                    <a:pt x="12896" y="9746"/>
                    <a:pt x="13627" y="6688"/>
                  </a:cubicBezTo>
                  <a:cubicBezTo>
                    <a:pt x="13878" y="5615"/>
                    <a:pt x="14106" y="4565"/>
                    <a:pt x="14357" y="3492"/>
                  </a:cubicBezTo>
                  <a:cubicBezTo>
                    <a:pt x="14471" y="3036"/>
                    <a:pt x="14745" y="2351"/>
                    <a:pt x="14540" y="1917"/>
                  </a:cubicBezTo>
                  <a:cubicBezTo>
                    <a:pt x="14152" y="1118"/>
                    <a:pt x="12212" y="616"/>
                    <a:pt x="11413" y="342"/>
                  </a:cubicBezTo>
                  <a:cubicBezTo>
                    <a:pt x="10958" y="186"/>
                    <a:pt x="10436" y="0"/>
                    <a:pt x="9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_1_1_1">
    <p:bg>
      <p:bgPr>
        <a:solidFill>
          <a:schemeClr val="lt2"/>
        </a:solidFill>
        <a:effectLst/>
      </p:bgPr>
    </p:bg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29"/>
          <p:cNvGrpSpPr/>
          <p:nvPr/>
        </p:nvGrpSpPr>
        <p:grpSpPr>
          <a:xfrm>
            <a:off x="0" y="8778"/>
            <a:ext cx="9143999" cy="5125943"/>
            <a:chOff x="0" y="11341"/>
            <a:chExt cx="9143999" cy="5125943"/>
          </a:xfrm>
        </p:grpSpPr>
        <p:sp>
          <p:nvSpPr>
            <p:cNvPr id="786" name="Google Shape;786;p29"/>
            <p:cNvSpPr/>
            <p:nvPr/>
          </p:nvSpPr>
          <p:spPr>
            <a:xfrm>
              <a:off x="2617" y="502428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2617" y="455670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6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2617" y="4090000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1745" y="3623293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4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745" y="3155713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745" y="268813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1745" y="2221426"/>
              <a:ext cx="9140509" cy="4362"/>
            </a:xfrm>
            <a:custGeom>
              <a:avLst/>
              <a:gdLst/>
              <a:ahLst/>
              <a:cxnLst/>
              <a:rect l="l" t="t" r="r" b="b"/>
              <a:pathLst>
                <a:path w="10478" h="5" fill="none" extrusionOk="0">
                  <a:moveTo>
                    <a:pt x="1" y="5"/>
                  </a:moveTo>
                  <a:lnTo>
                    <a:pt x="10477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872" y="1754719"/>
              <a:ext cx="9141382" cy="4362"/>
            </a:xfrm>
            <a:custGeom>
              <a:avLst/>
              <a:gdLst/>
              <a:ahLst/>
              <a:cxnLst/>
              <a:rect l="l" t="t" r="r" b="b"/>
              <a:pathLst>
                <a:path w="10479" h="5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872" y="12871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872" y="81956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0" y="3528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872" y="105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872" y="15209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872" y="1987214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872" y="245477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872" y="2921927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872" y="33894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872" y="385578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872" y="432335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9"/>
            <p:cNvSpPr/>
            <p:nvPr/>
          </p:nvSpPr>
          <p:spPr>
            <a:xfrm>
              <a:off x="872" y="4787839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8" y="0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9"/>
            <p:cNvSpPr/>
            <p:nvPr/>
          </p:nvSpPr>
          <p:spPr>
            <a:xfrm>
              <a:off x="872" y="585810"/>
              <a:ext cx="9140509" cy="5234"/>
            </a:xfrm>
            <a:custGeom>
              <a:avLst/>
              <a:gdLst/>
              <a:ahLst/>
              <a:cxnLst/>
              <a:rect l="l" t="t" r="r" b="b"/>
              <a:pathLst>
                <a:path w="10478" h="6" fill="none" extrusionOk="0">
                  <a:moveTo>
                    <a:pt x="1" y="5"/>
                  </a:moveTo>
                  <a:lnTo>
                    <a:pt x="10478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9"/>
            <p:cNvSpPr/>
            <p:nvPr/>
          </p:nvSpPr>
          <p:spPr>
            <a:xfrm>
              <a:off x="0" y="119102"/>
              <a:ext cx="9141382" cy="5234"/>
            </a:xfrm>
            <a:custGeom>
              <a:avLst/>
              <a:gdLst/>
              <a:ahLst/>
              <a:cxnLst/>
              <a:rect l="l" t="t" r="r" b="b"/>
              <a:pathLst>
                <a:path w="10479" h="6" fill="none" extrusionOk="0">
                  <a:moveTo>
                    <a:pt x="1" y="5"/>
                  </a:moveTo>
                  <a:lnTo>
                    <a:pt x="10479" y="1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839203" y="11341"/>
              <a:ext cx="2617" cy="5125943"/>
            </a:xfrm>
            <a:custGeom>
              <a:avLst/>
              <a:gdLst/>
              <a:ahLst/>
              <a:cxnLst/>
              <a:rect l="l" t="t" r="r" b="b"/>
              <a:pathLst>
                <a:path w="3" h="5876" fill="none" extrusionOk="0">
                  <a:moveTo>
                    <a:pt x="0" y="1"/>
                  </a:moveTo>
                  <a:lnTo>
                    <a:pt x="3" y="5875"/>
                  </a:lnTo>
                </a:path>
              </a:pathLst>
            </a:custGeom>
            <a:noFill/>
            <a:ln w="19050" cap="rnd" cmpd="sng">
              <a:solidFill>
                <a:srgbClr val="FFE8B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9" name="Google Shape;809;p29"/>
          <p:cNvSpPr/>
          <p:nvPr/>
        </p:nvSpPr>
        <p:spPr>
          <a:xfrm flipH="1">
            <a:off x="3094157" y="4978284"/>
            <a:ext cx="45519" cy="44707"/>
          </a:xfrm>
          <a:custGeom>
            <a:avLst/>
            <a:gdLst/>
            <a:ahLst/>
            <a:cxnLst/>
            <a:rect l="l" t="t" r="r" b="b"/>
            <a:pathLst>
              <a:path w="1233" h="1211" extrusionOk="0">
                <a:moveTo>
                  <a:pt x="594" y="0"/>
                </a:moveTo>
                <a:cubicBezTo>
                  <a:pt x="388" y="0"/>
                  <a:pt x="0" y="388"/>
                  <a:pt x="0" y="593"/>
                </a:cubicBezTo>
                <a:cubicBezTo>
                  <a:pt x="0" y="816"/>
                  <a:pt x="368" y="1211"/>
                  <a:pt x="577" y="1211"/>
                </a:cubicBezTo>
                <a:cubicBezTo>
                  <a:pt x="583" y="1211"/>
                  <a:pt x="588" y="1210"/>
                  <a:pt x="594" y="1210"/>
                </a:cubicBezTo>
                <a:cubicBezTo>
                  <a:pt x="822" y="1187"/>
                  <a:pt x="1187" y="822"/>
                  <a:pt x="1210" y="593"/>
                </a:cubicBezTo>
                <a:cubicBezTo>
                  <a:pt x="1233" y="388"/>
                  <a:pt x="822" y="0"/>
                  <a:pt x="5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29"/>
          <p:cNvSpPr/>
          <p:nvPr/>
        </p:nvSpPr>
        <p:spPr>
          <a:xfrm flipH="1">
            <a:off x="6634913" y="4985232"/>
            <a:ext cx="68297" cy="66710"/>
          </a:xfrm>
          <a:custGeom>
            <a:avLst/>
            <a:gdLst/>
            <a:ahLst/>
            <a:cxnLst/>
            <a:rect l="l" t="t" r="r" b="b"/>
            <a:pathLst>
              <a:path w="1850" h="1807" extrusionOk="0">
                <a:moveTo>
                  <a:pt x="936" y="1"/>
                </a:moveTo>
                <a:cubicBezTo>
                  <a:pt x="616" y="1"/>
                  <a:pt x="0" y="572"/>
                  <a:pt x="23" y="891"/>
                </a:cubicBezTo>
                <a:cubicBezTo>
                  <a:pt x="69" y="1211"/>
                  <a:pt x="616" y="1781"/>
                  <a:pt x="936" y="1804"/>
                </a:cubicBezTo>
                <a:cubicBezTo>
                  <a:pt x="947" y="1806"/>
                  <a:pt x="958" y="1807"/>
                  <a:pt x="970" y="1807"/>
                </a:cubicBezTo>
                <a:cubicBezTo>
                  <a:pt x="1295" y="1807"/>
                  <a:pt x="1849" y="1200"/>
                  <a:pt x="1849" y="891"/>
                </a:cubicBezTo>
                <a:cubicBezTo>
                  <a:pt x="1849" y="572"/>
                  <a:pt x="1256" y="1"/>
                  <a:pt x="9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1" name="Google Shape;811;p29"/>
          <p:cNvGrpSpPr/>
          <p:nvPr/>
        </p:nvGrpSpPr>
        <p:grpSpPr>
          <a:xfrm>
            <a:off x="652639" y="654698"/>
            <a:ext cx="412922" cy="810782"/>
            <a:chOff x="881239" y="654698"/>
            <a:chExt cx="412922" cy="810782"/>
          </a:xfrm>
        </p:grpSpPr>
        <p:sp>
          <p:nvSpPr>
            <p:cNvPr id="812" name="Google Shape;812;p29"/>
            <p:cNvSpPr/>
            <p:nvPr/>
          </p:nvSpPr>
          <p:spPr>
            <a:xfrm>
              <a:off x="899771" y="708302"/>
              <a:ext cx="348907" cy="755738"/>
            </a:xfrm>
            <a:custGeom>
              <a:avLst/>
              <a:gdLst/>
              <a:ahLst/>
              <a:cxnLst/>
              <a:rect l="l" t="t" r="r" b="b"/>
              <a:pathLst>
                <a:path w="9451" h="20471" extrusionOk="0">
                  <a:moveTo>
                    <a:pt x="7310" y="1"/>
                  </a:moveTo>
                  <a:cubicBezTo>
                    <a:pt x="6978" y="1"/>
                    <a:pt x="6689" y="79"/>
                    <a:pt x="6529" y="265"/>
                  </a:cubicBezTo>
                  <a:cubicBezTo>
                    <a:pt x="3972" y="3164"/>
                    <a:pt x="480" y="15900"/>
                    <a:pt x="46" y="19347"/>
                  </a:cubicBezTo>
                  <a:cubicBezTo>
                    <a:pt x="1" y="19826"/>
                    <a:pt x="274" y="20123"/>
                    <a:pt x="891" y="20351"/>
                  </a:cubicBezTo>
                  <a:cubicBezTo>
                    <a:pt x="1123" y="20429"/>
                    <a:pt x="1323" y="20470"/>
                    <a:pt x="1496" y="20470"/>
                  </a:cubicBezTo>
                  <a:cubicBezTo>
                    <a:pt x="1783" y="20470"/>
                    <a:pt x="1998" y="20356"/>
                    <a:pt x="2169" y="20100"/>
                  </a:cubicBezTo>
                  <a:cubicBezTo>
                    <a:pt x="4041" y="17178"/>
                    <a:pt x="9450" y="5149"/>
                    <a:pt x="9359" y="1292"/>
                  </a:cubicBezTo>
                  <a:cubicBezTo>
                    <a:pt x="9336" y="813"/>
                    <a:pt x="8811" y="379"/>
                    <a:pt x="8195" y="151"/>
                  </a:cubicBezTo>
                  <a:cubicBezTo>
                    <a:pt x="7902" y="57"/>
                    <a:pt x="7591" y="1"/>
                    <a:pt x="73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988263" y="708302"/>
              <a:ext cx="258718" cy="474944"/>
            </a:xfrm>
            <a:custGeom>
              <a:avLst/>
              <a:gdLst/>
              <a:ahLst/>
              <a:cxnLst/>
              <a:rect l="l" t="t" r="r" b="b"/>
              <a:pathLst>
                <a:path w="7008" h="12865" extrusionOk="0">
                  <a:moveTo>
                    <a:pt x="4913" y="1"/>
                  </a:moveTo>
                  <a:cubicBezTo>
                    <a:pt x="4581" y="1"/>
                    <a:pt x="4292" y="79"/>
                    <a:pt x="4132" y="265"/>
                  </a:cubicBezTo>
                  <a:cubicBezTo>
                    <a:pt x="3127" y="1406"/>
                    <a:pt x="2009" y="4008"/>
                    <a:pt x="959" y="6975"/>
                  </a:cubicBezTo>
                  <a:cubicBezTo>
                    <a:pt x="1027" y="7044"/>
                    <a:pt x="1096" y="7090"/>
                    <a:pt x="1164" y="7135"/>
                  </a:cubicBezTo>
                  <a:cubicBezTo>
                    <a:pt x="662" y="8459"/>
                    <a:pt x="0" y="11244"/>
                    <a:pt x="411" y="12180"/>
                  </a:cubicBezTo>
                  <a:cubicBezTo>
                    <a:pt x="480" y="12339"/>
                    <a:pt x="594" y="12454"/>
                    <a:pt x="731" y="12499"/>
                  </a:cubicBezTo>
                  <a:cubicBezTo>
                    <a:pt x="799" y="12522"/>
                    <a:pt x="845" y="12522"/>
                    <a:pt x="913" y="12522"/>
                  </a:cubicBezTo>
                  <a:cubicBezTo>
                    <a:pt x="1005" y="12522"/>
                    <a:pt x="1096" y="12499"/>
                    <a:pt x="1187" y="12454"/>
                  </a:cubicBezTo>
                  <a:cubicBezTo>
                    <a:pt x="2009" y="12066"/>
                    <a:pt x="3127" y="9920"/>
                    <a:pt x="3675" y="8528"/>
                  </a:cubicBezTo>
                  <a:cubicBezTo>
                    <a:pt x="3949" y="8619"/>
                    <a:pt x="4246" y="8710"/>
                    <a:pt x="4565" y="8802"/>
                  </a:cubicBezTo>
                  <a:cubicBezTo>
                    <a:pt x="4565" y="8802"/>
                    <a:pt x="3926" y="11061"/>
                    <a:pt x="3333" y="12864"/>
                  </a:cubicBezTo>
                  <a:cubicBezTo>
                    <a:pt x="5227" y="8505"/>
                    <a:pt x="7008" y="3529"/>
                    <a:pt x="6962" y="1292"/>
                  </a:cubicBezTo>
                  <a:cubicBezTo>
                    <a:pt x="6939" y="813"/>
                    <a:pt x="6414" y="402"/>
                    <a:pt x="5798" y="151"/>
                  </a:cubicBezTo>
                  <a:cubicBezTo>
                    <a:pt x="5505" y="57"/>
                    <a:pt x="5194" y="1"/>
                    <a:pt x="4913" y="1"/>
                  </a:cubicBezTo>
                  <a:close/>
                </a:path>
              </a:pathLst>
            </a:custGeom>
            <a:solidFill>
              <a:srgbClr val="DE4484">
                <a:alpha val="54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881239" y="704500"/>
              <a:ext cx="386822" cy="760980"/>
            </a:xfrm>
            <a:custGeom>
              <a:avLst/>
              <a:gdLst/>
              <a:ahLst/>
              <a:cxnLst/>
              <a:rect l="l" t="t" r="r" b="b"/>
              <a:pathLst>
                <a:path w="10478" h="20613" extrusionOk="0">
                  <a:moveTo>
                    <a:pt x="8224" y="274"/>
                  </a:moveTo>
                  <a:cubicBezTo>
                    <a:pt x="8499" y="274"/>
                    <a:pt x="8779" y="368"/>
                    <a:pt x="9062" y="573"/>
                  </a:cubicBezTo>
                  <a:cubicBezTo>
                    <a:pt x="10477" y="1578"/>
                    <a:pt x="9290" y="4339"/>
                    <a:pt x="8902" y="5618"/>
                  </a:cubicBezTo>
                  <a:cubicBezTo>
                    <a:pt x="8354" y="7398"/>
                    <a:pt x="7693" y="9156"/>
                    <a:pt x="6985" y="10890"/>
                  </a:cubicBezTo>
                  <a:cubicBezTo>
                    <a:pt x="6209" y="12830"/>
                    <a:pt x="5364" y="14725"/>
                    <a:pt x="4451" y="16597"/>
                  </a:cubicBezTo>
                  <a:cubicBezTo>
                    <a:pt x="3977" y="17567"/>
                    <a:pt x="3075" y="20370"/>
                    <a:pt x="1668" y="20370"/>
                  </a:cubicBezTo>
                  <a:cubicBezTo>
                    <a:pt x="1598" y="20370"/>
                    <a:pt x="1526" y="20363"/>
                    <a:pt x="1453" y="20348"/>
                  </a:cubicBezTo>
                  <a:lnTo>
                    <a:pt x="1453" y="20348"/>
                  </a:lnTo>
                  <a:cubicBezTo>
                    <a:pt x="1448" y="20345"/>
                    <a:pt x="1443" y="20343"/>
                    <a:pt x="1438" y="20340"/>
                  </a:cubicBezTo>
                  <a:cubicBezTo>
                    <a:pt x="0" y="19678"/>
                    <a:pt x="1210" y="16619"/>
                    <a:pt x="1484" y="15547"/>
                  </a:cubicBezTo>
                  <a:cubicBezTo>
                    <a:pt x="1918" y="13743"/>
                    <a:pt x="2420" y="11963"/>
                    <a:pt x="2968" y="10183"/>
                  </a:cubicBezTo>
                  <a:cubicBezTo>
                    <a:pt x="3381" y="8839"/>
                    <a:pt x="5590" y="274"/>
                    <a:pt x="8224" y="274"/>
                  </a:cubicBezTo>
                  <a:close/>
                  <a:moveTo>
                    <a:pt x="8004" y="0"/>
                  </a:moveTo>
                  <a:cubicBezTo>
                    <a:pt x="7415" y="0"/>
                    <a:pt x="6889" y="305"/>
                    <a:pt x="6483" y="893"/>
                  </a:cubicBezTo>
                  <a:cubicBezTo>
                    <a:pt x="4428" y="3883"/>
                    <a:pt x="3424" y="7832"/>
                    <a:pt x="2420" y="11256"/>
                  </a:cubicBezTo>
                  <a:cubicBezTo>
                    <a:pt x="1781" y="13355"/>
                    <a:pt x="1210" y="15455"/>
                    <a:pt x="776" y="17601"/>
                  </a:cubicBezTo>
                  <a:cubicBezTo>
                    <a:pt x="525" y="18811"/>
                    <a:pt x="0" y="19952"/>
                    <a:pt x="1324" y="20545"/>
                  </a:cubicBezTo>
                  <a:cubicBezTo>
                    <a:pt x="1339" y="20550"/>
                    <a:pt x="1354" y="20553"/>
                    <a:pt x="1368" y="20553"/>
                  </a:cubicBezTo>
                  <a:cubicBezTo>
                    <a:pt x="1376" y="20553"/>
                    <a:pt x="1384" y="20552"/>
                    <a:pt x="1391" y="20551"/>
                  </a:cubicBezTo>
                  <a:lnTo>
                    <a:pt x="1391" y="20551"/>
                  </a:lnTo>
                  <a:cubicBezTo>
                    <a:pt x="1569" y="20593"/>
                    <a:pt x="1728" y="20613"/>
                    <a:pt x="1871" y="20613"/>
                  </a:cubicBezTo>
                  <a:cubicBezTo>
                    <a:pt x="2762" y="20613"/>
                    <a:pt x="3049" y="19847"/>
                    <a:pt x="3538" y="18948"/>
                  </a:cubicBezTo>
                  <a:cubicBezTo>
                    <a:pt x="4406" y="17327"/>
                    <a:pt x="5182" y="15661"/>
                    <a:pt x="5912" y="13995"/>
                  </a:cubicBezTo>
                  <a:cubicBezTo>
                    <a:pt x="7464" y="10502"/>
                    <a:pt x="9108" y="6805"/>
                    <a:pt x="9792" y="3016"/>
                  </a:cubicBezTo>
                  <a:cubicBezTo>
                    <a:pt x="9998" y="1988"/>
                    <a:pt x="10203" y="1007"/>
                    <a:pt x="9176" y="368"/>
                  </a:cubicBezTo>
                  <a:cubicBezTo>
                    <a:pt x="8770" y="121"/>
                    <a:pt x="8375" y="0"/>
                    <a:pt x="80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1018572" y="659756"/>
              <a:ext cx="275589" cy="355959"/>
            </a:xfrm>
            <a:custGeom>
              <a:avLst/>
              <a:gdLst/>
              <a:ahLst/>
              <a:cxnLst/>
              <a:rect l="l" t="t" r="r" b="b"/>
              <a:pathLst>
                <a:path w="7465" h="9642" extrusionOk="0">
                  <a:moveTo>
                    <a:pt x="5178" y="0"/>
                  </a:moveTo>
                  <a:cubicBezTo>
                    <a:pt x="4155" y="0"/>
                    <a:pt x="2101" y="1479"/>
                    <a:pt x="47" y="7766"/>
                  </a:cubicBezTo>
                  <a:cubicBezTo>
                    <a:pt x="1" y="7902"/>
                    <a:pt x="69" y="8039"/>
                    <a:pt x="184" y="8108"/>
                  </a:cubicBezTo>
                  <a:cubicBezTo>
                    <a:pt x="686" y="8405"/>
                    <a:pt x="1370" y="8747"/>
                    <a:pt x="2238" y="9067"/>
                  </a:cubicBezTo>
                  <a:cubicBezTo>
                    <a:pt x="3105" y="9386"/>
                    <a:pt x="3858" y="9546"/>
                    <a:pt x="4429" y="9637"/>
                  </a:cubicBezTo>
                  <a:cubicBezTo>
                    <a:pt x="4446" y="9640"/>
                    <a:pt x="4464" y="9642"/>
                    <a:pt x="4481" y="9642"/>
                  </a:cubicBezTo>
                  <a:cubicBezTo>
                    <a:pt x="4599" y="9642"/>
                    <a:pt x="4709" y="9574"/>
                    <a:pt x="4749" y="9455"/>
                  </a:cubicBezTo>
                  <a:cubicBezTo>
                    <a:pt x="7465" y="2630"/>
                    <a:pt x="6369" y="370"/>
                    <a:pt x="5479" y="51"/>
                  </a:cubicBezTo>
                  <a:cubicBezTo>
                    <a:pt x="5392" y="19"/>
                    <a:pt x="5291" y="0"/>
                    <a:pt x="5178" y="0"/>
                  </a:cubicBezTo>
                  <a:close/>
                </a:path>
              </a:pathLst>
            </a:custGeom>
            <a:solidFill>
              <a:srgbClr val="DE4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1033745" y="841353"/>
              <a:ext cx="141616" cy="162400"/>
            </a:xfrm>
            <a:custGeom>
              <a:avLst/>
              <a:gdLst/>
              <a:ahLst/>
              <a:cxnLst/>
              <a:rect l="l" t="t" r="r" b="b"/>
              <a:pathLst>
                <a:path w="3836" h="4399" extrusionOk="0">
                  <a:moveTo>
                    <a:pt x="2472" y="0"/>
                  </a:moveTo>
                  <a:cubicBezTo>
                    <a:pt x="1445" y="0"/>
                    <a:pt x="405" y="2368"/>
                    <a:pt x="1" y="3326"/>
                  </a:cubicBezTo>
                  <a:cubicBezTo>
                    <a:pt x="480" y="3577"/>
                    <a:pt x="1096" y="3874"/>
                    <a:pt x="1827" y="4148"/>
                  </a:cubicBezTo>
                  <a:cubicBezTo>
                    <a:pt x="2101" y="4239"/>
                    <a:pt x="2375" y="4330"/>
                    <a:pt x="2626" y="4399"/>
                  </a:cubicBezTo>
                  <a:cubicBezTo>
                    <a:pt x="2945" y="3440"/>
                    <a:pt x="3835" y="450"/>
                    <a:pt x="2694" y="39"/>
                  </a:cubicBezTo>
                  <a:cubicBezTo>
                    <a:pt x="2620" y="13"/>
                    <a:pt x="2546" y="0"/>
                    <a:pt x="2472" y="0"/>
                  </a:cubicBezTo>
                  <a:close/>
                </a:path>
              </a:pathLst>
            </a:custGeom>
            <a:solidFill>
              <a:srgbClr val="DE4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1108023" y="679913"/>
              <a:ext cx="107799" cy="115515"/>
            </a:xfrm>
            <a:custGeom>
              <a:avLst/>
              <a:gdLst/>
              <a:ahLst/>
              <a:cxnLst/>
              <a:rect l="l" t="t" r="r" b="b"/>
              <a:pathLst>
                <a:path w="2920" h="3129" extrusionOk="0">
                  <a:moveTo>
                    <a:pt x="2388" y="1"/>
                  </a:moveTo>
                  <a:cubicBezTo>
                    <a:pt x="1816" y="1"/>
                    <a:pt x="609" y="1570"/>
                    <a:pt x="248" y="2312"/>
                  </a:cubicBezTo>
                  <a:cubicBezTo>
                    <a:pt x="1" y="2837"/>
                    <a:pt x="125" y="3129"/>
                    <a:pt x="509" y="3129"/>
                  </a:cubicBezTo>
                  <a:cubicBezTo>
                    <a:pt x="726" y="3129"/>
                    <a:pt x="1027" y="3035"/>
                    <a:pt x="1390" y="2837"/>
                  </a:cubicBezTo>
                  <a:cubicBezTo>
                    <a:pt x="2394" y="2289"/>
                    <a:pt x="2919" y="258"/>
                    <a:pt x="2508" y="30"/>
                  </a:cubicBezTo>
                  <a:cubicBezTo>
                    <a:pt x="2472" y="10"/>
                    <a:pt x="2432" y="1"/>
                    <a:pt x="2388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1015212" y="654698"/>
              <a:ext cx="255358" cy="364671"/>
            </a:xfrm>
            <a:custGeom>
              <a:avLst/>
              <a:gdLst/>
              <a:ahLst/>
              <a:cxnLst/>
              <a:rect l="l" t="t" r="r" b="b"/>
              <a:pathLst>
                <a:path w="6917" h="9878" extrusionOk="0">
                  <a:moveTo>
                    <a:pt x="5209" y="237"/>
                  </a:moveTo>
                  <a:cubicBezTo>
                    <a:pt x="5361" y="237"/>
                    <a:pt x="5512" y="271"/>
                    <a:pt x="5661" y="347"/>
                  </a:cubicBezTo>
                  <a:cubicBezTo>
                    <a:pt x="6688" y="872"/>
                    <a:pt x="6483" y="2904"/>
                    <a:pt x="6369" y="3794"/>
                  </a:cubicBezTo>
                  <a:cubicBezTo>
                    <a:pt x="6232" y="4912"/>
                    <a:pt x="5958" y="6008"/>
                    <a:pt x="5616" y="7081"/>
                  </a:cubicBezTo>
                  <a:cubicBezTo>
                    <a:pt x="5456" y="7583"/>
                    <a:pt x="5319" y="8450"/>
                    <a:pt x="4999" y="8907"/>
                  </a:cubicBezTo>
                  <a:cubicBezTo>
                    <a:pt x="4636" y="9372"/>
                    <a:pt x="4272" y="9528"/>
                    <a:pt x="3892" y="9528"/>
                  </a:cubicBezTo>
                  <a:cubicBezTo>
                    <a:pt x="3415" y="9528"/>
                    <a:pt x="2912" y="9281"/>
                    <a:pt x="2353" y="9090"/>
                  </a:cubicBezTo>
                  <a:lnTo>
                    <a:pt x="2353" y="9090"/>
                  </a:lnTo>
                  <a:cubicBezTo>
                    <a:pt x="2353" y="9090"/>
                    <a:pt x="2352" y="9090"/>
                    <a:pt x="2352" y="9089"/>
                  </a:cubicBezTo>
                  <a:lnTo>
                    <a:pt x="2352" y="9089"/>
                  </a:lnTo>
                  <a:cubicBezTo>
                    <a:pt x="2352" y="9089"/>
                    <a:pt x="2352" y="9089"/>
                    <a:pt x="2352" y="9089"/>
                  </a:cubicBezTo>
                  <a:cubicBezTo>
                    <a:pt x="1119" y="8610"/>
                    <a:pt x="320" y="8473"/>
                    <a:pt x="594" y="6944"/>
                  </a:cubicBezTo>
                  <a:cubicBezTo>
                    <a:pt x="754" y="6122"/>
                    <a:pt x="1256" y="5163"/>
                    <a:pt x="1598" y="4433"/>
                  </a:cubicBezTo>
                  <a:cubicBezTo>
                    <a:pt x="1964" y="3634"/>
                    <a:pt x="2374" y="2858"/>
                    <a:pt x="2877" y="2128"/>
                  </a:cubicBezTo>
                  <a:cubicBezTo>
                    <a:pt x="3309" y="1538"/>
                    <a:pt x="4266" y="237"/>
                    <a:pt x="5209" y="237"/>
                  </a:cubicBezTo>
                  <a:close/>
                  <a:moveTo>
                    <a:pt x="5203" y="0"/>
                  </a:moveTo>
                  <a:cubicBezTo>
                    <a:pt x="4161" y="0"/>
                    <a:pt x="3178" y="1328"/>
                    <a:pt x="2694" y="2014"/>
                  </a:cubicBezTo>
                  <a:cubicBezTo>
                    <a:pt x="1598" y="3566"/>
                    <a:pt x="845" y="5415"/>
                    <a:pt x="252" y="7195"/>
                  </a:cubicBezTo>
                  <a:cubicBezTo>
                    <a:pt x="138" y="7560"/>
                    <a:pt x="1" y="7857"/>
                    <a:pt x="69" y="8085"/>
                  </a:cubicBezTo>
                  <a:cubicBezTo>
                    <a:pt x="274" y="8767"/>
                    <a:pt x="1315" y="8928"/>
                    <a:pt x="2293" y="9312"/>
                  </a:cubicBezTo>
                  <a:lnTo>
                    <a:pt x="2293" y="9312"/>
                  </a:lnTo>
                  <a:cubicBezTo>
                    <a:pt x="2297" y="9314"/>
                    <a:pt x="2301" y="9316"/>
                    <a:pt x="2306" y="9318"/>
                  </a:cubicBezTo>
                  <a:cubicBezTo>
                    <a:pt x="2306" y="9318"/>
                    <a:pt x="2306" y="9318"/>
                    <a:pt x="2306" y="9318"/>
                  </a:cubicBezTo>
                  <a:lnTo>
                    <a:pt x="2306" y="9318"/>
                  </a:lnTo>
                  <a:cubicBezTo>
                    <a:pt x="2307" y="9318"/>
                    <a:pt x="2307" y="9318"/>
                    <a:pt x="2308" y="9318"/>
                  </a:cubicBezTo>
                  <a:lnTo>
                    <a:pt x="2308" y="9318"/>
                  </a:lnTo>
                  <a:cubicBezTo>
                    <a:pt x="2856" y="9496"/>
                    <a:pt x="3608" y="9877"/>
                    <a:pt x="4244" y="9877"/>
                  </a:cubicBezTo>
                  <a:cubicBezTo>
                    <a:pt x="4508" y="9877"/>
                    <a:pt x="4753" y="9811"/>
                    <a:pt x="4954" y="9637"/>
                  </a:cubicBezTo>
                  <a:cubicBezTo>
                    <a:pt x="5638" y="9021"/>
                    <a:pt x="5912" y="6944"/>
                    <a:pt x="6163" y="6054"/>
                  </a:cubicBezTo>
                  <a:cubicBezTo>
                    <a:pt x="6346" y="5300"/>
                    <a:pt x="6506" y="4547"/>
                    <a:pt x="6597" y="3794"/>
                  </a:cubicBezTo>
                  <a:cubicBezTo>
                    <a:pt x="6711" y="2790"/>
                    <a:pt x="6917" y="553"/>
                    <a:pt x="5616" y="73"/>
                  </a:cubicBezTo>
                  <a:cubicBezTo>
                    <a:pt x="5478" y="23"/>
                    <a:pt x="5340" y="0"/>
                    <a:pt x="5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989924" y="851948"/>
              <a:ext cx="162695" cy="299844"/>
            </a:xfrm>
            <a:custGeom>
              <a:avLst/>
              <a:gdLst/>
              <a:ahLst/>
              <a:cxnLst/>
              <a:rect l="l" t="t" r="r" b="b"/>
              <a:pathLst>
                <a:path w="4407" h="8122" extrusionOk="0">
                  <a:moveTo>
                    <a:pt x="3479" y="0"/>
                  </a:moveTo>
                  <a:cubicBezTo>
                    <a:pt x="2725" y="0"/>
                    <a:pt x="1791" y="1808"/>
                    <a:pt x="1256" y="3176"/>
                  </a:cubicBezTo>
                  <a:cubicBezTo>
                    <a:pt x="686" y="4659"/>
                    <a:pt x="1" y="7855"/>
                    <a:pt x="731" y="8106"/>
                  </a:cubicBezTo>
                  <a:cubicBezTo>
                    <a:pt x="760" y="8116"/>
                    <a:pt x="791" y="8121"/>
                    <a:pt x="822" y="8121"/>
                  </a:cubicBezTo>
                  <a:cubicBezTo>
                    <a:pt x="1561" y="8121"/>
                    <a:pt x="2966" y="5397"/>
                    <a:pt x="3447" y="3975"/>
                  </a:cubicBezTo>
                  <a:cubicBezTo>
                    <a:pt x="3950" y="2468"/>
                    <a:pt x="4406" y="300"/>
                    <a:pt x="3630" y="26"/>
                  </a:cubicBezTo>
                  <a:cubicBezTo>
                    <a:pt x="3581" y="8"/>
                    <a:pt x="3530" y="0"/>
                    <a:pt x="3479" y="0"/>
                  </a:cubicBezTo>
                  <a:close/>
                </a:path>
              </a:pathLst>
            </a:custGeom>
            <a:solidFill>
              <a:srgbClr val="DE43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1056855" y="867269"/>
              <a:ext cx="69626" cy="97942"/>
            </a:xfrm>
            <a:custGeom>
              <a:avLst/>
              <a:gdLst/>
              <a:ahLst/>
              <a:cxnLst/>
              <a:rect l="l" t="t" r="r" b="b"/>
              <a:pathLst>
                <a:path w="1886" h="2653" extrusionOk="0">
                  <a:moveTo>
                    <a:pt x="1533" y="1"/>
                  </a:moveTo>
                  <a:cubicBezTo>
                    <a:pt x="1426" y="1"/>
                    <a:pt x="1298" y="62"/>
                    <a:pt x="1155" y="204"/>
                  </a:cubicBezTo>
                  <a:cubicBezTo>
                    <a:pt x="881" y="501"/>
                    <a:pt x="288" y="1597"/>
                    <a:pt x="82" y="2304"/>
                  </a:cubicBezTo>
                  <a:cubicBezTo>
                    <a:pt x="1" y="2557"/>
                    <a:pt x="39" y="2652"/>
                    <a:pt x="141" y="2652"/>
                  </a:cubicBezTo>
                  <a:cubicBezTo>
                    <a:pt x="327" y="2652"/>
                    <a:pt x="724" y="2340"/>
                    <a:pt x="1018" y="2076"/>
                  </a:cubicBezTo>
                  <a:cubicBezTo>
                    <a:pt x="1452" y="1665"/>
                    <a:pt x="1886" y="1003"/>
                    <a:pt x="1886" y="592"/>
                  </a:cubicBezTo>
                  <a:cubicBezTo>
                    <a:pt x="1886" y="255"/>
                    <a:pt x="1752" y="1"/>
                    <a:pt x="1533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959984" y="847481"/>
              <a:ext cx="229885" cy="308040"/>
            </a:xfrm>
            <a:custGeom>
              <a:avLst/>
              <a:gdLst/>
              <a:ahLst/>
              <a:cxnLst/>
              <a:rect l="l" t="t" r="r" b="b"/>
              <a:pathLst>
                <a:path w="6227" h="8344" extrusionOk="0">
                  <a:moveTo>
                    <a:pt x="4214" y="427"/>
                  </a:moveTo>
                  <a:cubicBezTo>
                    <a:pt x="4265" y="427"/>
                    <a:pt x="4318" y="432"/>
                    <a:pt x="4373" y="444"/>
                  </a:cubicBezTo>
                  <a:cubicBezTo>
                    <a:pt x="4761" y="512"/>
                    <a:pt x="4761" y="1174"/>
                    <a:pt x="4669" y="1859"/>
                  </a:cubicBezTo>
                  <a:cubicBezTo>
                    <a:pt x="4624" y="2247"/>
                    <a:pt x="4555" y="2589"/>
                    <a:pt x="4464" y="2954"/>
                  </a:cubicBezTo>
                  <a:cubicBezTo>
                    <a:pt x="4327" y="3548"/>
                    <a:pt x="4144" y="4119"/>
                    <a:pt x="3916" y="4689"/>
                  </a:cubicBezTo>
                  <a:cubicBezTo>
                    <a:pt x="3624" y="5385"/>
                    <a:pt x="2603" y="8115"/>
                    <a:pt x="1591" y="8115"/>
                  </a:cubicBezTo>
                  <a:cubicBezTo>
                    <a:pt x="1581" y="8115"/>
                    <a:pt x="1570" y="8115"/>
                    <a:pt x="1559" y="8114"/>
                  </a:cubicBezTo>
                  <a:lnTo>
                    <a:pt x="1559" y="8114"/>
                  </a:lnTo>
                  <a:cubicBezTo>
                    <a:pt x="832" y="7529"/>
                    <a:pt x="1613" y="5228"/>
                    <a:pt x="1816" y="4507"/>
                  </a:cubicBezTo>
                  <a:cubicBezTo>
                    <a:pt x="1999" y="3822"/>
                    <a:pt x="2227" y="3160"/>
                    <a:pt x="2524" y="2521"/>
                  </a:cubicBezTo>
                  <a:cubicBezTo>
                    <a:pt x="2661" y="2247"/>
                    <a:pt x="2798" y="1973"/>
                    <a:pt x="2935" y="1699"/>
                  </a:cubicBezTo>
                  <a:cubicBezTo>
                    <a:pt x="3270" y="1092"/>
                    <a:pt x="3643" y="427"/>
                    <a:pt x="4214" y="427"/>
                  </a:cubicBezTo>
                  <a:close/>
                  <a:moveTo>
                    <a:pt x="4266" y="1"/>
                  </a:moveTo>
                  <a:cubicBezTo>
                    <a:pt x="2490" y="1"/>
                    <a:pt x="0" y="7307"/>
                    <a:pt x="1474" y="8318"/>
                  </a:cubicBezTo>
                  <a:cubicBezTo>
                    <a:pt x="1494" y="8334"/>
                    <a:pt x="1514" y="8341"/>
                    <a:pt x="1533" y="8341"/>
                  </a:cubicBezTo>
                  <a:cubicBezTo>
                    <a:pt x="1536" y="8341"/>
                    <a:pt x="1538" y="8341"/>
                    <a:pt x="1541" y="8341"/>
                  </a:cubicBezTo>
                  <a:lnTo>
                    <a:pt x="1541" y="8341"/>
                  </a:lnTo>
                  <a:cubicBezTo>
                    <a:pt x="1541" y="8341"/>
                    <a:pt x="1542" y="8341"/>
                    <a:pt x="1542" y="8341"/>
                  </a:cubicBezTo>
                  <a:cubicBezTo>
                    <a:pt x="1561" y="8343"/>
                    <a:pt x="1580" y="8344"/>
                    <a:pt x="1598" y="8344"/>
                  </a:cubicBezTo>
                  <a:cubicBezTo>
                    <a:pt x="3448" y="8344"/>
                    <a:pt x="6226" y="643"/>
                    <a:pt x="4464" y="33"/>
                  </a:cubicBezTo>
                  <a:cubicBezTo>
                    <a:pt x="4399" y="11"/>
                    <a:pt x="4333" y="1"/>
                    <a:pt x="4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29"/>
          <p:cNvGrpSpPr/>
          <p:nvPr/>
        </p:nvGrpSpPr>
        <p:grpSpPr>
          <a:xfrm rot="1799903">
            <a:off x="7636574" y="3754718"/>
            <a:ext cx="703511" cy="866318"/>
            <a:chOff x="3405953" y="2369331"/>
            <a:chExt cx="400887" cy="493661"/>
          </a:xfrm>
        </p:grpSpPr>
        <p:sp>
          <p:nvSpPr>
            <p:cNvPr id="823" name="Google Shape;823;p29"/>
            <p:cNvSpPr/>
            <p:nvPr/>
          </p:nvSpPr>
          <p:spPr>
            <a:xfrm>
              <a:off x="3405953" y="2372654"/>
              <a:ext cx="389332" cy="486794"/>
            </a:xfrm>
            <a:custGeom>
              <a:avLst/>
              <a:gdLst/>
              <a:ahLst/>
              <a:cxnLst/>
              <a:rect l="l" t="t" r="r" b="b"/>
              <a:pathLst>
                <a:path w="10546" h="13186" extrusionOk="0">
                  <a:moveTo>
                    <a:pt x="6774" y="1"/>
                  </a:moveTo>
                  <a:cubicBezTo>
                    <a:pt x="6216" y="1"/>
                    <a:pt x="5573" y="410"/>
                    <a:pt x="5019" y="1357"/>
                  </a:cubicBezTo>
                  <a:cubicBezTo>
                    <a:pt x="4037" y="3046"/>
                    <a:pt x="5201" y="4530"/>
                    <a:pt x="4539" y="4713"/>
                  </a:cubicBezTo>
                  <a:cubicBezTo>
                    <a:pt x="4526" y="4716"/>
                    <a:pt x="4513" y="4718"/>
                    <a:pt x="4500" y="4718"/>
                  </a:cubicBezTo>
                  <a:cubicBezTo>
                    <a:pt x="4118" y="4718"/>
                    <a:pt x="3951" y="3123"/>
                    <a:pt x="3421" y="2681"/>
                  </a:cubicBezTo>
                  <a:cubicBezTo>
                    <a:pt x="3062" y="2378"/>
                    <a:pt x="2700" y="2232"/>
                    <a:pt x="2382" y="2232"/>
                  </a:cubicBezTo>
                  <a:cubicBezTo>
                    <a:pt x="1670" y="2232"/>
                    <a:pt x="1175" y="2967"/>
                    <a:pt x="1412" y="4325"/>
                  </a:cubicBezTo>
                  <a:cubicBezTo>
                    <a:pt x="1732" y="6128"/>
                    <a:pt x="3056" y="6676"/>
                    <a:pt x="3352" y="6950"/>
                  </a:cubicBezTo>
                  <a:cubicBezTo>
                    <a:pt x="3665" y="7218"/>
                    <a:pt x="3672" y="7726"/>
                    <a:pt x="3158" y="7726"/>
                  </a:cubicBezTo>
                  <a:cubicBezTo>
                    <a:pt x="3147" y="7726"/>
                    <a:pt x="3136" y="7726"/>
                    <a:pt x="3124" y="7726"/>
                  </a:cubicBezTo>
                  <a:cubicBezTo>
                    <a:pt x="2690" y="7703"/>
                    <a:pt x="2531" y="7087"/>
                    <a:pt x="1800" y="6539"/>
                  </a:cubicBezTo>
                  <a:cubicBezTo>
                    <a:pt x="1620" y="6404"/>
                    <a:pt x="1411" y="6334"/>
                    <a:pt x="1207" y="6334"/>
                  </a:cubicBezTo>
                  <a:cubicBezTo>
                    <a:pt x="582" y="6334"/>
                    <a:pt x="1" y="6988"/>
                    <a:pt x="431" y="8433"/>
                  </a:cubicBezTo>
                  <a:cubicBezTo>
                    <a:pt x="887" y="9985"/>
                    <a:pt x="2325" y="10556"/>
                    <a:pt x="2599" y="11081"/>
                  </a:cubicBezTo>
                  <a:cubicBezTo>
                    <a:pt x="2987" y="11811"/>
                    <a:pt x="3010" y="12496"/>
                    <a:pt x="2941" y="12975"/>
                  </a:cubicBezTo>
                  <a:cubicBezTo>
                    <a:pt x="2926" y="13103"/>
                    <a:pt x="3032" y="13186"/>
                    <a:pt x="3136" y="13186"/>
                  </a:cubicBezTo>
                  <a:cubicBezTo>
                    <a:pt x="3181" y="13186"/>
                    <a:pt x="3226" y="13170"/>
                    <a:pt x="3261" y="13135"/>
                  </a:cubicBezTo>
                  <a:cubicBezTo>
                    <a:pt x="4149" y="12203"/>
                    <a:pt x="5100" y="11601"/>
                    <a:pt x="6287" y="11601"/>
                  </a:cubicBezTo>
                  <a:cubicBezTo>
                    <a:pt x="6351" y="11601"/>
                    <a:pt x="6415" y="11602"/>
                    <a:pt x="6479" y="11606"/>
                  </a:cubicBezTo>
                  <a:cubicBezTo>
                    <a:pt x="6543" y="11609"/>
                    <a:pt x="6607" y="11610"/>
                    <a:pt x="6670" y="11610"/>
                  </a:cubicBezTo>
                  <a:cubicBezTo>
                    <a:pt x="8237" y="11610"/>
                    <a:pt x="9620" y="10806"/>
                    <a:pt x="9401" y="9666"/>
                  </a:cubicBezTo>
                  <a:cubicBezTo>
                    <a:pt x="9261" y="8926"/>
                    <a:pt x="8053" y="8572"/>
                    <a:pt x="7004" y="8572"/>
                  </a:cubicBezTo>
                  <a:cubicBezTo>
                    <a:pt x="6855" y="8572"/>
                    <a:pt x="6710" y="8579"/>
                    <a:pt x="6571" y="8593"/>
                  </a:cubicBezTo>
                  <a:cubicBezTo>
                    <a:pt x="6432" y="8608"/>
                    <a:pt x="6306" y="8614"/>
                    <a:pt x="6194" y="8614"/>
                  </a:cubicBezTo>
                  <a:cubicBezTo>
                    <a:pt x="5090" y="8614"/>
                    <a:pt x="5261" y="7958"/>
                    <a:pt x="6297" y="7771"/>
                  </a:cubicBezTo>
                  <a:cubicBezTo>
                    <a:pt x="6411" y="7754"/>
                    <a:pt x="6544" y="7749"/>
                    <a:pt x="6691" y="7749"/>
                  </a:cubicBezTo>
                  <a:cubicBezTo>
                    <a:pt x="6867" y="7749"/>
                    <a:pt x="7063" y="7756"/>
                    <a:pt x="7271" y="7756"/>
                  </a:cubicBezTo>
                  <a:cubicBezTo>
                    <a:pt x="8032" y="7756"/>
                    <a:pt x="8945" y="7665"/>
                    <a:pt x="9584" y="6813"/>
                  </a:cubicBezTo>
                  <a:cubicBezTo>
                    <a:pt x="10546" y="5579"/>
                    <a:pt x="9668" y="4479"/>
                    <a:pt x="8566" y="4479"/>
                  </a:cubicBezTo>
                  <a:cubicBezTo>
                    <a:pt x="8466" y="4479"/>
                    <a:pt x="8363" y="4488"/>
                    <a:pt x="8260" y="4507"/>
                  </a:cubicBezTo>
                  <a:cubicBezTo>
                    <a:pt x="7344" y="4663"/>
                    <a:pt x="6912" y="5210"/>
                    <a:pt x="6608" y="5210"/>
                  </a:cubicBezTo>
                  <a:cubicBezTo>
                    <a:pt x="6510" y="5210"/>
                    <a:pt x="6426" y="5154"/>
                    <a:pt x="6342" y="5009"/>
                  </a:cubicBezTo>
                  <a:cubicBezTo>
                    <a:pt x="6000" y="4370"/>
                    <a:pt x="8237" y="3800"/>
                    <a:pt x="8123" y="1700"/>
                  </a:cubicBezTo>
                  <a:cubicBezTo>
                    <a:pt x="8046" y="655"/>
                    <a:pt x="7479" y="1"/>
                    <a:pt x="67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3524606" y="2415589"/>
              <a:ext cx="132718" cy="427431"/>
            </a:xfrm>
            <a:custGeom>
              <a:avLst/>
              <a:gdLst/>
              <a:ahLst/>
              <a:cxnLst/>
              <a:rect l="l" t="t" r="r" b="b"/>
              <a:pathLst>
                <a:path w="3595" h="11578" extrusionOk="0">
                  <a:moveTo>
                    <a:pt x="3439" y="0"/>
                  </a:moveTo>
                  <a:cubicBezTo>
                    <a:pt x="3408" y="0"/>
                    <a:pt x="3377" y="17"/>
                    <a:pt x="3357" y="57"/>
                  </a:cubicBezTo>
                  <a:cubicBezTo>
                    <a:pt x="2718" y="1404"/>
                    <a:pt x="2170" y="2819"/>
                    <a:pt x="1759" y="4257"/>
                  </a:cubicBezTo>
                  <a:cubicBezTo>
                    <a:pt x="1074" y="6631"/>
                    <a:pt x="1029" y="9119"/>
                    <a:pt x="47" y="11402"/>
                  </a:cubicBezTo>
                  <a:cubicBezTo>
                    <a:pt x="0" y="11495"/>
                    <a:pt x="81" y="11578"/>
                    <a:pt x="151" y="11578"/>
                  </a:cubicBezTo>
                  <a:cubicBezTo>
                    <a:pt x="184" y="11578"/>
                    <a:pt x="215" y="11559"/>
                    <a:pt x="230" y="11516"/>
                  </a:cubicBezTo>
                  <a:cubicBezTo>
                    <a:pt x="1097" y="9530"/>
                    <a:pt x="1257" y="7430"/>
                    <a:pt x="1713" y="5330"/>
                  </a:cubicBezTo>
                  <a:cubicBezTo>
                    <a:pt x="2101" y="3550"/>
                    <a:pt x="2786" y="1815"/>
                    <a:pt x="3562" y="172"/>
                  </a:cubicBezTo>
                  <a:cubicBezTo>
                    <a:pt x="3594" y="91"/>
                    <a:pt x="3514" y="0"/>
                    <a:pt x="34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3460591" y="2469082"/>
              <a:ext cx="52275" cy="111823"/>
            </a:xfrm>
            <a:custGeom>
              <a:avLst/>
              <a:gdLst/>
              <a:ahLst/>
              <a:cxnLst/>
              <a:rect l="l" t="t" r="r" b="b"/>
              <a:pathLst>
                <a:path w="1416" h="3029" extrusionOk="0">
                  <a:moveTo>
                    <a:pt x="754" y="1"/>
                  </a:moveTo>
                  <a:cubicBezTo>
                    <a:pt x="229" y="1"/>
                    <a:pt x="1" y="1393"/>
                    <a:pt x="480" y="2260"/>
                  </a:cubicBezTo>
                  <a:cubicBezTo>
                    <a:pt x="745" y="2764"/>
                    <a:pt x="895" y="3029"/>
                    <a:pt x="1009" y="3029"/>
                  </a:cubicBezTo>
                  <a:cubicBezTo>
                    <a:pt x="1092" y="3029"/>
                    <a:pt x="1157" y="2890"/>
                    <a:pt x="1233" y="2603"/>
                  </a:cubicBezTo>
                  <a:cubicBezTo>
                    <a:pt x="1416" y="1941"/>
                    <a:pt x="1096" y="1"/>
                    <a:pt x="754" y="1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3672091" y="2391962"/>
              <a:ext cx="25325" cy="89045"/>
            </a:xfrm>
            <a:custGeom>
              <a:avLst/>
              <a:gdLst/>
              <a:ahLst/>
              <a:cxnLst/>
              <a:rect l="l" t="t" r="r" b="b"/>
              <a:pathLst>
                <a:path w="686" h="2412" extrusionOk="0">
                  <a:moveTo>
                    <a:pt x="203" y="0"/>
                  </a:moveTo>
                  <a:cubicBezTo>
                    <a:pt x="189" y="0"/>
                    <a:pt x="174" y="4"/>
                    <a:pt x="161" y="13"/>
                  </a:cubicBezTo>
                  <a:cubicBezTo>
                    <a:pt x="1" y="81"/>
                    <a:pt x="46" y="926"/>
                    <a:pt x="24" y="1314"/>
                  </a:cubicBezTo>
                  <a:cubicBezTo>
                    <a:pt x="24" y="1669"/>
                    <a:pt x="67" y="2411"/>
                    <a:pt x="258" y="2411"/>
                  </a:cubicBezTo>
                  <a:cubicBezTo>
                    <a:pt x="263" y="2411"/>
                    <a:pt x="269" y="2411"/>
                    <a:pt x="275" y="2409"/>
                  </a:cubicBezTo>
                  <a:cubicBezTo>
                    <a:pt x="480" y="2364"/>
                    <a:pt x="686" y="1405"/>
                    <a:pt x="663" y="994"/>
                  </a:cubicBezTo>
                  <a:cubicBezTo>
                    <a:pt x="621" y="614"/>
                    <a:pt x="383" y="0"/>
                    <a:pt x="203" y="0"/>
                  </a:cubicBezTo>
                  <a:close/>
                </a:path>
              </a:pathLst>
            </a:custGeom>
            <a:solidFill>
              <a:srgbClr val="F8F5F1">
                <a:alpha val="245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3408352" y="2369331"/>
              <a:ext cx="398487" cy="493661"/>
            </a:xfrm>
            <a:custGeom>
              <a:avLst/>
              <a:gdLst/>
              <a:ahLst/>
              <a:cxnLst/>
              <a:rect l="l" t="t" r="r" b="b"/>
              <a:pathLst>
                <a:path w="10794" h="13372" extrusionOk="0">
                  <a:moveTo>
                    <a:pt x="6801" y="428"/>
                  </a:moveTo>
                  <a:cubicBezTo>
                    <a:pt x="7178" y="428"/>
                    <a:pt x="7557" y="567"/>
                    <a:pt x="7875" y="1333"/>
                  </a:cubicBezTo>
                  <a:cubicBezTo>
                    <a:pt x="8332" y="2360"/>
                    <a:pt x="7533" y="3365"/>
                    <a:pt x="6894" y="4027"/>
                  </a:cubicBezTo>
                  <a:cubicBezTo>
                    <a:pt x="6597" y="4323"/>
                    <a:pt x="5638" y="5031"/>
                    <a:pt x="6460" y="5396"/>
                  </a:cubicBezTo>
                  <a:cubicBezTo>
                    <a:pt x="6496" y="5413"/>
                    <a:pt x="6529" y="5420"/>
                    <a:pt x="6559" y="5420"/>
                  </a:cubicBezTo>
                  <a:cubicBezTo>
                    <a:pt x="6714" y="5420"/>
                    <a:pt x="6789" y="5227"/>
                    <a:pt x="6914" y="5227"/>
                  </a:cubicBezTo>
                  <a:cubicBezTo>
                    <a:pt x="6929" y="5227"/>
                    <a:pt x="6945" y="5230"/>
                    <a:pt x="6962" y="5236"/>
                  </a:cubicBezTo>
                  <a:cubicBezTo>
                    <a:pt x="7384" y="5072"/>
                    <a:pt x="7822" y="4997"/>
                    <a:pt x="8224" y="4997"/>
                  </a:cubicBezTo>
                  <a:cubicBezTo>
                    <a:pt x="9780" y="4997"/>
                    <a:pt x="10793" y="6128"/>
                    <a:pt x="8218" y="7633"/>
                  </a:cubicBezTo>
                  <a:cubicBezTo>
                    <a:pt x="7886" y="7703"/>
                    <a:pt x="7568" y="7733"/>
                    <a:pt x="7243" y="7733"/>
                  </a:cubicBezTo>
                  <a:cubicBezTo>
                    <a:pt x="7143" y="7733"/>
                    <a:pt x="7042" y="7730"/>
                    <a:pt x="6939" y="7724"/>
                  </a:cubicBezTo>
                  <a:cubicBezTo>
                    <a:pt x="6574" y="7770"/>
                    <a:pt x="5433" y="7679"/>
                    <a:pt x="5296" y="8249"/>
                  </a:cubicBezTo>
                  <a:cubicBezTo>
                    <a:pt x="5185" y="8792"/>
                    <a:pt x="5874" y="8881"/>
                    <a:pt x="6595" y="8881"/>
                  </a:cubicBezTo>
                  <a:cubicBezTo>
                    <a:pt x="6950" y="8881"/>
                    <a:pt x="7313" y="8860"/>
                    <a:pt x="7592" y="8860"/>
                  </a:cubicBezTo>
                  <a:cubicBezTo>
                    <a:pt x="7796" y="8860"/>
                    <a:pt x="7955" y="8871"/>
                    <a:pt x="8035" y="8911"/>
                  </a:cubicBezTo>
                  <a:cubicBezTo>
                    <a:pt x="8857" y="9048"/>
                    <a:pt x="9016" y="9779"/>
                    <a:pt x="8514" y="11102"/>
                  </a:cubicBezTo>
                  <a:cubicBezTo>
                    <a:pt x="7926" y="11427"/>
                    <a:pt x="7320" y="11589"/>
                    <a:pt x="6663" y="11589"/>
                  </a:cubicBezTo>
                  <a:cubicBezTo>
                    <a:pt x="6581" y="11589"/>
                    <a:pt x="6498" y="11587"/>
                    <a:pt x="6414" y="11582"/>
                  </a:cubicBezTo>
                  <a:cubicBezTo>
                    <a:pt x="5844" y="11627"/>
                    <a:pt x="5410" y="11627"/>
                    <a:pt x="4862" y="11856"/>
                  </a:cubicBezTo>
                  <a:cubicBezTo>
                    <a:pt x="4520" y="11993"/>
                    <a:pt x="4292" y="12244"/>
                    <a:pt x="3949" y="12403"/>
                  </a:cubicBezTo>
                  <a:cubicBezTo>
                    <a:pt x="3797" y="12647"/>
                    <a:pt x="3604" y="12769"/>
                    <a:pt x="3378" y="12769"/>
                  </a:cubicBezTo>
                  <a:cubicBezTo>
                    <a:pt x="3264" y="12769"/>
                    <a:pt x="3143" y="12738"/>
                    <a:pt x="3013" y="12677"/>
                  </a:cubicBezTo>
                  <a:cubicBezTo>
                    <a:pt x="3013" y="12495"/>
                    <a:pt x="3036" y="12335"/>
                    <a:pt x="2991" y="12175"/>
                  </a:cubicBezTo>
                  <a:cubicBezTo>
                    <a:pt x="2625" y="11148"/>
                    <a:pt x="2557" y="11034"/>
                    <a:pt x="1758" y="10281"/>
                  </a:cubicBezTo>
                  <a:cubicBezTo>
                    <a:pt x="1438" y="10007"/>
                    <a:pt x="1142" y="9710"/>
                    <a:pt x="891" y="9368"/>
                  </a:cubicBezTo>
                  <a:cubicBezTo>
                    <a:pt x="228" y="8540"/>
                    <a:pt x="115" y="6791"/>
                    <a:pt x="1148" y="6791"/>
                  </a:cubicBezTo>
                  <a:cubicBezTo>
                    <a:pt x="1397" y="6791"/>
                    <a:pt x="1711" y="6892"/>
                    <a:pt x="2100" y="7131"/>
                  </a:cubicBezTo>
                  <a:cubicBezTo>
                    <a:pt x="2374" y="7245"/>
                    <a:pt x="2443" y="7679"/>
                    <a:pt x="2740" y="7816"/>
                  </a:cubicBezTo>
                  <a:cubicBezTo>
                    <a:pt x="2899" y="7878"/>
                    <a:pt x="3033" y="7905"/>
                    <a:pt x="3144" y="7905"/>
                  </a:cubicBezTo>
                  <a:cubicBezTo>
                    <a:pt x="3603" y="7905"/>
                    <a:pt x="3650" y="7427"/>
                    <a:pt x="3356" y="6948"/>
                  </a:cubicBezTo>
                  <a:cubicBezTo>
                    <a:pt x="3128" y="6583"/>
                    <a:pt x="2557" y="6400"/>
                    <a:pt x="2260" y="6081"/>
                  </a:cubicBezTo>
                  <a:cubicBezTo>
                    <a:pt x="1712" y="5442"/>
                    <a:pt x="1438" y="4711"/>
                    <a:pt x="1393" y="3867"/>
                  </a:cubicBezTo>
                  <a:cubicBezTo>
                    <a:pt x="1572" y="2949"/>
                    <a:pt x="2014" y="2525"/>
                    <a:pt x="2486" y="2525"/>
                  </a:cubicBezTo>
                  <a:cubicBezTo>
                    <a:pt x="2976" y="2525"/>
                    <a:pt x="3499" y="2984"/>
                    <a:pt x="3789" y="3821"/>
                  </a:cubicBezTo>
                  <a:cubicBezTo>
                    <a:pt x="3968" y="4222"/>
                    <a:pt x="3972" y="4732"/>
                    <a:pt x="4418" y="4905"/>
                  </a:cubicBezTo>
                  <a:lnTo>
                    <a:pt x="4418" y="4905"/>
                  </a:lnTo>
                  <a:cubicBezTo>
                    <a:pt x="4428" y="4911"/>
                    <a:pt x="4438" y="4915"/>
                    <a:pt x="4450" y="4916"/>
                  </a:cubicBezTo>
                  <a:lnTo>
                    <a:pt x="4450" y="4916"/>
                  </a:lnTo>
                  <a:cubicBezTo>
                    <a:pt x="4450" y="4916"/>
                    <a:pt x="4451" y="4917"/>
                    <a:pt x="4451" y="4917"/>
                  </a:cubicBezTo>
                  <a:cubicBezTo>
                    <a:pt x="4464" y="4921"/>
                    <a:pt x="4475" y="4923"/>
                    <a:pt x="4486" y="4923"/>
                  </a:cubicBezTo>
                  <a:cubicBezTo>
                    <a:pt x="4526" y="4923"/>
                    <a:pt x="4554" y="4897"/>
                    <a:pt x="4569" y="4863"/>
                  </a:cubicBezTo>
                  <a:lnTo>
                    <a:pt x="4569" y="4863"/>
                  </a:lnTo>
                  <a:cubicBezTo>
                    <a:pt x="4849" y="4676"/>
                    <a:pt x="4728" y="4554"/>
                    <a:pt x="4771" y="4186"/>
                  </a:cubicBezTo>
                  <a:cubicBezTo>
                    <a:pt x="4725" y="3798"/>
                    <a:pt x="4680" y="3410"/>
                    <a:pt x="4657" y="3022"/>
                  </a:cubicBezTo>
                  <a:cubicBezTo>
                    <a:pt x="4634" y="1744"/>
                    <a:pt x="5547" y="489"/>
                    <a:pt x="6551" y="443"/>
                  </a:cubicBezTo>
                  <a:cubicBezTo>
                    <a:pt x="6634" y="435"/>
                    <a:pt x="6717" y="428"/>
                    <a:pt x="6801" y="428"/>
                  </a:cubicBezTo>
                  <a:close/>
                  <a:moveTo>
                    <a:pt x="6674" y="0"/>
                  </a:moveTo>
                  <a:cubicBezTo>
                    <a:pt x="6456" y="0"/>
                    <a:pt x="6223" y="53"/>
                    <a:pt x="5981" y="169"/>
                  </a:cubicBezTo>
                  <a:cubicBezTo>
                    <a:pt x="5342" y="512"/>
                    <a:pt x="4817" y="1310"/>
                    <a:pt x="4588" y="1972"/>
                  </a:cubicBezTo>
                  <a:cubicBezTo>
                    <a:pt x="4436" y="2407"/>
                    <a:pt x="4677" y="4307"/>
                    <a:pt x="4445" y="4668"/>
                  </a:cubicBezTo>
                  <a:lnTo>
                    <a:pt x="4445" y="4668"/>
                  </a:lnTo>
                  <a:cubicBezTo>
                    <a:pt x="3805" y="4372"/>
                    <a:pt x="4078" y="2694"/>
                    <a:pt x="2899" y="2360"/>
                  </a:cubicBezTo>
                  <a:cubicBezTo>
                    <a:pt x="2676" y="2289"/>
                    <a:pt x="2471" y="2241"/>
                    <a:pt x="2279" y="2241"/>
                  </a:cubicBezTo>
                  <a:cubicBezTo>
                    <a:pt x="2037" y="2241"/>
                    <a:pt x="1814" y="2317"/>
                    <a:pt x="1598" y="2520"/>
                  </a:cubicBezTo>
                  <a:cubicBezTo>
                    <a:pt x="959" y="3091"/>
                    <a:pt x="1142" y="4301"/>
                    <a:pt x="1370" y="5008"/>
                  </a:cubicBezTo>
                  <a:cubicBezTo>
                    <a:pt x="1507" y="5396"/>
                    <a:pt x="1712" y="5761"/>
                    <a:pt x="1986" y="6081"/>
                  </a:cubicBezTo>
                  <a:cubicBezTo>
                    <a:pt x="2123" y="6263"/>
                    <a:pt x="2899" y="6766"/>
                    <a:pt x="2991" y="6971"/>
                  </a:cubicBezTo>
                  <a:cubicBezTo>
                    <a:pt x="3165" y="7345"/>
                    <a:pt x="3154" y="7481"/>
                    <a:pt x="3046" y="7481"/>
                  </a:cubicBezTo>
                  <a:cubicBezTo>
                    <a:pt x="2762" y="7481"/>
                    <a:pt x="1804" y="6537"/>
                    <a:pt x="1803" y="6537"/>
                  </a:cubicBezTo>
                  <a:lnTo>
                    <a:pt x="1803" y="6537"/>
                  </a:lnTo>
                  <a:cubicBezTo>
                    <a:pt x="1803" y="6537"/>
                    <a:pt x="1804" y="6537"/>
                    <a:pt x="1804" y="6537"/>
                  </a:cubicBezTo>
                  <a:cubicBezTo>
                    <a:pt x="1574" y="6412"/>
                    <a:pt x="1383" y="6306"/>
                    <a:pt x="1143" y="6306"/>
                  </a:cubicBezTo>
                  <a:cubicBezTo>
                    <a:pt x="1120" y="6306"/>
                    <a:pt x="1097" y="6307"/>
                    <a:pt x="1073" y="6309"/>
                  </a:cubicBezTo>
                  <a:cubicBezTo>
                    <a:pt x="480" y="6378"/>
                    <a:pt x="183" y="6857"/>
                    <a:pt x="115" y="7405"/>
                  </a:cubicBezTo>
                  <a:cubicBezTo>
                    <a:pt x="0" y="8272"/>
                    <a:pt x="457" y="9231"/>
                    <a:pt x="1005" y="9870"/>
                  </a:cubicBezTo>
                  <a:cubicBezTo>
                    <a:pt x="1553" y="10532"/>
                    <a:pt x="2329" y="10851"/>
                    <a:pt x="2648" y="11742"/>
                  </a:cubicBezTo>
                  <a:cubicBezTo>
                    <a:pt x="2831" y="12267"/>
                    <a:pt x="2625" y="12837"/>
                    <a:pt x="2899" y="13317"/>
                  </a:cubicBezTo>
                  <a:cubicBezTo>
                    <a:pt x="2916" y="13350"/>
                    <a:pt x="2945" y="13371"/>
                    <a:pt x="2977" y="13371"/>
                  </a:cubicBezTo>
                  <a:cubicBezTo>
                    <a:pt x="2989" y="13371"/>
                    <a:pt x="3001" y="13368"/>
                    <a:pt x="3013" y="13362"/>
                  </a:cubicBezTo>
                  <a:cubicBezTo>
                    <a:pt x="3516" y="13271"/>
                    <a:pt x="3059" y="13339"/>
                    <a:pt x="3698" y="12906"/>
                  </a:cubicBezTo>
                  <a:cubicBezTo>
                    <a:pt x="4702" y="12198"/>
                    <a:pt x="5159" y="11924"/>
                    <a:pt x="6414" y="11810"/>
                  </a:cubicBezTo>
                  <a:cubicBezTo>
                    <a:pt x="7305" y="11719"/>
                    <a:pt x="8332" y="11719"/>
                    <a:pt x="8994" y="11011"/>
                  </a:cubicBezTo>
                  <a:cubicBezTo>
                    <a:pt x="9678" y="10304"/>
                    <a:pt x="9587" y="9391"/>
                    <a:pt x="8720" y="8911"/>
                  </a:cubicBezTo>
                  <a:cubicBezTo>
                    <a:pt x="8355" y="8706"/>
                    <a:pt x="6688" y="8637"/>
                    <a:pt x="6506" y="8569"/>
                  </a:cubicBezTo>
                  <a:cubicBezTo>
                    <a:pt x="6043" y="8415"/>
                    <a:pt x="5708" y="8111"/>
                    <a:pt x="6158" y="8111"/>
                  </a:cubicBezTo>
                  <a:cubicBezTo>
                    <a:pt x="6174" y="8111"/>
                    <a:pt x="6191" y="8112"/>
                    <a:pt x="6209" y="8112"/>
                  </a:cubicBezTo>
                  <a:cubicBezTo>
                    <a:pt x="6235" y="8113"/>
                    <a:pt x="6262" y="8113"/>
                    <a:pt x="6290" y="8113"/>
                  </a:cubicBezTo>
                  <a:cubicBezTo>
                    <a:pt x="7126" y="8113"/>
                    <a:pt x="8544" y="7790"/>
                    <a:pt x="8743" y="7701"/>
                  </a:cubicBezTo>
                  <a:cubicBezTo>
                    <a:pt x="9633" y="7245"/>
                    <a:pt x="10454" y="6058"/>
                    <a:pt x="9793" y="5099"/>
                  </a:cubicBezTo>
                  <a:cubicBezTo>
                    <a:pt x="9541" y="4711"/>
                    <a:pt x="9108" y="4506"/>
                    <a:pt x="8651" y="4460"/>
                  </a:cubicBezTo>
                  <a:cubicBezTo>
                    <a:pt x="8634" y="4458"/>
                    <a:pt x="8616" y="4457"/>
                    <a:pt x="8596" y="4457"/>
                  </a:cubicBezTo>
                  <a:cubicBezTo>
                    <a:pt x="8207" y="4457"/>
                    <a:pt x="7346" y="4889"/>
                    <a:pt x="6906" y="4889"/>
                  </a:cubicBezTo>
                  <a:cubicBezTo>
                    <a:pt x="6715" y="4889"/>
                    <a:pt x="6603" y="4808"/>
                    <a:pt x="6643" y="4574"/>
                  </a:cubicBezTo>
                  <a:cubicBezTo>
                    <a:pt x="6688" y="4232"/>
                    <a:pt x="7715" y="3502"/>
                    <a:pt x="7921" y="3091"/>
                  </a:cubicBezTo>
                  <a:cubicBezTo>
                    <a:pt x="8172" y="2520"/>
                    <a:pt x="8240" y="1881"/>
                    <a:pt x="8081" y="1288"/>
                  </a:cubicBezTo>
                  <a:cubicBezTo>
                    <a:pt x="7890" y="526"/>
                    <a:pt x="7358" y="0"/>
                    <a:pt x="66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294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3700" cy="342000"/>
          </a:xfrm>
          <a:prstGeom prst="rect">
            <a:avLst/>
          </a:prstGeom>
          <a:noFill/>
          <a:ln>
            <a:noFill/>
          </a:ln>
          <a:effectLst>
            <a:outerShdw dist="57150" dir="312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Londrina Solid"/>
              <a:buNone/>
              <a:defRPr sz="30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17275"/>
            <a:ext cx="7704000" cy="33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8" r:id="rId5"/>
    <p:sldLayoutId id="2147483659" r:id="rId6"/>
    <p:sldLayoutId id="2147483674" r:id="rId7"/>
    <p:sldLayoutId id="2147483675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slide" Target="slide4.xml"/><Relationship Id="rId4" Type="http://schemas.openxmlformats.org/officeDocument/2006/relationships/audio" Target="../media/audio4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slide" Target="slide4.xml"/><Relationship Id="rId4" Type="http://schemas.openxmlformats.org/officeDocument/2006/relationships/audio" Target="../media/audio4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slide" Target="slide4.xml"/><Relationship Id="rId4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gif"/><Relationship Id="rId18" Type="http://schemas.openxmlformats.org/officeDocument/2006/relationships/slide" Target="slide10.xml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9.xml"/><Relationship Id="rId21" Type="http://schemas.openxmlformats.org/officeDocument/2006/relationships/image" Target="../media/image17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gif"/><Relationship Id="rId25" Type="http://schemas.openxmlformats.org/officeDocument/2006/relationships/image" Target="../media/image19.png"/><Relationship Id="rId2" Type="http://schemas.openxmlformats.org/officeDocument/2006/relationships/audio" Target="../media/media1.wma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29" Type="http://schemas.openxmlformats.org/officeDocument/2006/relationships/slide" Target="slide12.xml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slide" Target="slide7.xml"/><Relationship Id="rId32" Type="http://schemas.openxmlformats.org/officeDocument/2006/relationships/image" Target="../media/image23.png"/><Relationship Id="rId5" Type="http://schemas.openxmlformats.org/officeDocument/2006/relationships/image" Target="../media/image2.png"/><Relationship Id="rId15" Type="http://schemas.openxmlformats.org/officeDocument/2006/relationships/image" Target="../media/image12.gif"/><Relationship Id="rId23" Type="http://schemas.openxmlformats.org/officeDocument/2006/relationships/image" Target="../media/image18.png"/><Relationship Id="rId28" Type="http://schemas.openxmlformats.org/officeDocument/2006/relationships/image" Target="../media/image21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31" Type="http://schemas.openxmlformats.org/officeDocument/2006/relationships/slide" Target="slide11.xml"/><Relationship Id="rId4" Type="http://schemas.openxmlformats.org/officeDocument/2006/relationships/audio" Target="../media/audio1.wav"/><Relationship Id="rId9" Type="http://schemas.openxmlformats.org/officeDocument/2006/relationships/image" Target="../media/image6.png"/><Relationship Id="rId14" Type="http://schemas.openxmlformats.org/officeDocument/2006/relationships/image" Target="../media/image11.gif"/><Relationship Id="rId22" Type="http://schemas.openxmlformats.org/officeDocument/2006/relationships/slide" Target="slide8.xml"/><Relationship Id="rId27" Type="http://schemas.openxmlformats.org/officeDocument/2006/relationships/slide" Target="slide9.xml"/><Relationship Id="rId30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slide" Target="slide4.xml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slide" Target="slide4.xml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slide" Target="slide4.xml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33"/>
          <p:cNvSpPr/>
          <p:nvPr/>
        </p:nvSpPr>
        <p:spPr>
          <a:xfrm rot="-1799699">
            <a:off x="5783151" y="649412"/>
            <a:ext cx="673997" cy="58455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33"/>
          <p:cNvSpPr/>
          <p:nvPr/>
        </p:nvSpPr>
        <p:spPr>
          <a:xfrm>
            <a:off x="3775370" y="654625"/>
            <a:ext cx="502355" cy="590638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33"/>
          <p:cNvSpPr/>
          <p:nvPr/>
        </p:nvSpPr>
        <p:spPr>
          <a:xfrm>
            <a:off x="506225" y="290946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4" name="Google Shape;844;p33"/>
          <p:cNvGrpSpPr/>
          <p:nvPr/>
        </p:nvGrpSpPr>
        <p:grpSpPr>
          <a:xfrm>
            <a:off x="-78935" y="745091"/>
            <a:ext cx="2131049" cy="4012266"/>
            <a:chOff x="1078350" y="809700"/>
            <a:chExt cx="2131049" cy="4012266"/>
          </a:xfrm>
        </p:grpSpPr>
        <p:grpSp>
          <p:nvGrpSpPr>
            <p:cNvPr id="845" name="Google Shape;845;p33"/>
            <p:cNvGrpSpPr/>
            <p:nvPr/>
          </p:nvGrpSpPr>
          <p:grpSpPr>
            <a:xfrm>
              <a:off x="1131444" y="842884"/>
              <a:ext cx="2077955" cy="3979082"/>
              <a:chOff x="925725" y="915875"/>
              <a:chExt cx="2077955" cy="3979082"/>
            </a:xfrm>
          </p:grpSpPr>
          <p:sp>
            <p:nvSpPr>
              <p:cNvPr id="846" name="Google Shape;846;p33"/>
              <p:cNvSpPr/>
              <p:nvPr/>
            </p:nvSpPr>
            <p:spPr>
              <a:xfrm>
                <a:off x="1683948" y="4516582"/>
                <a:ext cx="230674" cy="211140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4410" extrusionOk="0">
                    <a:moveTo>
                      <a:pt x="4524" y="1"/>
                    </a:moveTo>
                    <a:cubicBezTo>
                      <a:pt x="3468" y="185"/>
                      <a:pt x="2501" y="254"/>
                      <a:pt x="1645" y="254"/>
                    </a:cubicBezTo>
                    <a:cubicBezTo>
                      <a:pt x="1040" y="254"/>
                      <a:pt x="490" y="219"/>
                      <a:pt x="4" y="167"/>
                    </a:cubicBezTo>
                    <a:lnTo>
                      <a:pt x="4" y="167"/>
                    </a:lnTo>
                    <a:cubicBezTo>
                      <a:pt x="146" y="1291"/>
                      <a:pt x="233" y="1952"/>
                      <a:pt x="233" y="1952"/>
                    </a:cubicBezTo>
                    <a:cubicBezTo>
                      <a:pt x="233" y="1952"/>
                      <a:pt x="134" y="2337"/>
                      <a:pt x="1" y="2813"/>
                    </a:cubicBezTo>
                    <a:cubicBezTo>
                      <a:pt x="263" y="2763"/>
                      <a:pt x="649" y="2710"/>
                      <a:pt x="1107" y="2710"/>
                    </a:cubicBezTo>
                    <a:cubicBezTo>
                      <a:pt x="1763" y="2710"/>
                      <a:pt x="2563" y="2820"/>
                      <a:pt x="3346" y="3209"/>
                    </a:cubicBezTo>
                    <a:cubicBezTo>
                      <a:pt x="3513" y="3292"/>
                      <a:pt x="3607" y="3477"/>
                      <a:pt x="3567" y="3660"/>
                    </a:cubicBezTo>
                    <a:cubicBezTo>
                      <a:pt x="3525" y="3851"/>
                      <a:pt x="3458" y="4090"/>
                      <a:pt x="3365" y="4232"/>
                    </a:cubicBezTo>
                    <a:cubicBezTo>
                      <a:pt x="3365" y="4232"/>
                      <a:pt x="3501" y="4409"/>
                      <a:pt x="3701" y="4409"/>
                    </a:cubicBezTo>
                    <a:cubicBezTo>
                      <a:pt x="3765" y="4409"/>
                      <a:pt x="3835" y="4392"/>
                      <a:pt x="3909" y="4344"/>
                    </a:cubicBezTo>
                    <a:cubicBezTo>
                      <a:pt x="4133" y="4203"/>
                      <a:pt x="4466" y="3697"/>
                      <a:pt x="4817" y="3381"/>
                    </a:cubicBezTo>
                    <a:cubicBezTo>
                      <a:pt x="4752" y="2875"/>
                      <a:pt x="4676" y="2375"/>
                      <a:pt x="4587" y="1952"/>
                    </a:cubicBezTo>
                    <a:lnTo>
                      <a:pt x="452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33"/>
              <p:cNvSpPr/>
              <p:nvPr/>
            </p:nvSpPr>
            <p:spPr>
              <a:xfrm>
                <a:off x="1684140" y="4516582"/>
                <a:ext cx="217938" cy="55299"/>
              </a:xfrm>
              <a:custGeom>
                <a:avLst/>
                <a:gdLst/>
                <a:ahLst/>
                <a:cxnLst/>
                <a:rect l="l" t="t" r="r" b="b"/>
                <a:pathLst>
                  <a:path w="4552" h="1155" extrusionOk="0">
                    <a:moveTo>
                      <a:pt x="4520" y="1"/>
                    </a:moveTo>
                    <a:cubicBezTo>
                      <a:pt x="3464" y="185"/>
                      <a:pt x="2497" y="254"/>
                      <a:pt x="1641" y="254"/>
                    </a:cubicBezTo>
                    <a:cubicBezTo>
                      <a:pt x="1036" y="254"/>
                      <a:pt x="486" y="219"/>
                      <a:pt x="0" y="167"/>
                    </a:cubicBezTo>
                    <a:lnTo>
                      <a:pt x="0" y="167"/>
                    </a:lnTo>
                    <a:cubicBezTo>
                      <a:pt x="45" y="518"/>
                      <a:pt x="82" y="817"/>
                      <a:pt x="116" y="1072"/>
                    </a:cubicBezTo>
                    <a:cubicBezTo>
                      <a:pt x="591" y="1111"/>
                      <a:pt x="1288" y="1155"/>
                      <a:pt x="2060" y="1155"/>
                    </a:cubicBezTo>
                    <a:cubicBezTo>
                      <a:pt x="2862" y="1155"/>
                      <a:pt x="3747" y="1108"/>
                      <a:pt x="4551" y="962"/>
                    </a:cubicBezTo>
                    <a:lnTo>
                      <a:pt x="452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33"/>
              <p:cNvSpPr/>
              <p:nvPr/>
            </p:nvSpPr>
            <p:spPr>
              <a:xfrm>
                <a:off x="1734410" y="4644318"/>
                <a:ext cx="150766" cy="83403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1742" extrusionOk="0">
                    <a:moveTo>
                      <a:pt x="186" y="0"/>
                    </a:moveTo>
                    <a:cubicBezTo>
                      <a:pt x="120" y="0"/>
                      <a:pt x="58" y="2"/>
                      <a:pt x="1" y="5"/>
                    </a:cubicBezTo>
                    <a:lnTo>
                      <a:pt x="1" y="43"/>
                    </a:lnTo>
                    <a:cubicBezTo>
                      <a:pt x="19" y="43"/>
                      <a:pt x="37" y="43"/>
                      <a:pt x="55" y="43"/>
                    </a:cubicBezTo>
                    <a:cubicBezTo>
                      <a:pt x="710" y="43"/>
                      <a:pt x="1509" y="152"/>
                      <a:pt x="2292" y="541"/>
                    </a:cubicBezTo>
                    <a:cubicBezTo>
                      <a:pt x="2459" y="624"/>
                      <a:pt x="2553" y="809"/>
                      <a:pt x="2513" y="992"/>
                    </a:cubicBezTo>
                    <a:cubicBezTo>
                      <a:pt x="2471" y="1183"/>
                      <a:pt x="2404" y="1422"/>
                      <a:pt x="2311" y="1564"/>
                    </a:cubicBezTo>
                    <a:cubicBezTo>
                      <a:pt x="2311" y="1564"/>
                      <a:pt x="2447" y="1741"/>
                      <a:pt x="2647" y="1741"/>
                    </a:cubicBezTo>
                    <a:cubicBezTo>
                      <a:pt x="2711" y="1741"/>
                      <a:pt x="2781" y="1724"/>
                      <a:pt x="2855" y="1676"/>
                    </a:cubicBezTo>
                    <a:cubicBezTo>
                      <a:pt x="2940" y="1623"/>
                      <a:pt x="3038" y="1519"/>
                      <a:pt x="3148" y="1393"/>
                    </a:cubicBezTo>
                    <a:lnTo>
                      <a:pt x="3148" y="1393"/>
                    </a:lnTo>
                    <a:cubicBezTo>
                      <a:pt x="3148" y="1393"/>
                      <a:pt x="2762" y="1533"/>
                      <a:pt x="2650" y="1533"/>
                    </a:cubicBezTo>
                    <a:cubicBezTo>
                      <a:pt x="2537" y="1533"/>
                      <a:pt x="2999" y="1030"/>
                      <a:pt x="2824" y="650"/>
                    </a:cubicBezTo>
                    <a:cubicBezTo>
                      <a:pt x="2662" y="296"/>
                      <a:pt x="1079" y="0"/>
                      <a:pt x="1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33"/>
              <p:cNvSpPr/>
              <p:nvPr/>
            </p:nvSpPr>
            <p:spPr>
              <a:xfrm>
                <a:off x="1566459" y="4644510"/>
                <a:ext cx="360326" cy="246330"/>
              </a:xfrm>
              <a:custGeom>
                <a:avLst/>
                <a:gdLst/>
                <a:ahLst/>
                <a:cxnLst/>
                <a:rect l="l" t="t" r="r" b="b"/>
                <a:pathLst>
                  <a:path w="7526" h="5145" extrusionOk="0">
                    <a:moveTo>
                      <a:pt x="3443" y="1"/>
                    </a:moveTo>
                    <a:cubicBezTo>
                      <a:pt x="3008" y="1"/>
                      <a:pt x="2640" y="46"/>
                      <a:pt x="2395" y="92"/>
                    </a:cubicBezTo>
                    <a:cubicBezTo>
                      <a:pt x="2304" y="425"/>
                      <a:pt x="2220" y="861"/>
                      <a:pt x="2154" y="1170"/>
                    </a:cubicBezTo>
                    <a:cubicBezTo>
                      <a:pt x="2154" y="1170"/>
                      <a:pt x="608" y="2448"/>
                      <a:pt x="146" y="3790"/>
                    </a:cubicBezTo>
                    <a:cubicBezTo>
                      <a:pt x="0" y="4213"/>
                      <a:pt x="233" y="4675"/>
                      <a:pt x="659" y="4812"/>
                    </a:cubicBezTo>
                    <a:cubicBezTo>
                      <a:pt x="1016" y="4928"/>
                      <a:pt x="1556" y="5045"/>
                      <a:pt x="2359" y="5113"/>
                    </a:cubicBezTo>
                    <a:cubicBezTo>
                      <a:pt x="2614" y="5134"/>
                      <a:pt x="2865" y="5145"/>
                      <a:pt x="3112" y="5145"/>
                    </a:cubicBezTo>
                    <a:cubicBezTo>
                      <a:pt x="4630" y="5145"/>
                      <a:pt x="5992" y="4731"/>
                      <a:pt x="7198" y="3759"/>
                    </a:cubicBezTo>
                    <a:cubicBezTo>
                      <a:pt x="7407" y="3590"/>
                      <a:pt x="7525" y="3332"/>
                      <a:pt x="7505" y="3063"/>
                    </a:cubicBezTo>
                    <a:cubicBezTo>
                      <a:pt x="7467" y="2550"/>
                      <a:pt x="7388" y="1621"/>
                      <a:pt x="7271" y="709"/>
                    </a:cubicBezTo>
                    <a:cubicBezTo>
                      <a:pt x="6920" y="1025"/>
                      <a:pt x="6587" y="1531"/>
                      <a:pt x="6363" y="1672"/>
                    </a:cubicBezTo>
                    <a:cubicBezTo>
                      <a:pt x="6289" y="1720"/>
                      <a:pt x="6219" y="1737"/>
                      <a:pt x="6155" y="1737"/>
                    </a:cubicBezTo>
                    <a:cubicBezTo>
                      <a:pt x="5955" y="1737"/>
                      <a:pt x="5819" y="1560"/>
                      <a:pt x="5819" y="1560"/>
                    </a:cubicBezTo>
                    <a:cubicBezTo>
                      <a:pt x="5934" y="1432"/>
                      <a:pt x="6014" y="1185"/>
                      <a:pt x="6063" y="985"/>
                    </a:cubicBezTo>
                    <a:cubicBezTo>
                      <a:pt x="6108" y="799"/>
                      <a:pt x="6015" y="610"/>
                      <a:pt x="5844" y="525"/>
                    </a:cubicBezTo>
                    <a:cubicBezTo>
                      <a:pt x="5019" y="116"/>
                      <a:pt x="4143" y="1"/>
                      <a:pt x="34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33"/>
              <p:cNvSpPr/>
              <p:nvPr/>
            </p:nvSpPr>
            <p:spPr>
              <a:xfrm>
                <a:off x="2409041" y="4401149"/>
                <a:ext cx="320444" cy="244750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5112" extrusionOk="0">
                    <a:moveTo>
                      <a:pt x="4049" y="1"/>
                    </a:moveTo>
                    <a:cubicBezTo>
                      <a:pt x="2751" y="823"/>
                      <a:pt x="1367" y="1379"/>
                      <a:pt x="0" y="1745"/>
                    </a:cubicBezTo>
                    <a:cubicBezTo>
                      <a:pt x="391" y="2433"/>
                      <a:pt x="754" y="3022"/>
                      <a:pt x="1066" y="3459"/>
                    </a:cubicBezTo>
                    <a:cubicBezTo>
                      <a:pt x="1066" y="3459"/>
                      <a:pt x="1301" y="4212"/>
                      <a:pt x="1677" y="5111"/>
                    </a:cubicBezTo>
                    <a:cubicBezTo>
                      <a:pt x="2248" y="4858"/>
                      <a:pt x="3137" y="4502"/>
                      <a:pt x="3920" y="4363"/>
                    </a:cubicBezTo>
                    <a:cubicBezTo>
                      <a:pt x="5194" y="4138"/>
                      <a:pt x="6508" y="3912"/>
                      <a:pt x="6693" y="3357"/>
                    </a:cubicBezTo>
                    <a:cubicBezTo>
                      <a:pt x="6693" y="3357"/>
                      <a:pt x="5899" y="3326"/>
                      <a:pt x="5315" y="3074"/>
                    </a:cubicBezTo>
                    <a:cubicBezTo>
                      <a:pt x="5154" y="3005"/>
                      <a:pt x="5061" y="2834"/>
                      <a:pt x="5084" y="2660"/>
                    </a:cubicBezTo>
                    <a:cubicBezTo>
                      <a:pt x="5111" y="2449"/>
                      <a:pt x="5183" y="2137"/>
                      <a:pt x="5370" y="1776"/>
                    </a:cubicBezTo>
                    <a:cubicBezTo>
                      <a:pt x="5159" y="1753"/>
                      <a:pt x="4940" y="1726"/>
                      <a:pt x="4721" y="1694"/>
                    </a:cubicBezTo>
                    <a:cubicBezTo>
                      <a:pt x="4721" y="1694"/>
                      <a:pt x="4482" y="1132"/>
                      <a:pt x="40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33"/>
              <p:cNvSpPr/>
              <p:nvPr/>
            </p:nvSpPr>
            <p:spPr>
              <a:xfrm>
                <a:off x="2409041" y="4401149"/>
                <a:ext cx="208076" cy="135589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2832" extrusionOk="0">
                    <a:moveTo>
                      <a:pt x="4049" y="1"/>
                    </a:moveTo>
                    <a:cubicBezTo>
                      <a:pt x="2751" y="823"/>
                      <a:pt x="1367" y="1379"/>
                      <a:pt x="0" y="1745"/>
                    </a:cubicBezTo>
                    <a:cubicBezTo>
                      <a:pt x="228" y="2145"/>
                      <a:pt x="445" y="2508"/>
                      <a:pt x="649" y="2832"/>
                    </a:cubicBezTo>
                    <a:cubicBezTo>
                      <a:pt x="2153" y="2193"/>
                      <a:pt x="3702" y="1199"/>
                      <a:pt x="4346" y="768"/>
                    </a:cubicBezTo>
                    <a:cubicBezTo>
                      <a:pt x="4260" y="550"/>
                      <a:pt x="4162" y="296"/>
                      <a:pt x="40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33"/>
              <p:cNvSpPr/>
              <p:nvPr/>
            </p:nvSpPr>
            <p:spPr>
              <a:xfrm>
                <a:off x="2637748" y="4484839"/>
                <a:ext cx="91733" cy="103463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161" extrusionOk="0">
                    <a:moveTo>
                      <a:pt x="384" y="1"/>
                    </a:moveTo>
                    <a:cubicBezTo>
                      <a:pt x="237" y="330"/>
                      <a:pt x="74" y="768"/>
                      <a:pt x="48" y="1153"/>
                    </a:cubicBezTo>
                    <a:cubicBezTo>
                      <a:pt x="0" y="1859"/>
                      <a:pt x="1397" y="1871"/>
                      <a:pt x="1494" y="1871"/>
                    </a:cubicBezTo>
                    <a:cubicBezTo>
                      <a:pt x="1498" y="1871"/>
                      <a:pt x="1499" y="1871"/>
                      <a:pt x="1499" y="1871"/>
                    </a:cubicBezTo>
                    <a:lnTo>
                      <a:pt x="1499" y="1871"/>
                    </a:lnTo>
                    <a:cubicBezTo>
                      <a:pt x="1410" y="2020"/>
                      <a:pt x="1181" y="2151"/>
                      <a:pt x="1164" y="2160"/>
                    </a:cubicBezTo>
                    <a:cubicBezTo>
                      <a:pt x="1556" y="2019"/>
                      <a:pt x="1837" y="1843"/>
                      <a:pt x="1916" y="1609"/>
                    </a:cubicBezTo>
                    <a:cubicBezTo>
                      <a:pt x="1916" y="1609"/>
                      <a:pt x="1122" y="1578"/>
                      <a:pt x="538" y="1326"/>
                    </a:cubicBezTo>
                    <a:cubicBezTo>
                      <a:pt x="377" y="1257"/>
                      <a:pt x="284" y="1086"/>
                      <a:pt x="307" y="912"/>
                    </a:cubicBezTo>
                    <a:cubicBezTo>
                      <a:pt x="334" y="701"/>
                      <a:pt x="406" y="389"/>
                      <a:pt x="593" y="28"/>
                    </a:cubicBezTo>
                    <a:cubicBezTo>
                      <a:pt x="525" y="20"/>
                      <a:pt x="453" y="10"/>
                      <a:pt x="3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33"/>
              <p:cNvSpPr/>
              <p:nvPr/>
            </p:nvSpPr>
            <p:spPr>
              <a:xfrm>
                <a:off x="2489282" y="4470332"/>
                <a:ext cx="500703" cy="277929"/>
              </a:xfrm>
              <a:custGeom>
                <a:avLst/>
                <a:gdLst/>
                <a:ahLst/>
                <a:cxnLst/>
                <a:rect l="l" t="t" r="r" b="b"/>
                <a:pathLst>
                  <a:path w="10458" h="5805" extrusionOk="0">
                    <a:moveTo>
                      <a:pt x="8403" y="0"/>
                    </a:moveTo>
                    <a:cubicBezTo>
                      <a:pt x="7186" y="0"/>
                      <a:pt x="5600" y="444"/>
                      <a:pt x="5600" y="444"/>
                    </a:cubicBezTo>
                    <a:cubicBezTo>
                      <a:pt x="5600" y="444"/>
                      <a:pt x="4737" y="275"/>
                      <a:pt x="3699" y="164"/>
                    </a:cubicBezTo>
                    <a:cubicBezTo>
                      <a:pt x="3512" y="526"/>
                      <a:pt x="3435" y="1004"/>
                      <a:pt x="3408" y="1215"/>
                    </a:cubicBezTo>
                    <a:cubicBezTo>
                      <a:pt x="3385" y="1389"/>
                      <a:pt x="3478" y="1560"/>
                      <a:pt x="3639" y="1629"/>
                    </a:cubicBezTo>
                    <a:cubicBezTo>
                      <a:pt x="4223" y="1881"/>
                      <a:pt x="5017" y="1912"/>
                      <a:pt x="5017" y="1912"/>
                    </a:cubicBezTo>
                    <a:cubicBezTo>
                      <a:pt x="4832" y="2467"/>
                      <a:pt x="3518" y="2693"/>
                      <a:pt x="2244" y="2918"/>
                    </a:cubicBezTo>
                    <a:cubicBezTo>
                      <a:pt x="1461" y="3057"/>
                      <a:pt x="572" y="3413"/>
                      <a:pt x="1" y="3666"/>
                    </a:cubicBezTo>
                    <a:cubicBezTo>
                      <a:pt x="241" y="4242"/>
                      <a:pt x="538" y="4877"/>
                      <a:pt x="868" y="5417"/>
                    </a:cubicBezTo>
                    <a:cubicBezTo>
                      <a:pt x="1018" y="5662"/>
                      <a:pt x="1281" y="5804"/>
                      <a:pt x="1555" y="5804"/>
                    </a:cubicBezTo>
                    <a:cubicBezTo>
                      <a:pt x="1643" y="5804"/>
                      <a:pt x="1732" y="5790"/>
                      <a:pt x="1819" y="5759"/>
                    </a:cubicBezTo>
                    <a:cubicBezTo>
                      <a:pt x="3285" y="5248"/>
                      <a:pt x="7202" y="3810"/>
                      <a:pt x="9962" y="2160"/>
                    </a:cubicBezTo>
                    <a:cubicBezTo>
                      <a:pt x="10332" y="1938"/>
                      <a:pt x="10457" y="1468"/>
                      <a:pt x="10257" y="1087"/>
                    </a:cubicBezTo>
                    <a:cubicBezTo>
                      <a:pt x="10026" y="649"/>
                      <a:pt x="9628" y="153"/>
                      <a:pt x="8980" y="43"/>
                    </a:cubicBezTo>
                    <a:cubicBezTo>
                      <a:pt x="8805" y="13"/>
                      <a:pt x="8609" y="0"/>
                      <a:pt x="84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33"/>
              <p:cNvSpPr/>
              <p:nvPr/>
            </p:nvSpPr>
            <p:spPr>
              <a:xfrm>
                <a:off x="2161662" y="2327489"/>
                <a:ext cx="273859" cy="375120"/>
              </a:xfrm>
              <a:custGeom>
                <a:avLst/>
                <a:gdLst/>
                <a:ahLst/>
                <a:cxnLst/>
                <a:rect l="l" t="t" r="r" b="b"/>
                <a:pathLst>
                  <a:path w="5720" h="7835" extrusionOk="0">
                    <a:moveTo>
                      <a:pt x="0" y="0"/>
                    </a:moveTo>
                    <a:lnTo>
                      <a:pt x="0" y="6442"/>
                    </a:lnTo>
                    <a:cubicBezTo>
                      <a:pt x="0" y="6442"/>
                      <a:pt x="578" y="7195"/>
                      <a:pt x="1407" y="7835"/>
                    </a:cubicBezTo>
                    <a:cubicBezTo>
                      <a:pt x="2721" y="7054"/>
                      <a:pt x="4434" y="5302"/>
                      <a:pt x="5719" y="3455"/>
                    </a:cubicBezTo>
                    <a:cubicBezTo>
                      <a:pt x="4180" y="1969"/>
                      <a:pt x="1897" y="623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33"/>
              <p:cNvSpPr/>
              <p:nvPr/>
            </p:nvSpPr>
            <p:spPr>
              <a:xfrm>
                <a:off x="2161662" y="2460683"/>
                <a:ext cx="45388" cy="223396"/>
              </a:xfrm>
              <a:custGeom>
                <a:avLst/>
                <a:gdLst/>
                <a:ahLst/>
                <a:cxnLst/>
                <a:rect l="l" t="t" r="r" b="b"/>
                <a:pathLst>
                  <a:path w="948" h="4666" extrusionOk="0">
                    <a:moveTo>
                      <a:pt x="0" y="1"/>
                    </a:moveTo>
                    <a:lnTo>
                      <a:pt x="0" y="3660"/>
                    </a:lnTo>
                    <a:cubicBezTo>
                      <a:pt x="0" y="3660"/>
                      <a:pt x="372" y="4145"/>
                      <a:pt x="947" y="4666"/>
                    </a:cubicBezTo>
                    <a:cubicBezTo>
                      <a:pt x="629" y="2517"/>
                      <a:pt x="164" y="1"/>
                      <a:pt x="1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33"/>
              <p:cNvSpPr/>
              <p:nvPr/>
            </p:nvSpPr>
            <p:spPr>
              <a:xfrm>
                <a:off x="2561864" y="1284722"/>
                <a:ext cx="357884" cy="913168"/>
              </a:xfrm>
              <a:custGeom>
                <a:avLst/>
                <a:gdLst/>
                <a:ahLst/>
                <a:cxnLst/>
                <a:rect l="l" t="t" r="r" b="b"/>
                <a:pathLst>
                  <a:path w="7475" h="19073" extrusionOk="0">
                    <a:moveTo>
                      <a:pt x="0" y="1"/>
                    </a:moveTo>
                    <a:cubicBezTo>
                      <a:pt x="1" y="1"/>
                      <a:pt x="2679" y="4407"/>
                      <a:pt x="3683" y="10446"/>
                    </a:cubicBezTo>
                    <a:cubicBezTo>
                      <a:pt x="4556" y="15690"/>
                      <a:pt x="3135" y="18837"/>
                      <a:pt x="3507" y="19062"/>
                    </a:cubicBezTo>
                    <a:cubicBezTo>
                      <a:pt x="3519" y="19069"/>
                      <a:pt x="3533" y="19073"/>
                      <a:pt x="3550" y="19073"/>
                    </a:cubicBezTo>
                    <a:cubicBezTo>
                      <a:pt x="4134" y="19073"/>
                      <a:pt x="7475" y="14562"/>
                      <a:pt x="5162" y="7728"/>
                    </a:cubicBezTo>
                    <a:cubicBezTo>
                      <a:pt x="3036" y="1449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33"/>
              <p:cNvSpPr/>
              <p:nvPr/>
            </p:nvSpPr>
            <p:spPr>
              <a:xfrm>
                <a:off x="2561864" y="1284722"/>
                <a:ext cx="247144" cy="912689"/>
              </a:xfrm>
              <a:custGeom>
                <a:avLst/>
                <a:gdLst/>
                <a:ahLst/>
                <a:cxnLst/>
                <a:rect l="l" t="t" r="r" b="b"/>
                <a:pathLst>
                  <a:path w="5162" h="19063" extrusionOk="0">
                    <a:moveTo>
                      <a:pt x="0" y="1"/>
                    </a:moveTo>
                    <a:cubicBezTo>
                      <a:pt x="1" y="1"/>
                      <a:pt x="2679" y="4407"/>
                      <a:pt x="3683" y="10446"/>
                    </a:cubicBezTo>
                    <a:cubicBezTo>
                      <a:pt x="4556" y="15690"/>
                      <a:pt x="3135" y="18837"/>
                      <a:pt x="3507" y="19062"/>
                    </a:cubicBezTo>
                    <a:lnTo>
                      <a:pt x="5162" y="7728"/>
                    </a:lnTo>
                    <a:cubicBezTo>
                      <a:pt x="3036" y="1449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33"/>
              <p:cNvSpPr/>
              <p:nvPr/>
            </p:nvSpPr>
            <p:spPr>
              <a:xfrm>
                <a:off x="2561864" y="1284722"/>
                <a:ext cx="298277" cy="741575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15489" extrusionOk="0">
                    <a:moveTo>
                      <a:pt x="0" y="1"/>
                    </a:moveTo>
                    <a:cubicBezTo>
                      <a:pt x="1" y="1"/>
                      <a:pt x="422" y="695"/>
                      <a:pt x="992" y="1907"/>
                    </a:cubicBezTo>
                    <a:cubicBezTo>
                      <a:pt x="1534" y="3014"/>
                      <a:pt x="4357" y="8993"/>
                      <a:pt x="5577" y="15488"/>
                    </a:cubicBezTo>
                    <a:cubicBezTo>
                      <a:pt x="6091" y="13539"/>
                      <a:pt x="6229" y="10882"/>
                      <a:pt x="5162" y="7728"/>
                    </a:cubicBezTo>
                    <a:cubicBezTo>
                      <a:pt x="3036" y="1449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33"/>
              <p:cNvSpPr/>
              <p:nvPr/>
            </p:nvSpPr>
            <p:spPr>
              <a:xfrm>
                <a:off x="2404828" y="1006459"/>
                <a:ext cx="598852" cy="1104295"/>
              </a:xfrm>
              <a:custGeom>
                <a:avLst/>
                <a:gdLst/>
                <a:ahLst/>
                <a:cxnLst/>
                <a:rect l="l" t="t" r="r" b="b"/>
                <a:pathLst>
                  <a:path w="12508" h="23065" extrusionOk="0">
                    <a:moveTo>
                      <a:pt x="2774" y="0"/>
                    </a:moveTo>
                    <a:cubicBezTo>
                      <a:pt x="2317" y="0"/>
                      <a:pt x="1913" y="96"/>
                      <a:pt x="1583" y="233"/>
                    </a:cubicBezTo>
                    <a:cubicBezTo>
                      <a:pt x="189" y="812"/>
                      <a:pt x="1" y="2455"/>
                      <a:pt x="1" y="2455"/>
                    </a:cubicBezTo>
                    <a:lnTo>
                      <a:pt x="1" y="4827"/>
                    </a:lnTo>
                    <a:cubicBezTo>
                      <a:pt x="1" y="4827"/>
                      <a:pt x="77" y="4809"/>
                      <a:pt x="219" y="4809"/>
                    </a:cubicBezTo>
                    <a:cubicBezTo>
                      <a:pt x="944" y="4809"/>
                      <a:pt x="3405" y="5279"/>
                      <a:pt x="6367" y="11029"/>
                    </a:cubicBezTo>
                    <a:cubicBezTo>
                      <a:pt x="9192" y="16512"/>
                      <a:pt x="8902" y="22884"/>
                      <a:pt x="10105" y="23063"/>
                    </a:cubicBezTo>
                    <a:cubicBezTo>
                      <a:pt x="10110" y="23064"/>
                      <a:pt x="10115" y="23064"/>
                      <a:pt x="10120" y="23064"/>
                    </a:cubicBezTo>
                    <a:cubicBezTo>
                      <a:pt x="10765" y="23064"/>
                      <a:pt x="12507" y="17250"/>
                      <a:pt x="9818" y="8893"/>
                    </a:cubicBezTo>
                    <a:cubicBezTo>
                      <a:pt x="7487" y="1652"/>
                      <a:pt x="4669" y="0"/>
                      <a:pt x="27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33"/>
              <p:cNvSpPr/>
              <p:nvPr/>
            </p:nvSpPr>
            <p:spPr>
              <a:xfrm>
                <a:off x="2421298" y="1070423"/>
                <a:ext cx="485478" cy="882909"/>
              </a:xfrm>
              <a:custGeom>
                <a:avLst/>
                <a:gdLst/>
                <a:ahLst/>
                <a:cxnLst/>
                <a:rect l="l" t="t" r="r" b="b"/>
                <a:pathLst>
                  <a:path w="10140" h="18441" extrusionOk="0">
                    <a:moveTo>
                      <a:pt x="2750" y="1"/>
                    </a:moveTo>
                    <a:cubicBezTo>
                      <a:pt x="237" y="1"/>
                      <a:pt x="4" y="2872"/>
                      <a:pt x="3" y="2901"/>
                    </a:cubicBezTo>
                    <a:cubicBezTo>
                      <a:pt x="0" y="2940"/>
                      <a:pt x="30" y="2974"/>
                      <a:pt x="68" y="2977"/>
                    </a:cubicBezTo>
                    <a:cubicBezTo>
                      <a:pt x="71" y="2977"/>
                      <a:pt x="74" y="2977"/>
                      <a:pt x="76" y="2977"/>
                    </a:cubicBezTo>
                    <a:cubicBezTo>
                      <a:pt x="115" y="2977"/>
                      <a:pt x="142" y="2947"/>
                      <a:pt x="144" y="2910"/>
                    </a:cubicBezTo>
                    <a:cubicBezTo>
                      <a:pt x="145" y="2904"/>
                      <a:pt x="198" y="2205"/>
                      <a:pt x="548" y="1517"/>
                    </a:cubicBezTo>
                    <a:cubicBezTo>
                      <a:pt x="1013" y="605"/>
                      <a:pt x="1753" y="142"/>
                      <a:pt x="2750" y="142"/>
                    </a:cubicBezTo>
                    <a:cubicBezTo>
                      <a:pt x="6475" y="142"/>
                      <a:pt x="9998" y="9000"/>
                      <a:pt x="9998" y="18370"/>
                    </a:cubicBezTo>
                    <a:cubicBezTo>
                      <a:pt x="9998" y="18409"/>
                      <a:pt x="10030" y="18441"/>
                      <a:pt x="10069" y="18441"/>
                    </a:cubicBezTo>
                    <a:cubicBezTo>
                      <a:pt x="10108" y="18441"/>
                      <a:pt x="10140" y="18409"/>
                      <a:pt x="10140" y="18370"/>
                    </a:cubicBezTo>
                    <a:cubicBezTo>
                      <a:pt x="10140" y="8928"/>
                      <a:pt x="6549" y="1"/>
                      <a:pt x="27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33"/>
              <p:cNvSpPr/>
              <p:nvPr/>
            </p:nvSpPr>
            <p:spPr>
              <a:xfrm>
                <a:off x="2429676" y="1119928"/>
                <a:ext cx="441670" cy="475424"/>
              </a:xfrm>
              <a:custGeom>
                <a:avLst/>
                <a:gdLst/>
                <a:ahLst/>
                <a:cxnLst/>
                <a:rect l="l" t="t" r="r" b="b"/>
                <a:pathLst>
                  <a:path w="9225" h="9930" extrusionOk="0">
                    <a:moveTo>
                      <a:pt x="2029" y="1"/>
                    </a:moveTo>
                    <a:cubicBezTo>
                      <a:pt x="1979" y="1"/>
                      <a:pt x="1930" y="2"/>
                      <a:pt x="1881" y="5"/>
                    </a:cubicBezTo>
                    <a:cubicBezTo>
                      <a:pt x="707" y="73"/>
                      <a:pt x="51" y="934"/>
                      <a:pt x="23" y="971"/>
                    </a:cubicBezTo>
                    <a:cubicBezTo>
                      <a:pt x="1" y="1002"/>
                      <a:pt x="7" y="1047"/>
                      <a:pt x="38" y="1070"/>
                    </a:cubicBezTo>
                    <a:cubicBezTo>
                      <a:pt x="51" y="1080"/>
                      <a:pt x="66" y="1084"/>
                      <a:pt x="80" y="1084"/>
                    </a:cubicBezTo>
                    <a:cubicBezTo>
                      <a:pt x="102" y="1084"/>
                      <a:pt x="124" y="1074"/>
                      <a:pt x="138" y="1055"/>
                    </a:cubicBezTo>
                    <a:cubicBezTo>
                      <a:pt x="144" y="1048"/>
                      <a:pt x="784" y="210"/>
                      <a:pt x="1892" y="147"/>
                    </a:cubicBezTo>
                    <a:cubicBezTo>
                      <a:pt x="1937" y="144"/>
                      <a:pt x="1983" y="143"/>
                      <a:pt x="2028" y="143"/>
                    </a:cubicBezTo>
                    <a:cubicBezTo>
                      <a:pt x="2964" y="143"/>
                      <a:pt x="3960" y="688"/>
                      <a:pt x="4981" y="1766"/>
                    </a:cubicBezTo>
                    <a:cubicBezTo>
                      <a:pt x="7318" y="4235"/>
                      <a:pt x="9060" y="9823"/>
                      <a:pt x="9078" y="9879"/>
                    </a:cubicBezTo>
                    <a:cubicBezTo>
                      <a:pt x="9087" y="9910"/>
                      <a:pt x="9115" y="9929"/>
                      <a:pt x="9145" y="9929"/>
                    </a:cubicBezTo>
                    <a:cubicBezTo>
                      <a:pt x="9152" y="9929"/>
                      <a:pt x="9160" y="9928"/>
                      <a:pt x="9166" y="9926"/>
                    </a:cubicBezTo>
                    <a:cubicBezTo>
                      <a:pt x="9203" y="9914"/>
                      <a:pt x="9224" y="9875"/>
                      <a:pt x="9213" y="9837"/>
                    </a:cubicBezTo>
                    <a:cubicBezTo>
                      <a:pt x="9196" y="9781"/>
                      <a:pt x="7444" y="4162"/>
                      <a:pt x="5084" y="1668"/>
                    </a:cubicBezTo>
                    <a:cubicBezTo>
                      <a:pt x="4035" y="560"/>
                      <a:pt x="3005" y="1"/>
                      <a:pt x="20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33"/>
              <p:cNvSpPr/>
              <p:nvPr/>
            </p:nvSpPr>
            <p:spPr>
              <a:xfrm>
                <a:off x="2508960" y="1206107"/>
                <a:ext cx="384696" cy="810327"/>
              </a:xfrm>
              <a:custGeom>
                <a:avLst/>
                <a:gdLst/>
                <a:ahLst/>
                <a:cxnLst/>
                <a:rect l="l" t="t" r="r" b="b"/>
                <a:pathLst>
                  <a:path w="8035" h="16925" extrusionOk="0">
                    <a:moveTo>
                      <a:pt x="80" y="1"/>
                    </a:moveTo>
                    <a:cubicBezTo>
                      <a:pt x="49" y="1"/>
                      <a:pt x="21" y="21"/>
                      <a:pt x="11" y="52"/>
                    </a:cubicBezTo>
                    <a:cubicBezTo>
                      <a:pt x="1" y="89"/>
                      <a:pt x="22" y="129"/>
                      <a:pt x="59" y="140"/>
                    </a:cubicBezTo>
                    <a:cubicBezTo>
                      <a:pt x="76" y="144"/>
                      <a:pt x="1745" y="663"/>
                      <a:pt x="3535" y="2971"/>
                    </a:cubicBezTo>
                    <a:cubicBezTo>
                      <a:pt x="6533" y="6836"/>
                      <a:pt x="7558" y="12656"/>
                      <a:pt x="7890" y="16859"/>
                    </a:cubicBezTo>
                    <a:cubicBezTo>
                      <a:pt x="7893" y="16896"/>
                      <a:pt x="7924" y="16924"/>
                      <a:pt x="7960" y="16924"/>
                    </a:cubicBezTo>
                    <a:lnTo>
                      <a:pt x="7967" y="16924"/>
                    </a:lnTo>
                    <a:cubicBezTo>
                      <a:pt x="8006" y="16922"/>
                      <a:pt x="8035" y="16887"/>
                      <a:pt x="8031" y="16848"/>
                    </a:cubicBezTo>
                    <a:cubicBezTo>
                      <a:pt x="7698" y="12621"/>
                      <a:pt x="6664" y="6764"/>
                      <a:pt x="3638" y="2872"/>
                    </a:cubicBezTo>
                    <a:cubicBezTo>
                      <a:pt x="1821" y="535"/>
                      <a:pt x="169" y="24"/>
                      <a:pt x="100" y="4"/>
                    </a:cubicBezTo>
                    <a:cubicBezTo>
                      <a:pt x="93" y="2"/>
                      <a:pt x="86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33"/>
              <p:cNvSpPr/>
              <p:nvPr/>
            </p:nvSpPr>
            <p:spPr>
              <a:xfrm>
                <a:off x="2734315" y="1651270"/>
                <a:ext cx="79237" cy="440569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9202" extrusionOk="0">
                    <a:moveTo>
                      <a:pt x="81" y="1"/>
                    </a:moveTo>
                    <a:cubicBezTo>
                      <a:pt x="73" y="1"/>
                      <a:pt x="64" y="2"/>
                      <a:pt x="56" y="6"/>
                    </a:cubicBezTo>
                    <a:cubicBezTo>
                      <a:pt x="19" y="19"/>
                      <a:pt x="0" y="60"/>
                      <a:pt x="14" y="96"/>
                    </a:cubicBezTo>
                    <a:cubicBezTo>
                      <a:pt x="30" y="136"/>
                      <a:pt x="1508" y="4118"/>
                      <a:pt x="750" y="9119"/>
                    </a:cubicBezTo>
                    <a:cubicBezTo>
                      <a:pt x="744" y="9159"/>
                      <a:pt x="771" y="9194"/>
                      <a:pt x="810" y="9201"/>
                    </a:cubicBezTo>
                    <a:cubicBezTo>
                      <a:pt x="813" y="9201"/>
                      <a:pt x="817" y="9201"/>
                      <a:pt x="820" y="9201"/>
                    </a:cubicBezTo>
                    <a:cubicBezTo>
                      <a:pt x="855" y="9201"/>
                      <a:pt x="886" y="9176"/>
                      <a:pt x="891" y="9141"/>
                    </a:cubicBezTo>
                    <a:cubicBezTo>
                      <a:pt x="1655" y="4101"/>
                      <a:pt x="163" y="87"/>
                      <a:pt x="148" y="47"/>
                    </a:cubicBezTo>
                    <a:cubicBezTo>
                      <a:pt x="137" y="18"/>
                      <a:pt x="109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33"/>
              <p:cNvSpPr/>
              <p:nvPr/>
            </p:nvSpPr>
            <p:spPr>
              <a:xfrm>
                <a:off x="2404828" y="1057592"/>
                <a:ext cx="97335" cy="210422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4395" extrusionOk="0">
                    <a:moveTo>
                      <a:pt x="555" y="1"/>
                    </a:moveTo>
                    <a:cubicBezTo>
                      <a:pt x="87" y="658"/>
                      <a:pt x="1" y="1387"/>
                      <a:pt x="1" y="1387"/>
                    </a:cubicBezTo>
                    <a:lnTo>
                      <a:pt x="1" y="3759"/>
                    </a:lnTo>
                    <a:cubicBezTo>
                      <a:pt x="1" y="3759"/>
                      <a:pt x="76" y="3741"/>
                      <a:pt x="216" y="3741"/>
                    </a:cubicBezTo>
                    <a:cubicBezTo>
                      <a:pt x="528" y="3741"/>
                      <a:pt x="1168" y="3829"/>
                      <a:pt x="2033" y="4394"/>
                    </a:cubicBezTo>
                    <a:lnTo>
                      <a:pt x="2033" y="4394"/>
                    </a:lnTo>
                    <a:cubicBezTo>
                      <a:pt x="1777" y="2395"/>
                      <a:pt x="1064" y="874"/>
                      <a:pt x="5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33"/>
              <p:cNvSpPr/>
              <p:nvPr/>
            </p:nvSpPr>
            <p:spPr>
              <a:xfrm>
                <a:off x="1175306" y="1290658"/>
                <a:ext cx="441095" cy="909768"/>
              </a:xfrm>
              <a:custGeom>
                <a:avLst/>
                <a:gdLst/>
                <a:ahLst/>
                <a:cxnLst/>
                <a:rect l="l" t="t" r="r" b="b"/>
                <a:pathLst>
                  <a:path w="9213" h="19002" extrusionOk="0">
                    <a:moveTo>
                      <a:pt x="2930" y="1"/>
                    </a:moveTo>
                    <a:cubicBezTo>
                      <a:pt x="2930" y="1"/>
                      <a:pt x="1" y="3887"/>
                      <a:pt x="1337" y="10380"/>
                    </a:cubicBezTo>
                    <a:cubicBezTo>
                      <a:pt x="2688" y="16940"/>
                      <a:pt x="7649" y="19002"/>
                      <a:pt x="8743" y="19002"/>
                    </a:cubicBezTo>
                    <a:cubicBezTo>
                      <a:pt x="8857" y="19002"/>
                      <a:pt x="8929" y="18980"/>
                      <a:pt x="8951" y="18938"/>
                    </a:cubicBezTo>
                    <a:cubicBezTo>
                      <a:pt x="9213" y="18444"/>
                      <a:pt x="5887" y="17127"/>
                      <a:pt x="4082" y="12986"/>
                    </a:cubicBezTo>
                    <a:cubicBezTo>
                      <a:pt x="1328" y="6670"/>
                      <a:pt x="2930" y="1"/>
                      <a:pt x="29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33"/>
              <p:cNvSpPr/>
              <p:nvPr/>
            </p:nvSpPr>
            <p:spPr>
              <a:xfrm>
                <a:off x="1175306" y="1290658"/>
                <a:ext cx="165082" cy="732813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15306" extrusionOk="0">
                    <a:moveTo>
                      <a:pt x="2930" y="1"/>
                    </a:moveTo>
                    <a:lnTo>
                      <a:pt x="2930" y="1"/>
                    </a:lnTo>
                    <a:cubicBezTo>
                      <a:pt x="2930" y="1"/>
                      <a:pt x="1" y="3887"/>
                      <a:pt x="1337" y="10380"/>
                    </a:cubicBezTo>
                    <a:cubicBezTo>
                      <a:pt x="1762" y="12441"/>
                      <a:pt x="2543" y="14057"/>
                      <a:pt x="3448" y="15306"/>
                    </a:cubicBezTo>
                    <a:cubicBezTo>
                      <a:pt x="2624" y="11803"/>
                      <a:pt x="2465" y="8894"/>
                      <a:pt x="2553" y="6720"/>
                    </a:cubicBezTo>
                    <a:cubicBezTo>
                      <a:pt x="2231" y="2918"/>
                      <a:pt x="2930" y="1"/>
                      <a:pt x="29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33"/>
              <p:cNvSpPr/>
              <p:nvPr/>
            </p:nvSpPr>
            <p:spPr>
              <a:xfrm>
                <a:off x="1091426" y="1011582"/>
                <a:ext cx="331504" cy="1176302"/>
              </a:xfrm>
              <a:custGeom>
                <a:avLst/>
                <a:gdLst/>
                <a:ahLst/>
                <a:cxnLst/>
                <a:rect l="l" t="t" r="r" b="b"/>
                <a:pathLst>
                  <a:path w="6924" h="24569" extrusionOk="0">
                    <a:moveTo>
                      <a:pt x="4674" y="1"/>
                    </a:moveTo>
                    <a:cubicBezTo>
                      <a:pt x="2841" y="1"/>
                      <a:pt x="0" y="2449"/>
                      <a:pt x="0" y="8868"/>
                    </a:cubicBezTo>
                    <a:cubicBezTo>
                      <a:pt x="0" y="17956"/>
                      <a:pt x="3418" y="24569"/>
                      <a:pt x="4708" y="24569"/>
                    </a:cubicBezTo>
                    <a:cubicBezTo>
                      <a:pt x="4776" y="24569"/>
                      <a:pt x="4837" y="24551"/>
                      <a:pt x="4892" y="24514"/>
                    </a:cubicBezTo>
                    <a:cubicBezTo>
                      <a:pt x="5778" y="23922"/>
                      <a:pt x="2999" y="19341"/>
                      <a:pt x="4053" y="11251"/>
                    </a:cubicBezTo>
                    <a:cubicBezTo>
                      <a:pt x="4513" y="7730"/>
                      <a:pt x="6923" y="4720"/>
                      <a:pt x="6923" y="4720"/>
                    </a:cubicBezTo>
                    <a:lnTo>
                      <a:pt x="6923" y="2348"/>
                    </a:lnTo>
                    <a:cubicBezTo>
                      <a:pt x="6923" y="2348"/>
                      <a:pt x="6736" y="705"/>
                      <a:pt x="5341" y="126"/>
                    </a:cubicBezTo>
                    <a:cubicBezTo>
                      <a:pt x="5143" y="44"/>
                      <a:pt x="4917" y="1"/>
                      <a:pt x="46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33"/>
              <p:cNvSpPr/>
              <p:nvPr/>
            </p:nvSpPr>
            <p:spPr>
              <a:xfrm>
                <a:off x="1137627" y="1069753"/>
                <a:ext cx="270077" cy="525599"/>
              </a:xfrm>
              <a:custGeom>
                <a:avLst/>
                <a:gdLst/>
                <a:ahLst/>
                <a:cxnLst/>
                <a:rect l="l" t="t" r="r" b="b"/>
                <a:pathLst>
                  <a:path w="5641" h="10978" extrusionOk="0">
                    <a:moveTo>
                      <a:pt x="3263" y="1"/>
                    </a:moveTo>
                    <a:cubicBezTo>
                      <a:pt x="2834" y="1"/>
                      <a:pt x="2437" y="159"/>
                      <a:pt x="2084" y="472"/>
                    </a:cubicBezTo>
                    <a:cubicBezTo>
                      <a:pt x="702" y="1694"/>
                      <a:pt x="1" y="5205"/>
                      <a:pt x="1" y="10906"/>
                    </a:cubicBezTo>
                    <a:cubicBezTo>
                      <a:pt x="1" y="10946"/>
                      <a:pt x="32" y="10977"/>
                      <a:pt x="72" y="10977"/>
                    </a:cubicBezTo>
                    <a:cubicBezTo>
                      <a:pt x="111" y="10977"/>
                      <a:pt x="143" y="10946"/>
                      <a:pt x="143" y="10906"/>
                    </a:cubicBezTo>
                    <a:cubicBezTo>
                      <a:pt x="143" y="5248"/>
                      <a:pt x="828" y="1773"/>
                      <a:pt x="2178" y="578"/>
                    </a:cubicBezTo>
                    <a:cubicBezTo>
                      <a:pt x="2504" y="289"/>
                      <a:pt x="2868" y="143"/>
                      <a:pt x="3263" y="143"/>
                    </a:cubicBezTo>
                    <a:cubicBezTo>
                      <a:pt x="3332" y="143"/>
                      <a:pt x="3401" y="148"/>
                      <a:pt x="3472" y="156"/>
                    </a:cubicBezTo>
                    <a:cubicBezTo>
                      <a:pt x="5255" y="376"/>
                      <a:pt x="5494" y="2901"/>
                      <a:pt x="5495" y="2926"/>
                    </a:cubicBezTo>
                    <a:cubicBezTo>
                      <a:pt x="5499" y="2962"/>
                      <a:pt x="5529" y="2991"/>
                      <a:pt x="5566" y="2991"/>
                    </a:cubicBezTo>
                    <a:cubicBezTo>
                      <a:pt x="5568" y="2991"/>
                      <a:pt x="5570" y="2991"/>
                      <a:pt x="5572" y="2991"/>
                    </a:cubicBezTo>
                    <a:cubicBezTo>
                      <a:pt x="5612" y="2987"/>
                      <a:pt x="5640" y="2953"/>
                      <a:pt x="5637" y="2914"/>
                    </a:cubicBezTo>
                    <a:cubicBezTo>
                      <a:pt x="5635" y="2887"/>
                      <a:pt x="5387" y="249"/>
                      <a:pt x="3488" y="15"/>
                    </a:cubicBezTo>
                    <a:cubicBezTo>
                      <a:pt x="3412" y="6"/>
                      <a:pt x="3337" y="1"/>
                      <a:pt x="32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33"/>
              <p:cNvSpPr/>
              <p:nvPr/>
            </p:nvSpPr>
            <p:spPr>
              <a:xfrm>
                <a:off x="1096741" y="1093117"/>
                <a:ext cx="164316" cy="897081"/>
              </a:xfrm>
              <a:custGeom>
                <a:avLst/>
                <a:gdLst/>
                <a:ahLst/>
                <a:cxnLst/>
                <a:rect l="l" t="t" r="r" b="b"/>
                <a:pathLst>
                  <a:path w="3432" h="18737" extrusionOk="0">
                    <a:moveTo>
                      <a:pt x="2947" y="0"/>
                    </a:moveTo>
                    <a:cubicBezTo>
                      <a:pt x="2923" y="0"/>
                      <a:pt x="2898" y="13"/>
                      <a:pt x="2885" y="36"/>
                    </a:cubicBezTo>
                    <a:cubicBezTo>
                      <a:pt x="1674" y="2144"/>
                      <a:pt x="67" y="10506"/>
                      <a:pt x="3285" y="18691"/>
                    </a:cubicBezTo>
                    <a:cubicBezTo>
                      <a:pt x="3295" y="18720"/>
                      <a:pt x="3322" y="18737"/>
                      <a:pt x="3351" y="18737"/>
                    </a:cubicBezTo>
                    <a:cubicBezTo>
                      <a:pt x="3359" y="18737"/>
                      <a:pt x="3369" y="18735"/>
                      <a:pt x="3376" y="18732"/>
                    </a:cubicBezTo>
                    <a:cubicBezTo>
                      <a:pt x="3413" y="18718"/>
                      <a:pt x="3431" y="18677"/>
                      <a:pt x="3417" y="18640"/>
                    </a:cubicBezTo>
                    <a:cubicBezTo>
                      <a:pt x="1" y="9948"/>
                      <a:pt x="2108" y="1673"/>
                      <a:pt x="3009" y="107"/>
                    </a:cubicBezTo>
                    <a:cubicBezTo>
                      <a:pt x="3028" y="73"/>
                      <a:pt x="3016" y="30"/>
                      <a:pt x="2982" y="10"/>
                    </a:cubicBezTo>
                    <a:cubicBezTo>
                      <a:pt x="2971" y="3"/>
                      <a:pt x="2959" y="0"/>
                      <a:pt x="29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33"/>
              <p:cNvSpPr/>
              <p:nvPr/>
            </p:nvSpPr>
            <p:spPr>
              <a:xfrm>
                <a:off x="1219161" y="1174460"/>
                <a:ext cx="161204" cy="474083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9902" extrusionOk="0">
                    <a:moveTo>
                      <a:pt x="2612" y="1"/>
                    </a:moveTo>
                    <a:cubicBezTo>
                      <a:pt x="2482" y="1"/>
                      <a:pt x="2354" y="30"/>
                      <a:pt x="2228" y="88"/>
                    </a:cubicBezTo>
                    <a:cubicBezTo>
                      <a:pt x="1151" y="584"/>
                      <a:pt x="0" y="3406"/>
                      <a:pt x="0" y="9831"/>
                    </a:cubicBezTo>
                    <a:cubicBezTo>
                      <a:pt x="0" y="9869"/>
                      <a:pt x="33" y="9902"/>
                      <a:pt x="71" y="9902"/>
                    </a:cubicBezTo>
                    <a:cubicBezTo>
                      <a:pt x="110" y="9902"/>
                      <a:pt x="143" y="9869"/>
                      <a:pt x="143" y="9831"/>
                    </a:cubicBezTo>
                    <a:cubicBezTo>
                      <a:pt x="143" y="3466"/>
                      <a:pt x="1298" y="673"/>
                      <a:pt x="2287" y="217"/>
                    </a:cubicBezTo>
                    <a:cubicBezTo>
                      <a:pt x="2395" y="167"/>
                      <a:pt x="2504" y="142"/>
                      <a:pt x="2614" y="142"/>
                    </a:cubicBezTo>
                    <a:cubicBezTo>
                      <a:pt x="2822" y="142"/>
                      <a:pt x="3031" y="231"/>
                      <a:pt x="3241" y="410"/>
                    </a:cubicBezTo>
                    <a:cubicBezTo>
                      <a:pt x="3254" y="422"/>
                      <a:pt x="3271" y="427"/>
                      <a:pt x="3287" y="427"/>
                    </a:cubicBezTo>
                    <a:cubicBezTo>
                      <a:pt x="3307" y="427"/>
                      <a:pt x="3327" y="419"/>
                      <a:pt x="3341" y="402"/>
                    </a:cubicBezTo>
                    <a:cubicBezTo>
                      <a:pt x="3366" y="372"/>
                      <a:pt x="3363" y="328"/>
                      <a:pt x="3333" y="302"/>
                    </a:cubicBezTo>
                    <a:cubicBezTo>
                      <a:pt x="3098" y="102"/>
                      <a:pt x="2854" y="1"/>
                      <a:pt x="26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33"/>
              <p:cNvSpPr/>
              <p:nvPr/>
            </p:nvSpPr>
            <p:spPr>
              <a:xfrm>
                <a:off x="1281784" y="1760670"/>
                <a:ext cx="210086" cy="369662"/>
              </a:xfrm>
              <a:custGeom>
                <a:avLst/>
                <a:gdLst/>
                <a:ahLst/>
                <a:cxnLst/>
                <a:rect l="l" t="t" r="r" b="b"/>
                <a:pathLst>
                  <a:path w="4388" h="7721" extrusionOk="0">
                    <a:moveTo>
                      <a:pt x="77" y="1"/>
                    </a:moveTo>
                    <a:cubicBezTo>
                      <a:pt x="73" y="1"/>
                      <a:pt x="68" y="1"/>
                      <a:pt x="63" y="2"/>
                    </a:cubicBezTo>
                    <a:cubicBezTo>
                      <a:pt x="25" y="9"/>
                      <a:pt x="0" y="47"/>
                      <a:pt x="7" y="85"/>
                    </a:cubicBezTo>
                    <a:cubicBezTo>
                      <a:pt x="18" y="136"/>
                      <a:pt x="1046" y="5202"/>
                      <a:pt x="4265" y="7706"/>
                    </a:cubicBezTo>
                    <a:cubicBezTo>
                      <a:pt x="4277" y="7715"/>
                      <a:pt x="4293" y="7721"/>
                      <a:pt x="4308" y="7721"/>
                    </a:cubicBezTo>
                    <a:cubicBezTo>
                      <a:pt x="4329" y="7721"/>
                      <a:pt x="4350" y="7711"/>
                      <a:pt x="4364" y="7693"/>
                    </a:cubicBezTo>
                    <a:cubicBezTo>
                      <a:pt x="4388" y="7662"/>
                      <a:pt x="4383" y="7618"/>
                      <a:pt x="4351" y="7593"/>
                    </a:cubicBezTo>
                    <a:cubicBezTo>
                      <a:pt x="1176" y="5123"/>
                      <a:pt x="157" y="108"/>
                      <a:pt x="147" y="58"/>
                    </a:cubicBezTo>
                    <a:cubicBezTo>
                      <a:pt x="140" y="24"/>
                      <a:pt x="110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33"/>
              <p:cNvSpPr/>
              <p:nvPr/>
            </p:nvSpPr>
            <p:spPr>
              <a:xfrm>
                <a:off x="1282502" y="1079089"/>
                <a:ext cx="140425" cy="426541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909" extrusionOk="0">
                    <a:moveTo>
                      <a:pt x="2642" y="1"/>
                    </a:moveTo>
                    <a:cubicBezTo>
                      <a:pt x="1364" y="1709"/>
                      <a:pt x="0" y="4574"/>
                      <a:pt x="230" y="8908"/>
                    </a:cubicBezTo>
                    <a:cubicBezTo>
                      <a:pt x="935" y="5805"/>
                      <a:pt x="2932" y="3310"/>
                      <a:pt x="2932" y="3310"/>
                    </a:cubicBezTo>
                    <a:lnTo>
                      <a:pt x="2932" y="938"/>
                    </a:lnTo>
                    <a:cubicBezTo>
                      <a:pt x="2932" y="938"/>
                      <a:pt x="2882" y="502"/>
                      <a:pt x="2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33"/>
              <p:cNvSpPr/>
              <p:nvPr/>
            </p:nvSpPr>
            <p:spPr>
              <a:xfrm>
                <a:off x="1091426" y="1314070"/>
                <a:ext cx="510805" cy="886356"/>
              </a:xfrm>
              <a:custGeom>
                <a:avLst/>
                <a:gdLst/>
                <a:ahLst/>
                <a:cxnLst/>
                <a:rect l="l" t="t" r="r" b="b"/>
                <a:pathLst>
                  <a:path w="10669" h="18513" extrusionOk="0">
                    <a:moveTo>
                      <a:pt x="1677" y="0"/>
                    </a:moveTo>
                    <a:cubicBezTo>
                      <a:pt x="1657" y="0"/>
                      <a:pt x="1637" y="2"/>
                      <a:pt x="1617" y="4"/>
                    </a:cubicBezTo>
                    <a:cubicBezTo>
                      <a:pt x="1462" y="26"/>
                      <a:pt x="755" y="289"/>
                      <a:pt x="904" y="3220"/>
                    </a:cubicBezTo>
                    <a:cubicBezTo>
                      <a:pt x="679" y="2685"/>
                      <a:pt x="366" y="2026"/>
                      <a:pt x="26" y="1556"/>
                    </a:cubicBezTo>
                    <a:cubicBezTo>
                      <a:pt x="11" y="1878"/>
                      <a:pt x="0" y="2207"/>
                      <a:pt x="0" y="2550"/>
                    </a:cubicBezTo>
                    <a:cubicBezTo>
                      <a:pt x="0" y="11638"/>
                      <a:pt x="3418" y="18251"/>
                      <a:pt x="4708" y="18251"/>
                    </a:cubicBezTo>
                    <a:cubicBezTo>
                      <a:pt x="4776" y="18251"/>
                      <a:pt x="4837" y="18233"/>
                      <a:pt x="4892" y="18196"/>
                    </a:cubicBezTo>
                    <a:cubicBezTo>
                      <a:pt x="5414" y="17847"/>
                      <a:pt x="4667" y="16120"/>
                      <a:pt x="4178" y="13111"/>
                    </a:cubicBezTo>
                    <a:lnTo>
                      <a:pt x="4178" y="13111"/>
                    </a:lnTo>
                    <a:cubicBezTo>
                      <a:pt x="6161" y="17147"/>
                      <a:pt x="9606" y="18512"/>
                      <a:pt x="10495" y="18512"/>
                    </a:cubicBezTo>
                    <a:cubicBezTo>
                      <a:pt x="10574" y="18512"/>
                      <a:pt x="10633" y="18501"/>
                      <a:pt x="10669" y="18480"/>
                    </a:cubicBezTo>
                    <a:cubicBezTo>
                      <a:pt x="10122" y="18126"/>
                      <a:pt x="9413" y="17707"/>
                      <a:pt x="8496" y="17231"/>
                    </a:cubicBezTo>
                    <a:lnTo>
                      <a:pt x="8317" y="17138"/>
                    </a:lnTo>
                    <a:lnTo>
                      <a:pt x="8293" y="17313"/>
                    </a:lnTo>
                    <a:cubicBezTo>
                      <a:pt x="7300" y="16599"/>
                      <a:pt x="6613" y="15978"/>
                      <a:pt x="6251" y="15465"/>
                    </a:cubicBezTo>
                    <a:cubicBezTo>
                      <a:pt x="5575" y="14505"/>
                      <a:pt x="4693" y="10551"/>
                      <a:pt x="4269" y="8317"/>
                    </a:cubicBezTo>
                    <a:cubicBezTo>
                      <a:pt x="4321" y="8253"/>
                      <a:pt x="4409" y="8135"/>
                      <a:pt x="4518" y="7958"/>
                    </a:cubicBezTo>
                    <a:cubicBezTo>
                      <a:pt x="4285" y="6537"/>
                      <a:pt x="4210" y="5189"/>
                      <a:pt x="4220" y="4005"/>
                    </a:cubicBezTo>
                    <a:cubicBezTo>
                      <a:pt x="4364" y="3371"/>
                      <a:pt x="4563" y="2764"/>
                      <a:pt x="4787" y="2197"/>
                    </a:cubicBezTo>
                    <a:cubicBezTo>
                      <a:pt x="4795" y="1571"/>
                      <a:pt x="4726" y="1155"/>
                      <a:pt x="4536" y="928"/>
                    </a:cubicBezTo>
                    <a:cubicBezTo>
                      <a:pt x="4440" y="813"/>
                      <a:pt x="4315" y="748"/>
                      <a:pt x="4167" y="737"/>
                    </a:cubicBezTo>
                    <a:cubicBezTo>
                      <a:pt x="4160" y="736"/>
                      <a:pt x="4153" y="736"/>
                      <a:pt x="4146" y="736"/>
                    </a:cubicBezTo>
                    <a:cubicBezTo>
                      <a:pt x="3587" y="736"/>
                      <a:pt x="3071" y="2128"/>
                      <a:pt x="2773" y="3167"/>
                    </a:cubicBezTo>
                    <a:cubicBezTo>
                      <a:pt x="2689" y="2127"/>
                      <a:pt x="2479" y="534"/>
                      <a:pt x="1983" y="118"/>
                    </a:cubicBezTo>
                    <a:cubicBezTo>
                      <a:pt x="1890" y="39"/>
                      <a:pt x="1785" y="0"/>
                      <a:pt x="16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33"/>
              <p:cNvSpPr/>
              <p:nvPr/>
            </p:nvSpPr>
            <p:spPr>
              <a:xfrm>
                <a:off x="1359344" y="2254619"/>
                <a:ext cx="550639" cy="1012226"/>
              </a:xfrm>
              <a:custGeom>
                <a:avLst/>
                <a:gdLst/>
                <a:ahLst/>
                <a:cxnLst/>
                <a:rect l="l" t="t" r="r" b="b"/>
                <a:pathLst>
                  <a:path w="11501" h="21142" extrusionOk="0">
                    <a:moveTo>
                      <a:pt x="8560" y="0"/>
                    </a:moveTo>
                    <a:cubicBezTo>
                      <a:pt x="6398" y="0"/>
                      <a:pt x="4845" y="785"/>
                      <a:pt x="3419" y="3832"/>
                    </a:cubicBezTo>
                    <a:cubicBezTo>
                      <a:pt x="1344" y="8268"/>
                      <a:pt x="0" y="16929"/>
                      <a:pt x="2172" y="19358"/>
                    </a:cubicBezTo>
                    <a:cubicBezTo>
                      <a:pt x="3455" y="20791"/>
                      <a:pt x="5863" y="21142"/>
                      <a:pt x="7911" y="21142"/>
                    </a:cubicBezTo>
                    <a:cubicBezTo>
                      <a:pt x="9871" y="21142"/>
                      <a:pt x="11501" y="20821"/>
                      <a:pt x="11501" y="20821"/>
                    </a:cubicBezTo>
                    <a:lnTo>
                      <a:pt x="11501" y="286"/>
                    </a:lnTo>
                    <a:cubicBezTo>
                      <a:pt x="10401" y="128"/>
                      <a:pt x="9431" y="0"/>
                      <a:pt x="85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33"/>
              <p:cNvSpPr/>
              <p:nvPr/>
            </p:nvSpPr>
            <p:spPr>
              <a:xfrm>
                <a:off x="1359344" y="2254619"/>
                <a:ext cx="550639" cy="1012226"/>
              </a:xfrm>
              <a:custGeom>
                <a:avLst/>
                <a:gdLst/>
                <a:ahLst/>
                <a:cxnLst/>
                <a:rect l="l" t="t" r="r" b="b"/>
                <a:pathLst>
                  <a:path w="11501" h="21142" extrusionOk="0">
                    <a:moveTo>
                      <a:pt x="8560" y="0"/>
                    </a:moveTo>
                    <a:cubicBezTo>
                      <a:pt x="6398" y="0"/>
                      <a:pt x="4845" y="785"/>
                      <a:pt x="3419" y="3832"/>
                    </a:cubicBezTo>
                    <a:cubicBezTo>
                      <a:pt x="1344" y="8268"/>
                      <a:pt x="0" y="16929"/>
                      <a:pt x="2172" y="19358"/>
                    </a:cubicBezTo>
                    <a:cubicBezTo>
                      <a:pt x="3455" y="20791"/>
                      <a:pt x="5863" y="21142"/>
                      <a:pt x="7911" y="21142"/>
                    </a:cubicBezTo>
                    <a:cubicBezTo>
                      <a:pt x="9871" y="21142"/>
                      <a:pt x="11501" y="20821"/>
                      <a:pt x="11501" y="20821"/>
                    </a:cubicBezTo>
                    <a:lnTo>
                      <a:pt x="11501" y="20821"/>
                    </a:lnTo>
                    <a:cubicBezTo>
                      <a:pt x="11501" y="20821"/>
                      <a:pt x="11262" y="20842"/>
                      <a:pt x="10864" y="20842"/>
                    </a:cubicBezTo>
                    <a:cubicBezTo>
                      <a:pt x="9581" y="20842"/>
                      <a:pt x="6640" y="20628"/>
                      <a:pt x="4694" y="18824"/>
                    </a:cubicBezTo>
                    <a:cubicBezTo>
                      <a:pt x="2372" y="16673"/>
                      <a:pt x="2927" y="9223"/>
                      <a:pt x="4694" y="4325"/>
                    </a:cubicBezTo>
                    <a:cubicBezTo>
                      <a:pt x="5947" y="852"/>
                      <a:pt x="7702" y="174"/>
                      <a:pt x="9739" y="174"/>
                    </a:cubicBezTo>
                    <a:cubicBezTo>
                      <a:pt x="10306" y="174"/>
                      <a:pt x="10895" y="226"/>
                      <a:pt x="11501" y="286"/>
                    </a:cubicBezTo>
                    <a:cubicBezTo>
                      <a:pt x="10401" y="128"/>
                      <a:pt x="9431" y="0"/>
                      <a:pt x="85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3"/>
              <p:cNvSpPr/>
              <p:nvPr/>
            </p:nvSpPr>
            <p:spPr>
              <a:xfrm>
                <a:off x="1485547" y="2254619"/>
                <a:ext cx="424434" cy="1012226"/>
              </a:xfrm>
              <a:custGeom>
                <a:avLst/>
                <a:gdLst/>
                <a:ahLst/>
                <a:cxnLst/>
                <a:rect l="l" t="t" r="r" b="b"/>
                <a:pathLst>
                  <a:path w="8865" h="21142" extrusionOk="0">
                    <a:moveTo>
                      <a:pt x="5924" y="0"/>
                    </a:moveTo>
                    <a:cubicBezTo>
                      <a:pt x="3762" y="0"/>
                      <a:pt x="2209" y="785"/>
                      <a:pt x="783" y="3832"/>
                    </a:cubicBezTo>
                    <a:cubicBezTo>
                      <a:pt x="507" y="4422"/>
                      <a:pt x="245" y="5088"/>
                      <a:pt x="1" y="5803"/>
                    </a:cubicBezTo>
                    <a:cubicBezTo>
                      <a:pt x="586" y="6071"/>
                      <a:pt x="1655" y="6525"/>
                      <a:pt x="2692" y="6773"/>
                    </a:cubicBezTo>
                    <a:cubicBezTo>
                      <a:pt x="2359" y="7829"/>
                      <a:pt x="1985" y="8759"/>
                      <a:pt x="1635" y="9527"/>
                    </a:cubicBezTo>
                    <a:cubicBezTo>
                      <a:pt x="1590" y="9626"/>
                      <a:pt x="1594" y="9737"/>
                      <a:pt x="1645" y="9833"/>
                    </a:cubicBezTo>
                    <a:lnTo>
                      <a:pt x="1680" y="9894"/>
                    </a:lnTo>
                    <a:cubicBezTo>
                      <a:pt x="1257" y="10634"/>
                      <a:pt x="860" y="11251"/>
                      <a:pt x="568" y="11681"/>
                    </a:cubicBezTo>
                    <a:cubicBezTo>
                      <a:pt x="501" y="12734"/>
                      <a:pt x="503" y="13752"/>
                      <a:pt x="584" y="14687"/>
                    </a:cubicBezTo>
                    <a:cubicBezTo>
                      <a:pt x="1448" y="13815"/>
                      <a:pt x="2186" y="12900"/>
                      <a:pt x="2775" y="11957"/>
                    </a:cubicBezTo>
                    <a:lnTo>
                      <a:pt x="2775" y="11957"/>
                    </a:lnTo>
                    <a:cubicBezTo>
                      <a:pt x="2723" y="12558"/>
                      <a:pt x="2668" y="13173"/>
                      <a:pt x="2611" y="13782"/>
                    </a:cubicBezTo>
                    <a:cubicBezTo>
                      <a:pt x="2611" y="13782"/>
                      <a:pt x="1720" y="17160"/>
                      <a:pt x="1471" y="18567"/>
                    </a:cubicBezTo>
                    <a:cubicBezTo>
                      <a:pt x="1471" y="18567"/>
                      <a:pt x="1814" y="18696"/>
                      <a:pt x="2108" y="18752"/>
                    </a:cubicBezTo>
                    <a:cubicBezTo>
                      <a:pt x="2108" y="18752"/>
                      <a:pt x="1825" y="19648"/>
                      <a:pt x="1663" y="20391"/>
                    </a:cubicBezTo>
                    <a:cubicBezTo>
                      <a:pt x="1663" y="20391"/>
                      <a:pt x="935" y="20301"/>
                      <a:pt x="52" y="19834"/>
                    </a:cubicBezTo>
                    <a:lnTo>
                      <a:pt x="52" y="19834"/>
                    </a:lnTo>
                    <a:cubicBezTo>
                      <a:pt x="1400" y="20871"/>
                      <a:pt x="3477" y="21142"/>
                      <a:pt x="5276" y="21142"/>
                    </a:cubicBezTo>
                    <a:cubicBezTo>
                      <a:pt x="7235" y="21142"/>
                      <a:pt x="8865" y="20821"/>
                      <a:pt x="8865" y="20821"/>
                    </a:cubicBezTo>
                    <a:lnTo>
                      <a:pt x="8865" y="286"/>
                    </a:lnTo>
                    <a:cubicBezTo>
                      <a:pt x="7765" y="128"/>
                      <a:pt x="6795" y="0"/>
                      <a:pt x="59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33"/>
              <p:cNvSpPr/>
              <p:nvPr/>
            </p:nvSpPr>
            <p:spPr>
              <a:xfrm>
                <a:off x="1787362" y="2185197"/>
                <a:ext cx="241925" cy="153591"/>
              </a:xfrm>
              <a:custGeom>
                <a:avLst/>
                <a:gdLst/>
                <a:ahLst/>
                <a:cxnLst/>
                <a:rect l="l" t="t" r="r" b="b"/>
                <a:pathLst>
                  <a:path w="5053" h="3208" extrusionOk="0">
                    <a:moveTo>
                      <a:pt x="722" y="1"/>
                    </a:moveTo>
                    <a:lnTo>
                      <a:pt x="724" y="2284"/>
                    </a:lnTo>
                    <a:cubicBezTo>
                      <a:pt x="724" y="2284"/>
                      <a:pt x="453" y="2197"/>
                      <a:pt x="1" y="2103"/>
                    </a:cubicBezTo>
                    <a:lnTo>
                      <a:pt x="1" y="2103"/>
                    </a:lnTo>
                    <a:cubicBezTo>
                      <a:pt x="279" y="2485"/>
                      <a:pt x="1017" y="3208"/>
                      <a:pt x="2643" y="3208"/>
                    </a:cubicBezTo>
                    <a:cubicBezTo>
                      <a:pt x="3936" y="3208"/>
                      <a:pt x="4667" y="2750"/>
                      <a:pt x="5052" y="2371"/>
                    </a:cubicBezTo>
                    <a:cubicBezTo>
                      <a:pt x="4746" y="2315"/>
                      <a:pt x="4563" y="2284"/>
                      <a:pt x="4563" y="2284"/>
                    </a:cubicBezTo>
                    <a:lnTo>
                      <a:pt x="456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33"/>
              <p:cNvSpPr/>
              <p:nvPr/>
            </p:nvSpPr>
            <p:spPr>
              <a:xfrm>
                <a:off x="1787362" y="2285883"/>
                <a:ext cx="87424" cy="49649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103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27" y="311"/>
                      <a:pt x="759" y="847"/>
                      <a:pt x="1826" y="1037"/>
                    </a:cubicBezTo>
                    <a:lnTo>
                      <a:pt x="1826" y="869"/>
                    </a:lnTo>
                    <a:cubicBezTo>
                      <a:pt x="1418" y="751"/>
                      <a:pt x="1020" y="387"/>
                      <a:pt x="724" y="51"/>
                    </a:cubicBezTo>
                    <a:lnTo>
                      <a:pt x="724" y="181"/>
                    </a:lnTo>
                    <a:cubicBezTo>
                      <a:pt x="724" y="181"/>
                      <a:pt x="453" y="94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3"/>
              <p:cNvSpPr/>
              <p:nvPr/>
            </p:nvSpPr>
            <p:spPr>
              <a:xfrm>
                <a:off x="1821929" y="2185197"/>
                <a:ext cx="183945" cy="70907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1481" extrusionOk="0">
                    <a:moveTo>
                      <a:pt x="0" y="1"/>
                    </a:moveTo>
                    <a:lnTo>
                      <a:pt x="1" y="847"/>
                    </a:lnTo>
                    <a:cubicBezTo>
                      <a:pt x="1498" y="1385"/>
                      <a:pt x="2974" y="1481"/>
                      <a:pt x="3841" y="1481"/>
                    </a:cubicBezTo>
                    <a:lnTo>
                      <a:pt x="38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33"/>
              <p:cNvSpPr/>
              <p:nvPr/>
            </p:nvSpPr>
            <p:spPr>
              <a:xfrm>
                <a:off x="1218970" y="919945"/>
                <a:ext cx="1389884" cy="822057"/>
              </a:xfrm>
              <a:custGeom>
                <a:avLst/>
                <a:gdLst/>
                <a:ahLst/>
                <a:cxnLst/>
                <a:rect l="l" t="t" r="r" b="b"/>
                <a:pathLst>
                  <a:path w="29030" h="17170" extrusionOk="0">
                    <a:moveTo>
                      <a:pt x="11681" y="1"/>
                    </a:moveTo>
                    <a:cubicBezTo>
                      <a:pt x="10543" y="1"/>
                      <a:pt x="9079" y="339"/>
                      <a:pt x="7322" y="1435"/>
                    </a:cubicBezTo>
                    <a:cubicBezTo>
                      <a:pt x="2169" y="4648"/>
                      <a:pt x="0" y="11686"/>
                      <a:pt x="3469" y="17169"/>
                    </a:cubicBezTo>
                    <a:lnTo>
                      <a:pt x="25561" y="17169"/>
                    </a:lnTo>
                    <a:cubicBezTo>
                      <a:pt x="29030" y="11686"/>
                      <a:pt x="26861" y="4648"/>
                      <a:pt x="21708" y="1435"/>
                    </a:cubicBezTo>
                    <a:cubicBezTo>
                      <a:pt x="19951" y="339"/>
                      <a:pt x="18487" y="1"/>
                      <a:pt x="17349" y="1"/>
                    </a:cubicBezTo>
                    <a:cubicBezTo>
                      <a:pt x="15505" y="1"/>
                      <a:pt x="14515" y="890"/>
                      <a:pt x="14515" y="890"/>
                    </a:cubicBezTo>
                    <a:cubicBezTo>
                      <a:pt x="14515" y="890"/>
                      <a:pt x="13525" y="1"/>
                      <a:pt x="116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3"/>
              <p:cNvSpPr/>
              <p:nvPr/>
            </p:nvSpPr>
            <p:spPr>
              <a:xfrm>
                <a:off x="1296865" y="1366017"/>
                <a:ext cx="74737" cy="272471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5691" extrusionOk="0">
                    <a:moveTo>
                      <a:pt x="344" y="1"/>
                    </a:moveTo>
                    <a:lnTo>
                      <a:pt x="344" y="1"/>
                    </a:lnTo>
                    <a:cubicBezTo>
                      <a:pt x="1" y="1868"/>
                      <a:pt x="117" y="3824"/>
                      <a:pt x="786" y="5690"/>
                    </a:cubicBezTo>
                    <a:cubicBezTo>
                      <a:pt x="879" y="5439"/>
                      <a:pt x="972" y="5155"/>
                      <a:pt x="1058" y="4835"/>
                    </a:cubicBezTo>
                    <a:cubicBezTo>
                      <a:pt x="1560" y="2974"/>
                      <a:pt x="1240" y="2456"/>
                      <a:pt x="882" y="2350"/>
                    </a:cubicBezTo>
                    <a:cubicBezTo>
                      <a:pt x="832" y="2334"/>
                      <a:pt x="783" y="2327"/>
                      <a:pt x="736" y="2327"/>
                    </a:cubicBezTo>
                    <a:cubicBezTo>
                      <a:pt x="615" y="2327"/>
                      <a:pt x="506" y="2374"/>
                      <a:pt x="409" y="2441"/>
                    </a:cubicBezTo>
                    <a:cubicBezTo>
                      <a:pt x="528" y="1217"/>
                      <a:pt x="544" y="422"/>
                      <a:pt x="3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33"/>
              <p:cNvSpPr/>
              <p:nvPr/>
            </p:nvSpPr>
            <p:spPr>
              <a:xfrm>
                <a:off x="1337129" y="1645525"/>
                <a:ext cx="1153560" cy="96473"/>
              </a:xfrm>
              <a:custGeom>
                <a:avLst/>
                <a:gdLst/>
                <a:ahLst/>
                <a:cxnLst/>
                <a:rect l="l" t="t" r="r" b="b"/>
                <a:pathLst>
                  <a:path w="24094" h="201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8" y="688"/>
                      <a:pt x="588" y="1362"/>
                      <a:pt x="1001" y="2014"/>
                    </a:cubicBezTo>
                    <a:lnTo>
                      <a:pt x="23093" y="2014"/>
                    </a:lnTo>
                    <a:cubicBezTo>
                      <a:pt x="23505" y="1362"/>
                      <a:pt x="23836" y="688"/>
                      <a:pt x="24094" y="1"/>
                    </a:cubicBezTo>
                    <a:lnTo>
                      <a:pt x="24094" y="1"/>
                    </a:lnTo>
                    <a:cubicBezTo>
                      <a:pt x="23636" y="46"/>
                      <a:pt x="23338" y="367"/>
                      <a:pt x="23338" y="367"/>
                    </a:cubicBezTo>
                    <a:lnTo>
                      <a:pt x="23338" y="143"/>
                    </a:lnTo>
                    <a:lnTo>
                      <a:pt x="756" y="143"/>
                    </a:lnTo>
                    <a:lnTo>
                      <a:pt x="756" y="367"/>
                    </a:lnTo>
                    <a:cubicBezTo>
                      <a:pt x="756" y="367"/>
                      <a:pt x="458" y="46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33"/>
              <p:cNvSpPr/>
              <p:nvPr/>
            </p:nvSpPr>
            <p:spPr>
              <a:xfrm>
                <a:off x="1196133" y="1656249"/>
                <a:ext cx="236275" cy="259257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5415" extrusionOk="0">
                    <a:moveTo>
                      <a:pt x="2650" y="1"/>
                    </a:moveTo>
                    <a:cubicBezTo>
                      <a:pt x="2406" y="1"/>
                      <a:pt x="2144" y="41"/>
                      <a:pt x="1866" y="137"/>
                    </a:cubicBezTo>
                    <a:cubicBezTo>
                      <a:pt x="319" y="672"/>
                      <a:pt x="0" y="2882"/>
                      <a:pt x="1233" y="4458"/>
                    </a:cubicBezTo>
                    <a:cubicBezTo>
                      <a:pt x="1760" y="5131"/>
                      <a:pt x="2464" y="5415"/>
                      <a:pt x="3127" y="5415"/>
                    </a:cubicBezTo>
                    <a:cubicBezTo>
                      <a:pt x="3910" y="5415"/>
                      <a:pt x="4634" y="5017"/>
                      <a:pt x="4934" y="4395"/>
                    </a:cubicBezTo>
                    <a:lnTo>
                      <a:pt x="4694" y="1077"/>
                    </a:lnTo>
                    <a:cubicBezTo>
                      <a:pt x="4694" y="1077"/>
                      <a:pt x="3912" y="1"/>
                      <a:pt x="26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33"/>
              <p:cNvSpPr/>
              <p:nvPr/>
            </p:nvSpPr>
            <p:spPr>
              <a:xfrm>
                <a:off x="1285470" y="1656249"/>
                <a:ext cx="146936" cy="258060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5390" extrusionOk="0">
                    <a:moveTo>
                      <a:pt x="784" y="1"/>
                    </a:moveTo>
                    <a:cubicBezTo>
                      <a:pt x="540" y="1"/>
                      <a:pt x="278" y="41"/>
                      <a:pt x="0" y="137"/>
                    </a:cubicBezTo>
                    <a:cubicBezTo>
                      <a:pt x="0" y="137"/>
                      <a:pt x="1212" y="603"/>
                      <a:pt x="1713" y="2508"/>
                    </a:cubicBezTo>
                    <a:cubicBezTo>
                      <a:pt x="1713" y="2508"/>
                      <a:pt x="1242" y="4055"/>
                      <a:pt x="1574" y="5389"/>
                    </a:cubicBezTo>
                    <a:cubicBezTo>
                      <a:pt x="2231" y="5299"/>
                      <a:pt x="2809" y="4933"/>
                      <a:pt x="3068" y="4395"/>
                    </a:cubicBezTo>
                    <a:lnTo>
                      <a:pt x="2828" y="1077"/>
                    </a:lnTo>
                    <a:cubicBezTo>
                      <a:pt x="2828" y="1077"/>
                      <a:pt x="2046" y="1"/>
                      <a:pt x="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33"/>
              <p:cNvSpPr/>
              <p:nvPr/>
            </p:nvSpPr>
            <p:spPr>
              <a:xfrm>
                <a:off x="1196133" y="1656297"/>
                <a:ext cx="145021" cy="259065"/>
              </a:xfrm>
              <a:custGeom>
                <a:avLst/>
                <a:gdLst/>
                <a:ahLst/>
                <a:cxnLst/>
                <a:rect l="l" t="t" r="r" b="b"/>
                <a:pathLst>
                  <a:path w="3029" h="5411" extrusionOk="0">
                    <a:moveTo>
                      <a:pt x="2647" y="1"/>
                    </a:moveTo>
                    <a:cubicBezTo>
                      <a:pt x="2404" y="1"/>
                      <a:pt x="2143" y="40"/>
                      <a:pt x="1866" y="136"/>
                    </a:cubicBezTo>
                    <a:cubicBezTo>
                      <a:pt x="319" y="671"/>
                      <a:pt x="0" y="2881"/>
                      <a:pt x="1233" y="4457"/>
                    </a:cubicBezTo>
                    <a:cubicBezTo>
                      <a:pt x="1734" y="5097"/>
                      <a:pt x="2395" y="5385"/>
                      <a:pt x="3028" y="5411"/>
                    </a:cubicBezTo>
                    <a:cubicBezTo>
                      <a:pt x="2650" y="3976"/>
                      <a:pt x="2304" y="2337"/>
                      <a:pt x="2082" y="1169"/>
                    </a:cubicBezTo>
                    <a:cubicBezTo>
                      <a:pt x="2191" y="1034"/>
                      <a:pt x="2458" y="666"/>
                      <a:pt x="2741" y="3"/>
                    </a:cubicBezTo>
                    <a:cubicBezTo>
                      <a:pt x="2710" y="1"/>
                      <a:pt x="2679" y="1"/>
                      <a:pt x="26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33"/>
              <p:cNvSpPr/>
              <p:nvPr/>
            </p:nvSpPr>
            <p:spPr>
              <a:xfrm>
                <a:off x="2395396" y="1656249"/>
                <a:ext cx="236323" cy="259257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5415" extrusionOk="0">
                    <a:moveTo>
                      <a:pt x="2285" y="1"/>
                    </a:moveTo>
                    <a:cubicBezTo>
                      <a:pt x="1024" y="1"/>
                      <a:pt x="241" y="1077"/>
                      <a:pt x="241" y="1077"/>
                    </a:cubicBezTo>
                    <a:lnTo>
                      <a:pt x="1" y="4395"/>
                    </a:lnTo>
                    <a:cubicBezTo>
                      <a:pt x="301" y="5017"/>
                      <a:pt x="1025" y="5415"/>
                      <a:pt x="1809" y="5415"/>
                    </a:cubicBezTo>
                    <a:cubicBezTo>
                      <a:pt x="2471" y="5415"/>
                      <a:pt x="3176" y="5131"/>
                      <a:pt x="3702" y="4458"/>
                    </a:cubicBezTo>
                    <a:cubicBezTo>
                      <a:pt x="4936" y="2882"/>
                      <a:pt x="4617" y="672"/>
                      <a:pt x="3069" y="137"/>
                    </a:cubicBezTo>
                    <a:cubicBezTo>
                      <a:pt x="2791" y="41"/>
                      <a:pt x="2529" y="1"/>
                      <a:pt x="22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33"/>
              <p:cNvSpPr/>
              <p:nvPr/>
            </p:nvSpPr>
            <p:spPr>
              <a:xfrm>
                <a:off x="2395396" y="1656249"/>
                <a:ext cx="146936" cy="258060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5390" extrusionOk="0">
                    <a:moveTo>
                      <a:pt x="2285" y="1"/>
                    </a:moveTo>
                    <a:cubicBezTo>
                      <a:pt x="1023" y="1"/>
                      <a:pt x="241" y="1077"/>
                      <a:pt x="241" y="1077"/>
                    </a:cubicBezTo>
                    <a:lnTo>
                      <a:pt x="1" y="4395"/>
                    </a:lnTo>
                    <a:cubicBezTo>
                      <a:pt x="260" y="4933"/>
                      <a:pt x="838" y="5299"/>
                      <a:pt x="1495" y="5389"/>
                    </a:cubicBezTo>
                    <a:cubicBezTo>
                      <a:pt x="1827" y="4055"/>
                      <a:pt x="1357" y="2508"/>
                      <a:pt x="1357" y="2508"/>
                    </a:cubicBezTo>
                    <a:cubicBezTo>
                      <a:pt x="1857" y="603"/>
                      <a:pt x="3069" y="137"/>
                      <a:pt x="3069" y="137"/>
                    </a:cubicBezTo>
                    <a:cubicBezTo>
                      <a:pt x="2791" y="41"/>
                      <a:pt x="2529" y="1"/>
                      <a:pt x="22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33"/>
              <p:cNvSpPr/>
              <p:nvPr/>
            </p:nvSpPr>
            <p:spPr>
              <a:xfrm>
                <a:off x="1330666" y="1017614"/>
                <a:ext cx="1166487" cy="120067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25078" extrusionOk="0">
                    <a:moveTo>
                      <a:pt x="12182" y="0"/>
                    </a:moveTo>
                    <a:cubicBezTo>
                      <a:pt x="5553" y="0"/>
                      <a:pt x="2155" y="3114"/>
                      <a:pt x="1351" y="8967"/>
                    </a:cubicBezTo>
                    <a:cubicBezTo>
                      <a:pt x="948" y="11891"/>
                      <a:pt x="1229" y="14572"/>
                      <a:pt x="1183" y="16052"/>
                    </a:cubicBezTo>
                    <a:cubicBezTo>
                      <a:pt x="1" y="20971"/>
                      <a:pt x="3439" y="25078"/>
                      <a:pt x="12182" y="25078"/>
                    </a:cubicBezTo>
                    <a:cubicBezTo>
                      <a:pt x="20924" y="25078"/>
                      <a:pt x="24363" y="20971"/>
                      <a:pt x="23180" y="16052"/>
                    </a:cubicBezTo>
                    <a:cubicBezTo>
                      <a:pt x="23135" y="14572"/>
                      <a:pt x="23415" y="11891"/>
                      <a:pt x="23013" y="8967"/>
                    </a:cubicBezTo>
                    <a:cubicBezTo>
                      <a:pt x="22208" y="3114"/>
                      <a:pt x="18811" y="0"/>
                      <a:pt x="121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33"/>
              <p:cNvSpPr/>
              <p:nvPr/>
            </p:nvSpPr>
            <p:spPr>
              <a:xfrm>
                <a:off x="1382373" y="1017614"/>
                <a:ext cx="1063072" cy="698628"/>
              </a:xfrm>
              <a:custGeom>
                <a:avLst/>
                <a:gdLst/>
                <a:ahLst/>
                <a:cxnLst/>
                <a:rect l="l" t="t" r="r" b="b"/>
                <a:pathLst>
                  <a:path w="22204" h="14592" extrusionOk="0">
                    <a:moveTo>
                      <a:pt x="11102" y="0"/>
                    </a:moveTo>
                    <a:cubicBezTo>
                      <a:pt x="4473" y="0"/>
                      <a:pt x="1075" y="3114"/>
                      <a:pt x="270" y="8967"/>
                    </a:cubicBezTo>
                    <a:cubicBezTo>
                      <a:pt x="0" y="10935"/>
                      <a:pt x="39" y="12790"/>
                      <a:pt x="79" y="14246"/>
                    </a:cubicBezTo>
                    <a:cubicBezTo>
                      <a:pt x="914" y="11065"/>
                      <a:pt x="1439" y="7494"/>
                      <a:pt x="1439" y="7494"/>
                    </a:cubicBezTo>
                    <a:lnTo>
                      <a:pt x="1439" y="7494"/>
                    </a:lnTo>
                    <a:cubicBezTo>
                      <a:pt x="1110" y="11315"/>
                      <a:pt x="1917" y="14549"/>
                      <a:pt x="2343" y="14549"/>
                    </a:cubicBezTo>
                    <a:cubicBezTo>
                      <a:pt x="2427" y="14549"/>
                      <a:pt x="2497" y="14421"/>
                      <a:pt x="2539" y="14145"/>
                    </a:cubicBezTo>
                    <a:cubicBezTo>
                      <a:pt x="3308" y="9158"/>
                      <a:pt x="4642" y="5235"/>
                      <a:pt x="4643" y="5235"/>
                    </a:cubicBezTo>
                    <a:lnTo>
                      <a:pt x="4643" y="5235"/>
                    </a:lnTo>
                    <a:cubicBezTo>
                      <a:pt x="4642" y="5235"/>
                      <a:pt x="3970" y="7873"/>
                      <a:pt x="4350" y="10502"/>
                    </a:cubicBezTo>
                    <a:cubicBezTo>
                      <a:pt x="4403" y="10862"/>
                      <a:pt x="4690" y="11142"/>
                      <a:pt x="5051" y="11188"/>
                    </a:cubicBezTo>
                    <a:cubicBezTo>
                      <a:pt x="5462" y="11238"/>
                      <a:pt x="6068" y="11307"/>
                      <a:pt x="6814" y="11370"/>
                    </a:cubicBezTo>
                    <a:cubicBezTo>
                      <a:pt x="6838" y="11372"/>
                      <a:pt x="6861" y="11373"/>
                      <a:pt x="6885" y="11373"/>
                    </a:cubicBezTo>
                    <a:cubicBezTo>
                      <a:pt x="7318" y="11373"/>
                      <a:pt x="7681" y="11026"/>
                      <a:pt x="7688" y="10584"/>
                    </a:cubicBezTo>
                    <a:cubicBezTo>
                      <a:pt x="7706" y="9403"/>
                      <a:pt x="7779" y="7838"/>
                      <a:pt x="8004" y="6385"/>
                    </a:cubicBezTo>
                    <a:cubicBezTo>
                      <a:pt x="8004" y="6385"/>
                      <a:pt x="8033" y="8639"/>
                      <a:pt x="8248" y="10791"/>
                    </a:cubicBezTo>
                    <a:cubicBezTo>
                      <a:pt x="8288" y="11188"/>
                      <a:pt x="8613" y="11495"/>
                      <a:pt x="9012" y="11513"/>
                    </a:cubicBezTo>
                    <a:cubicBezTo>
                      <a:pt x="9670" y="11542"/>
                      <a:pt x="10373" y="11561"/>
                      <a:pt x="11102" y="11561"/>
                    </a:cubicBezTo>
                    <a:cubicBezTo>
                      <a:pt x="12177" y="11561"/>
                      <a:pt x="13196" y="11520"/>
                      <a:pt x="14098" y="11465"/>
                    </a:cubicBezTo>
                    <a:cubicBezTo>
                      <a:pt x="14485" y="11442"/>
                      <a:pt x="14800" y="11143"/>
                      <a:pt x="14845" y="10757"/>
                    </a:cubicBezTo>
                    <a:cubicBezTo>
                      <a:pt x="14951" y="9850"/>
                      <a:pt x="15055" y="8665"/>
                      <a:pt x="15055" y="7514"/>
                    </a:cubicBezTo>
                    <a:cubicBezTo>
                      <a:pt x="15055" y="7514"/>
                      <a:pt x="15277" y="8864"/>
                      <a:pt x="15320" y="10511"/>
                    </a:cubicBezTo>
                    <a:cubicBezTo>
                      <a:pt x="15332" y="10953"/>
                      <a:pt x="15694" y="11298"/>
                      <a:pt x="16126" y="11298"/>
                    </a:cubicBezTo>
                    <a:cubicBezTo>
                      <a:pt x="16154" y="11298"/>
                      <a:pt x="16182" y="11296"/>
                      <a:pt x="16210" y="11293"/>
                    </a:cubicBezTo>
                    <a:cubicBezTo>
                      <a:pt x="16589" y="11254"/>
                      <a:pt x="16909" y="11217"/>
                      <a:pt x="17157" y="11187"/>
                    </a:cubicBezTo>
                    <a:cubicBezTo>
                      <a:pt x="17517" y="11142"/>
                      <a:pt x="17802" y="10862"/>
                      <a:pt x="17853" y="10503"/>
                    </a:cubicBezTo>
                    <a:cubicBezTo>
                      <a:pt x="18234" y="7874"/>
                      <a:pt x="17562" y="5235"/>
                      <a:pt x="17561" y="5235"/>
                    </a:cubicBezTo>
                    <a:lnTo>
                      <a:pt x="17561" y="5235"/>
                    </a:lnTo>
                    <a:cubicBezTo>
                      <a:pt x="17562" y="5235"/>
                      <a:pt x="19080" y="9158"/>
                      <a:pt x="19665" y="14145"/>
                    </a:cubicBezTo>
                    <a:cubicBezTo>
                      <a:pt x="19701" y="14451"/>
                      <a:pt x="19768" y="14592"/>
                      <a:pt x="19853" y="14592"/>
                    </a:cubicBezTo>
                    <a:cubicBezTo>
                      <a:pt x="20265" y="14592"/>
                      <a:pt x="21092" y="11290"/>
                      <a:pt x="20765" y="7494"/>
                    </a:cubicBezTo>
                    <a:lnTo>
                      <a:pt x="20765" y="7494"/>
                    </a:lnTo>
                    <a:cubicBezTo>
                      <a:pt x="20765" y="7494"/>
                      <a:pt x="21290" y="11064"/>
                      <a:pt x="22125" y="14245"/>
                    </a:cubicBezTo>
                    <a:cubicBezTo>
                      <a:pt x="22166" y="12790"/>
                      <a:pt x="22204" y="10934"/>
                      <a:pt x="21933" y="8967"/>
                    </a:cubicBezTo>
                    <a:cubicBezTo>
                      <a:pt x="21129" y="3114"/>
                      <a:pt x="17731" y="0"/>
                      <a:pt x="111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33"/>
              <p:cNvSpPr/>
              <p:nvPr/>
            </p:nvSpPr>
            <p:spPr>
              <a:xfrm>
                <a:off x="2076585" y="1617947"/>
                <a:ext cx="170827" cy="170779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3567" extrusionOk="0">
                    <a:moveTo>
                      <a:pt x="1783" y="0"/>
                    </a:moveTo>
                    <a:cubicBezTo>
                      <a:pt x="799" y="0"/>
                      <a:pt x="0" y="798"/>
                      <a:pt x="0" y="1783"/>
                    </a:cubicBezTo>
                    <a:cubicBezTo>
                      <a:pt x="0" y="2768"/>
                      <a:pt x="799" y="3566"/>
                      <a:pt x="1783" y="3566"/>
                    </a:cubicBezTo>
                    <a:cubicBezTo>
                      <a:pt x="2768" y="3566"/>
                      <a:pt x="3567" y="2768"/>
                      <a:pt x="3567" y="1783"/>
                    </a:cubicBezTo>
                    <a:cubicBezTo>
                      <a:pt x="3567" y="798"/>
                      <a:pt x="2768" y="0"/>
                      <a:pt x="17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33"/>
              <p:cNvSpPr/>
              <p:nvPr/>
            </p:nvSpPr>
            <p:spPr>
              <a:xfrm>
                <a:off x="2039720" y="1588407"/>
                <a:ext cx="244558" cy="13252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2768" extrusionOk="0">
                    <a:moveTo>
                      <a:pt x="2553" y="1"/>
                    </a:moveTo>
                    <a:cubicBezTo>
                      <a:pt x="1146" y="1"/>
                      <a:pt x="0" y="1147"/>
                      <a:pt x="0" y="2555"/>
                    </a:cubicBezTo>
                    <a:cubicBezTo>
                      <a:pt x="0" y="2673"/>
                      <a:pt x="96" y="2768"/>
                      <a:pt x="213" y="2768"/>
                    </a:cubicBezTo>
                    <a:cubicBezTo>
                      <a:pt x="331" y="2768"/>
                      <a:pt x="426" y="2673"/>
                      <a:pt x="426" y="2555"/>
                    </a:cubicBezTo>
                    <a:cubicBezTo>
                      <a:pt x="426" y="1381"/>
                      <a:pt x="1381" y="427"/>
                      <a:pt x="2553" y="427"/>
                    </a:cubicBezTo>
                    <a:cubicBezTo>
                      <a:pt x="3727" y="427"/>
                      <a:pt x="4681" y="1381"/>
                      <a:pt x="4681" y="2555"/>
                    </a:cubicBezTo>
                    <a:cubicBezTo>
                      <a:pt x="4681" y="2673"/>
                      <a:pt x="4776" y="2768"/>
                      <a:pt x="4894" y="2768"/>
                    </a:cubicBezTo>
                    <a:cubicBezTo>
                      <a:pt x="5011" y="2768"/>
                      <a:pt x="5107" y="2673"/>
                      <a:pt x="5107" y="2555"/>
                    </a:cubicBezTo>
                    <a:cubicBezTo>
                      <a:pt x="5107" y="1147"/>
                      <a:pt x="3962" y="1"/>
                      <a:pt x="255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33"/>
              <p:cNvSpPr/>
              <p:nvPr/>
            </p:nvSpPr>
            <p:spPr>
              <a:xfrm>
                <a:off x="2252628" y="1764021"/>
                <a:ext cx="174226" cy="174274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3640" extrusionOk="0">
                    <a:moveTo>
                      <a:pt x="1820" y="1"/>
                    </a:moveTo>
                    <a:cubicBezTo>
                      <a:pt x="816" y="1"/>
                      <a:pt x="1" y="816"/>
                      <a:pt x="1" y="1820"/>
                    </a:cubicBezTo>
                    <a:cubicBezTo>
                      <a:pt x="1" y="2825"/>
                      <a:pt x="816" y="3639"/>
                      <a:pt x="1820" y="3639"/>
                    </a:cubicBezTo>
                    <a:cubicBezTo>
                      <a:pt x="2825" y="3639"/>
                      <a:pt x="3638" y="2825"/>
                      <a:pt x="3638" y="1820"/>
                    </a:cubicBezTo>
                    <a:cubicBezTo>
                      <a:pt x="3638" y="816"/>
                      <a:pt x="2825" y="1"/>
                      <a:pt x="18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33"/>
              <p:cNvSpPr/>
              <p:nvPr/>
            </p:nvSpPr>
            <p:spPr>
              <a:xfrm>
                <a:off x="2246835" y="1608085"/>
                <a:ext cx="63916" cy="4218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81" extrusionOk="0">
                    <a:moveTo>
                      <a:pt x="1213" y="0"/>
                    </a:moveTo>
                    <a:cubicBezTo>
                      <a:pt x="1194" y="0"/>
                      <a:pt x="1175" y="6"/>
                      <a:pt x="1157" y="16"/>
                    </a:cubicBezTo>
                    <a:lnTo>
                      <a:pt x="67" y="682"/>
                    </a:lnTo>
                    <a:cubicBezTo>
                      <a:pt x="16" y="714"/>
                      <a:pt x="1" y="779"/>
                      <a:pt x="31" y="829"/>
                    </a:cubicBezTo>
                    <a:cubicBezTo>
                      <a:pt x="51" y="862"/>
                      <a:pt x="86" y="880"/>
                      <a:pt x="122" y="880"/>
                    </a:cubicBezTo>
                    <a:cubicBezTo>
                      <a:pt x="141" y="880"/>
                      <a:pt x="160" y="875"/>
                      <a:pt x="178" y="865"/>
                    </a:cubicBezTo>
                    <a:lnTo>
                      <a:pt x="1269" y="198"/>
                    </a:lnTo>
                    <a:cubicBezTo>
                      <a:pt x="1319" y="167"/>
                      <a:pt x="1335" y="102"/>
                      <a:pt x="1304" y="52"/>
                    </a:cubicBezTo>
                    <a:cubicBezTo>
                      <a:pt x="1284" y="19"/>
                      <a:pt x="1249" y="0"/>
                      <a:pt x="12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33"/>
              <p:cNvSpPr/>
              <p:nvPr/>
            </p:nvSpPr>
            <p:spPr>
              <a:xfrm>
                <a:off x="1580439" y="1617947"/>
                <a:ext cx="170731" cy="170779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7" extrusionOk="0">
                    <a:moveTo>
                      <a:pt x="1783" y="0"/>
                    </a:moveTo>
                    <a:cubicBezTo>
                      <a:pt x="798" y="0"/>
                      <a:pt x="0" y="798"/>
                      <a:pt x="0" y="1783"/>
                    </a:cubicBezTo>
                    <a:cubicBezTo>
                      <a:pt x="0" y="2768"/>
                      <a:pt x="798" y="3566"/>
                      <a:pt x="1783" y="3566"/>
                    </a:cubicBezTo>
                    <a:cubicBezTo>
                      <a:pt x="2768" y="3566"/>
                      <a:pt x="3566" y="2768"/>
                      <a:pt x="3566" y="1783"/>
                    </a:cubicBezTo>
                    <a:cubicBezTo>
                      <a:pt x="3566" y="798"/>
                      <a:pt x="2768" y="0"/>
                      <a:pt x="17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3"/>
              <p:cNvSpPr/>
              <p:nvPr/>
            </p:nvSpPr>
            <p:spPr>
              <a:xfrm>
                <a:off x="1543526" y="1588407"/>
                <a:ext cx="244558" cy="13252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2768" extrusionOk="0">
                    <a:moveTo>
                      <a:pt x="2554" y="1"/>
                    </a:moveTo>
                    <a:cubicBezTo>
                      <a:pt x="1147" y="1"/>
                      <a:pt x="1" y="1147"/>
                      <a:pt x="1" y="2555"/>
                    </a:cubicBezTo>
                    <a:cubicBezTo>
                      <a:pt x="1" y="2673"/>
                      <a:pt x="96" y="2768"/>
                      <a:pt x="214" y="2768"/>
                    </a:cubicBezTo>
                    <a:cubicBezTo>
                      <a:pt x="332" y="2768"/>
                      <a:pt x="427" y="2673"/>
                      <a:pt x="427" y="2555"/>
                    </a:cubicBezTo>
                    <a:cubicBezTo>
                      <a:pt x="427" y="1381"/>
                      <a:pt x="1381" y="427"/>
                      <a:pt x="2554" y="427"/>
                    </a:cubicBezTo>
                    <a:cubicBezTo>
                      <a:pt x="3728" y="427"/>
                      <a:pt x="4681" y="1381"/>
                      <a:pt x="4681" y="2555"/>
                    </a:cubicBezTo>
                    <a:cubicBezTo>
                      <a:pt x="4681" y="2673"/>
                      <a:pt x="4777" y="2768"/>
                      <a:pt x="4894" y="2768"/>
                    </a:cubicBezTo>
                    <a:cubicBezTo>
                      <a:pt x="5012" y="2768"/>
                      <a:pt x="5107" y="2673"/>
                      <a:pt x="5107" y="2555"/>
                    </a:cubicBezTo>
                    <a:cubicBezTo>
                      <a:pt x="5107" y="1147"/>
                      <a:pt x="3962" y="1"/>
                      <a:pt x="25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3"/>
              <p:cNvSpPr/>
              <p:nvPr/>
            </p:nvSpPr>
            <p:spPr>
              <a:xfrm>
                <a:off x="1561719" y="1453058"/>
                <a:ext cx="211619" cy="70380"/>
              </a:xfrm>
              <a:custGeom>
                <a:avLst/>
                <a:gdLst/>
                <a:ahLst/>
                <a:cxnLst/>
                <a:rect l="l" t="t" r="r" b="b"/>
                <a:pathLst>
                  <a:path w="4420" h="1470" extrusionOk="0">
                    <a:moveTo>
                      <a:pt x="2496" y="1"/>
                    </a:moveTo>
                    <a:cubicBezTo>
                      <a:pt x="1462" y="7"/>
                      <a:pt x="476" y="512"/>
                      <a:pt x="40" y="1255"/>
                    </a:cubicBezTo>
                    <a:cubicBezTo>
                      <a:pt x="1" y="1324"/>
                      <a:pt x="23" y="1411"/>
                      <a:pt x="91" y="1450"/>
                    </a:cubicBezTo>
                    <a:cubicBezTo>
                      <a:pt x="113" y="1463"/>
                      <a:pt x="139" y="1469"/>
                      <a:pt x="162" y="1469"/>
                    </a:cubicBezTo>
                    <a:cubicBezTo>
                      <a:pt x="211" y="1469"/>
                      <a:pt x="259" y="1444"/>
                      <a:pt x="285" y="1400"/>
                    </a:cubicBezTo>
                    <a:cubicBezTo>
                      <a:pt x="672" y="739"/>
                      <a:pt x="1561" y="291"/>
                      <a:pt x="2498" y="285"/>
                    </a:cubicBezTo>
                    <a:cubicBezTo>
                      <a:pt x="2499" y="285"/>
                      <a:pt x="2500" y="285"/>
                      <a:pt x="2501" y="285"/>
                    </a:cubicBezTo>
                    <a:cubicBezTo>
                      <a:pt x="3242" y="285"/>
                      <a:pt x="3845" y="558"/>
                      <a:pt x="4136" y="1042"/>
                    </a:cubicBezTo>
                    <a:cubicBezTo>
                      <a:pt x="4162" y="1087"/>
                      <a:pt x="4210" y="1111"/>
                      <a:pt x="4258" y="1111"/>
                    </a:cubicBezTo>
                    <a:cubicBezTo>
                      <a:pt x="4283" y="1111"/>
                      <a:pt x="4308" y="1105"/>
                      <a:pt x="4331" y="1091"/>
                    </a:cubicBezTo>
                    <a:cubicBezTo>
                      <a:pt x="4398" y="1050"/>
                      <a:pt x="4420" y="963"/>
                      <a:pt x="4380" y="896"/>
                    </a:cubicBezTo>
                    <a:cubicBezTo>
                      <a:pt x="4035" y="322"/>
                      <a:pt x="3346" y="6"/>
                      <a:pt x="2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3"/>
              <p:cNvSpPr/>
              <p:nvPr/>
            </p:nvSpPr>
            <p:spPr>
              <a:xfrm>
                <a:off x="2054418" y="1453058"/>
                <a:ext cx="211666" cy="70380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70" extrusionOk="0">
                    <a:moveTo>
                      <a:pt x="1902" y="1"/>
                    </a:moveTo>
                    <a:cubicBezTo>
                      <a:pt x="1062" y="1"/>
                      <a:pt x="383" y="327"/>
                      <a:pt x="42" y="896"/>
                    </a:cubicBezTo>
                    <a:cubicBezTo>
                      <a:pt x="1" y="963"/>
                      <a:pt x="22" y="1050"/>
                      <a:pt x="90" y="1091"/>
                    </a:cubicBezTo>
                    <a:cubicBezTo>
                      <a:pt x="112" y="1105"/>
                      <a:pt x="138" y="1111"/>
                      <a:pt x="162" y="1111"/>
                    </a:cubicBezTo>
                    <a:cubicBezTo>
                      <a:pt x="211" y="1111"/>
                      <a:pt x="258" y="1087"/>
                      <a:pt x="285" y="1042"/>
                    </a:cubicBezTo>
                    <a:cubicBezTo>
                      <a:pt x="575" y="559"/>
                      <a:pt x="1164" y="285"/>
                      <a:pt x="1912" y="285"/>
                    </a:cubicBezTo>
                    <a:cubicBezTo>
                      <a:pt x="1916" y="285"/>
                      <a:pt x="1920" y="285"/>
                      <a:pt x="1923" y="285"/>
                    </a:cubicBezTo>
                    <a:cubicBezTo>
                      <a:pt x="2859" y="291"/>
                      <a:pt x="3749" y="739"/>
                      <a:pt x="4136" y="1400"/>
                    </a:cubicBezTo>
                    <a:cubicBezTo>
                      <a:pt x="4162" y="1444"/>
                      <a:pt x="4209" y="1469"/>
                      <a:pt x="4258" y="1469"/>
                    </a:cubicBezTo>
                    <a:cubicBezTo>
                      <a:pt x="4282" y="1469"/>
                      <a:pt x="4307" y="1463"/>
                      <a:pt x="4330" y="1450"/>
                    </a:cubicBezTo>
                    <a:cubicBezTo>
                      <a:pt x="4398" y="1411"/>
                      <a:pt x="4420" y="1324"/>
                      <a:pt x="4380" y="1255"/>
                    </a:cubicBezTo>
                    <a:cubicBezTo>
                      <a:pt x="3945" y="512"/>
                      <a:pt x="2958" y="8"/>
                      <a:pt x="1925" y="1"/>
                    </a:cubicBezTo>
                    <a:cubicBezTo>
                      <a:pt x="1917" y="1"/>
                      <a:pt x="1909" y="1"/>
                      <a:pt x="19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3"/>
              <p:cNvSpPr/>
              <p:nvPr/>
            </p:nvSpPr>
            <p:spPr>
              <a:xfrm>
                <a:off x="1400901" y="1764021"/>
                <a:ext cx="174226" cy="174274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3640" extrusionOk="0">
                    <a:moveTo>
                      <a:pt x="1820" y="1"/>
                    </a:moveTo>
                    <a:cubicBezTo>
                      <a:pt x="815" y="1"/>
                      <a:pt x="1" y="816"/>
                      <a:pt x="1" y="1820"/>
                    </a:cubicBezTo>
                    <a:cubicBezTo>
                      <a:pt x="1" y="2825"/>
                      <a:pt x="815" y="3639"/>
                      <a:pt x="1820" y="3639"/>
                    </a:cubicBezTo>
                    <a:cubicBezTo>
                      <a:pt x="2825" y="3639"/>
                      <a:pt x="3638" y="2825"/>
                      <a:pt x="3638" y="1820"/>
                    </a:cubicBezTo>
                    <a:cubicBezTo>
                      <a:pt x="3638" y="816"/>
                      <a:pt x="2825" y="1"/>
                      <a:pt x="18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3"/>
              <p:cNvSpPr/>
              <p:nvPr/>
            </p:nvSpPr>
            <p:spPr>
              <a:xfrm>
                <a:off x="1517002" y="1608085"/>
                <a:ext cx="63964" cy="4218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881" extrusionOk="0">
                    <a:moveTo>
                      <a:pt x="123" y="0"/>
                    </a:moveTo>
                    <a:cubicBezTo>
                      <a:pt x="87" y="0"/>
                      <a:pt x="52" y="19"/>
                      <a:pt x="32" y="52"/>
                    </a:cubicBezTo>
                    <a:cubicBezTo>
                      <a:pt x="1" y="102"/>
                      <a:pt x="17" y="167"/>
                      <a:pt x="67" y="198"/>
                    </a:cubicBezTo>
                    <a:lnTo>
                      <a:pt x="1158" y="865"/>
                    </a:lnTo>
                    <a:cubicBezTo>
                      <a:pt x="1176" y="875"/>
                      <a:pt x="1195" y="880"/>
                      <a:pt x="1213" y="880"/>
                    </a:cubicBezTo>
                    <a:cubicBezTo>
                      <a:pt x="1250" y="880"/>
                      <a:pt x="1285" y="862"/>
                      <a:pt x="1305" y="829"/>
                    </a:cubicBezTo>
                    <a:cubicBezTo>
                      <a:pt x="1336" y="779"/>
                      <a:pt x="1320" y="714"/>
                      <a:pt x="1269" y="682"/>
                    </a:cubicBezTo>
                    <a:lnTo>
                      <a:pt x="178" y="16"/>
                    </a:lnTo>
                    <a:cubicBezTo>
                      <a:pt x="161" y="6"/>
                      <a:pt x="142" y="0"/>
                      <a:pt x="12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3"/>
              <p:cNvSpPr/>
              <p:nvPr/>
            </p:nvSpPr>
            <p:spPr>
              <a:xfrm>
                <a:off x="1691369" y="1937576"/>
                <a:ext cx="445069" cy="196681"/>
              </a:xfrm>
              <a:custGeom>
                <a:avLst/>
                <a:gdLst/>
                <a:ahLst/>
                <a:cxnLst/>
                <a:rect l="l" t="t" r="r" b="b"/>
                <a:pathLst>
                  <a:path w="9296" h="4108" extrusionOk="0">
                    <a:moveTo>
                      <a:pt x="4648" y="0"/>
                    </a:moveTo>
                    <a:cubicBezTo>
                      <a:pt x="2913" y="0"/>
                      <a:pt x="1172" y="206"/>
                      <a:pt x="396" y="310"/>
                    </a:cubicBezTo>
                    <a:cubicBezTo>
                      <a:pt x="158" y="343"/>
                      <a:pt x="0" y="571"/>
                      <a:pt x="58" y="805"/>
                    </a:cubicBezTo>
                    <a:cubicBezTo>
                      <a:pt x="303" y="1789"/>
                      <a:pt x="1242" y="4108"/>
                      <a:pt x="4648" y="4108"/>
                    </a:cubicBezTo>
                    <a:cubicBezTo>
                      <a:pt x="8053" y="4108"/>
                      <a:pt x="8993" y="1789"/>
                      <a:pt x="9237" y="805"/>
                    </a:cubicBezTo>
                    <a:cubicBezTo>
                      <a:pt x="9296" y="571"/>
                      <a:pt x="9138" y="343"/>
                      <a:pt x="8900" y="310"/>
                    </a:cubicBezTo>
                    <a:cubicBezTo>
                      <a:pt x="8124" y="206"/>
                      <a:pt x="6383" y="0"/>
                      <a:pt x="46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3"/>
              <p:cNvSpPr/>
              <p:nvPr/>
            </p:nvSpPr>
            <p:spPr>
              <a:xfrm>
                <a:off x="1691369" y="1937576"/>
                <a:ext cx="426158" cy="150862"/>
              </a:xfrm>
              <a:custGeom>
                <a:avLst/>
                <a:gdLst/>
                <a:ahLst/>
                <a:cxnLst/>
                <a:rect l="l" t="t" r="r" b="b"/>
                <a:pathLst>
                  <a:path w="8901" h="3151" extrusionOk="0">
                    <a:moveTo>
                      <a:pt x="4648" y="0"/>
                    </a:moveTo>
                    <a:cubicBezTo>
                      <a:pt x="2913" y="0"/>
                      <a:pt x="1172" y="206"/>
                      <a:pt x="396" y="310"/>
                    </a:cubicBezTo>
                    <a:cubicBezTo>
                      <a:pt x="158" y="343"/>
                      <a:pt x="0" y="571"/>
                      <a:pt x="58" y="805"/>
                    </a:cubicBezTo>
                    <a:cubicBezTo>
                      <a:pt x="200" y="1376"/>
                      <a:pt x="580" y="2395"/>
                      <a:pt x="1536" y="3151"/>
                    </a:cubicBezTo>
                    <a:cubicBezTo>
                      <a:pt x="3261" y="1923"/>
                      <a:pt x="5987" y="385"/>
                      <a:pt x="8900" y="310"/>
                    </a:cubicBezTo>
                    <a:cubicBezTo>
                      <a:pt x="8124" y="206"/>
                      <a:pt x="6383" y="0"/>
                      <a:pt x="46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3"/>
              <p:cNvSpPr/>
              <p:nvPr/>
            </p:nvSpPr>
            <p:spPr>
              <a:xfrm>
                <a:off x="1743507" y="2006424"/>
                <a:ext cx="332892" cy="127833"/>
              </a:xfrm>
              <a:custGeom>
                <a:avLst/>
                <a:gdLst/>
                <a:ahLst/>
                <a:cxnLst/>
                <a:rect l="l" t="t" r="r" b="b"/>
                <a:pathLst>
                  <a:path w="6953" h="2670" extrusionOk="0">
                    <a:moveTo>
                      <a:pt x="3559" y="0"/>
                    </a:moveTo>
                    <a:cubicBezTo>
                      <a:pt x="2391" y="0"/>
                      <a:pt x="971" y="714"/>
                      <a:pt x="0" y="1300"/>
                    </a:cubicBezTo>
                    <a:cubicBezTo>
                      <a:pt x="686" y="2041"/>
                      <a:pt x="1787" y="2670"/>
                      <a:pt x="3559" y="2670"/>
                    </a:cubicBezTo>
                    <a:cubicBezTo>
                      <a:pt x="5196" y="2670"/>
                      <a:pt x="6259" y="2133"/>
                      <a:pt x="6953" y="1466"/>
                    </a:cubicBezTo>
                    <a:cubicBezTo>
                      <a:pt x="6047" y="801"/>
                      <a:pt x="4719" y="0"/>
                      <a:pt x="35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3"/>
              <p:cNvSpPr/>
              <p:nvPr/>
            </p:nvSpPr>
            <p:spPr>
              <a:xfrm>
                <a:off x="1743507" y="2016765"/>
                <a:ext cx="332892" cy="117491"/>
              </a:xfrm>
              <a:custGeom>
                <a:avLst/>
                <a:gdLst/>
                <a:ahLst/>
                <a:cxnLst/>
                <a:rect l="l" t="t" r="r" b="b"/>
                <a:pathLst>
                  <a:path w="6953" h="2454" extrusionOk="0">
                    <a:moveTo>
                      <a:pt x="2304" y="1"/>
                    </a:moveTo>
                    <a:cubicBezTo>
                      <a:pt x="1475" y="258"/>
                      <a:pt x="640" y="698"/>
                      <a:pt x="0" y="1084"/>
                    </a:cubicBezTo>
                    <a:cubicBezTo>
                      <a:pt x="686" y="1825"/>
                      <a:pt x="1787" y="2454"/>
                      <a:pt x="3559" y="2454"/>
                    </a:cubicBezTo>
                    <a:cubicBezTo>
                      <a:pt x="5196" y="2454"/>
                      <a:pt x="6259" y="1917"/>
                      <a:pt x="6953" y="1250"/>
                    </a:cubicBezTo>
                    <a:cubicBezTo>
                      <a:pt x="6855" y="1179"/>
                      <a:pt x="6752" y="1105"/>
                      <a:pt x="6646" y="1032"/>
                    </a:cubicBezTo>
                    <a:cubicBezTo>
                      <a:pt x="5992" y="1392"/>
                      <a:pt x="5103" y="1772"/>
                      <a:pt x="4256" y="1772"/>
                    </a:cubicBezTo>
                    <a:cubicBezTo>
                      <a:pt x="4018" y="1772"/>
                      <a:pt x="3784" y="1743"/>
                      <a:pt x="3559" y="1674"/>
                    </a:cubicBezTo>
                    <a:cubicBezTo>
                      <a:pt x="2465" y="1339"/>
                      <a:pt x="2285" y="548"/>
                      <a:pt x="23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33"/>
              <p:cNvSpPr/>
              <p:nvPr/>
            </p:nvSpPr>
            <p:spPr>
              <a:xfrm>
                <a:off x="1917922" y="2016765"/>
                <a:ext cx="112991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360" h="1178" extrusionOk="0">
                    <a:moveTo>
                      <a:pt x="427" y="1"/>
                    </a:moveTo>
                    <a:cubicBezTo>
                      <a:pt x="393" y="1"/>
                      <a:pt x="363" y="4"/>
                      <a:pt x="337" y="11"/>
                    </a:cubicBezTo>
                    <a:cubicBezTo>
                      <a:pt x="1" y="105"/>
                      <a:pt x="398" y="982"/>
                      <a:pt x="891" y="1099"/>
                    </a:cubicBezTo>
                    <a:cubicBezTo>
                      <a:pt x="1097" y="1149"/>
                      <a:pt x="1392" y="1177"/>
                      <a:pt x="1661" y="1177"/>
                    </a:cubicBezTo>
                    <a:cubicBezTo>
                      <a:pt x="2035" y="1177"/>
                      <a:pt x="2359" y="1122"/>
                      <a:pt x="2325" y="991"/>
                    </a:cubicBezTo>
                    <a:cubicBezTo>
                      <a:pt x="2270" y="779"/>
                      <a:pt x="939" y="1"/>
                      <a:pt x="4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3"/>
              <p:cNvSpPr/>
              <p:nvPr/>
            </p:nvSpPr>
            <p:spPr>
              <a:xfrm>
                <a:off x="1285470" y="962507"/>
                <a:ext cx="1256880" cy="737218"/>
              </a:xfrm>
              <a:custGeom>
                <a:avLst/>
                <a:gdLst/>
                <a:ahLst/>
                <a:cxnLst/>
                <a:rect l="l" t="t" r="r" b="b"/>
                <a:pathLst>
                  <a:path w="26252" h="15398" extrusionOk="0">
                    <a:moveTo>
                      <a:pt x="13126" y="1"/>
                    </a:moveTo>
                    <a:cubicBezTo>
                      <a:pt x="9250" y="1"/>
                      <a:pt x="5374" y="1442"/>
                      <a:pt x="3422" y="4324"/>
                    </a:cubicBezTo>
                    <a:cubicBezTo>
                      <a:pt x="0" y="9376"/>
                      <a:pt x="2103" y="15397"/>
                      <a:pt x="2103" y="15397"/>
                    </a:cubicBezTo>
                    <a:cubicBezTo>
                      <a:pt x="2938" y="12216"/>
                      <a:pt x="3463" y="7841"/>
                      <a:pt x="3463" y="7840"/>
                    </a:cubicBezTo>
                    <a:lnTo>
                      <a:pt x="3463" y="7840"/>
                    </a:lnTo>
                    <a:cubicBezTo>
                      <a:pt x="3134" y="11660"/>
                      <a:pt x="3941" y="14894"/>
                      <a:pt x="4367" y="14894"/>
                    </a:cubicBezTo>
                    <a:cubicBezTo>
                      <a:pt x="4451" y="14894"/>
                      <a:pt x="4521" y="14766"/>
                      <a:pt x="4563" y="14490"/>
                    </a:cubicBezTo>
                    <a:cubicBezTo>
                      <a:pt x="5332" y="9503"/>
                      <a:pt x="6666" y="5581"/>
                      <a:pt x="6667" y="5581"/>
                    </a:cubicBezTo>
                    <a:lnTo>
                      <a:pt x="6667" y="5581"/>
                    </a:lnTo>
                    <a:cubicBezTo>
                      <a:pt x="6666" y="5581"/>
                      <a:pt x="5994" y="8219"/>
                      <a:pt x="6374" y="10847"/>
                    </a:cubicBezTo>
                    <a:cubicBezTo>
                      <a:pt x="6427" y="11208"/>
                      <a:pt x="6714" y="11488"/>
                      <a:pt x="7075" y="11533"/>
                    </a:cubicBezTo>
                    <a:cubicBezTo>
                      <a:pt x="7486" y="11584"/>
                      <a:pt x="8092" y="11652"/>
                      <a:pt x="8838" y="11716"/>
                    </a:cubicBezTo>
                    <a:cubicBezTo>
                      <a:pt x="8861" y="11718"/>
                      <a:pt x="8884" y="11719"/>
                      <a:pt x="8907" y="11719"/>
                    </a:cubicBezTo>
                    <a:cubicBezTo>
                      <a:pt x="9341" y="11719"/>
                      <a:pt x="9705" y="11372"/>
                      <a:pt x="9712" y="10930"/>
                    </a:cubicBezTo>
                    <a:cubicBezTo>
                      <a:pt x="9730" y="9749"/>
                      <a:pt x="9803" y="8184"/>
                      <a:pt x="10028" y="6731"/>
                    </a:cubicBezTo>
                    <a:cubicBezTo>
                      <a:pt x="10028" y="6731"/>
                      <a:pt x="10057" y="8985"/>
                      <a:pt x="10272" y="11136"/>
                    </a:cubicBezTo>
                    <a:cubicBezTo>
                      <a:pt x="10312" y="11534"/>
                      <a:pt x="10637" y="11841"/>
                      <a:pt x="11036" y="11859"/>
                    </a:cubicBezTo>
                    <a:cubicBezTo>
                      <a:pt x="11694" y="11887"/>
                      <a:pt x="12397" y="11906"/>
                      <a:pt x="13126" y="11906"/>
                    </a:cubicBezTo>
                    <a:cubicBezTo>
                      <a:pt x="14201" y="11906"/>
                      <a:pt x="15220" y="11866"/>
                      <a:pt x="16122" y="11811"/>
                    </a:cubicBezTo>
                    <a:cubicBezTo>
                      <a:pt x="16509" y="11787"/>
                      <a:pt x="16824" y="11489"/>
                      <a:pt x="16869" y="11103"/>
                    </a:cubicBezTo>
                    <a:cubicBezTo>
                      <a:pt x="16975" y="10195"/>
                      <a:pt x="17079" y="9010"/>
                      <a:pt x="17079" y="7860"/>
                    </a:cubicBezTo>
                    <a:cubicBezTo>
                      <a:pt x="17079" y="7860"/>
                      <a:pt x="17301" y="9209"/>
                      <a:pt x="17344" y="10856"/>
                    </a:cubicBezTo>
                    <a:cubicBezTo>
                      <a:pt x="17356" y="11299"/>
                      <a:pt x="17719" y="11644"/>
                      <a:pt x="18151" y="11644"/>
                    </a:cubicBezTo>
                    <a:cubicBezTo>
                      <a:pt x="18179" y="11644"/>
                      <a:pt x="18206" y="11642"/>
                      <a:pt x="18234" y="11639"/>
                    </a:cubicBezTo>
                    <a:cubicBezTo>
                      <a:pt x="18613" y="11600"/>
                      <a:pt x="18933" y="11563"/>
                      <a:pt x="19181" y="11533"/>
                    </a:cubicBezTo>
                    <a:cubicBezTo>
                      <a:pt x="19541" y="11488"/>
                      <a:pt x="19826" y="11208"/>
                      <a:pt x="19877" y="10849"/>
                    </a:cubicBezTo>
                    <a:cubicBezTo>
                      <a:pt x="20259" y="8220"/>
                      <a:pt x="19586" y="5581"/>
                      <a:pt x="19585" y="5581"/>
                    </a:cubicBezTo>
                    <a:lnTo>
                      <a:pt x="19585" y="5581"/>
                    </a:lnTo>
                    <a:cubicBezTo>
                      <a:pt x="19586" y="5581"/>
                      <a:pt x="21104" y="9503"/>
                      <a:pt x="21689" y="14490"/>
                    </a:cubicBezTo>
                    <a:cubicBezTo>
                      <a:pt x="21725" y="14797"/>
                      <a:pt x="21792" y="14937"/>
                      <a:pt x="21877" y="14937"/>
                    </a:cubicBezTo>
                    <a:cubicBezTo>
                      <a:pt x="22289" y="14937"/>
                      <a:pt x="23116" y="11635"/>
                      <a:pt x="22789" y="7840"/>
                    </a:cubicBezTo>
                    <a:lnTo>
                      <a:pt x="22789" y="7840"/>
                    </a:lnTo>
                    <a:cubicBezTo>
                      <a:pt x="22789" y="7841"/>
                      <a:pt x="23314" y="12216"/>
                      <a:pt x="24149" y="15397"/>
                    </a:cubicBezTo>
                    <a:cubicBezTo>
                      <a:pt x="24149" y="15397"/>
                      <a:pt x="26252" y="9376"/>
                      <a:pt x="22830" y="4324"/>
                    </a:cubicBezTo>
                    <a:cubicBezTo>
                      <a:pt x="20878" y="1442"/>
                      <a:pt x="17002" y="1"/>
                      <a:pt x="131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3"/>
              <p:cNvSpPr/>
              <p:nvPr/>
            </p:nvSpPr>
            <p:spPr>
              <a:xfrm>
                <a:off x="1607106" y="1100394"/>
                <a:ext cx="93888" cy="379525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7927" extrusionOk="0">
                    <a:moveTo>
                      <a:pt x="1879" y="1"/>
                    </a:moveTo>
                    <a:cubicBezTo>
                      <a:pt x="1854" y="1"/>
                      <a:pt x="1830" y="14"/>
                      <a:pt x="1817" y="37"/>
                    </a:cubicBezTo>
                    <a:cubicBezTo>
                      <a:pt x="0" y="3264"/>
                      <a:pt x="387" y="7816"/>
                      <a:pt x="391" y="7862"/>
                    </a:cubicBezTo>
                    <a:cubicBezTo>
                      <a:pt x="395" y="7898"/>
                      <a:pt x="425" y="7926"/>
                      <a:pt x="462" y="7926"/>
                    </a:cubicBezTo>
                    <a:lnTo>
                      <a:pt x="469" y="7926"/>
                    </a:lnTo>
                    <a:cubicBezTo>
                      <a:pt x="507" y="7923"/>
                      <a:pt x="536" y="7888"/>
                      <a:pt x="533" y="7849"/>
                    </a:cubicBezTo>
                    <a:cubicBezTo>
                      <a:pt x="529" y="7804"/>
                      <a:pt x="145" y="3295"/>
                      <a:pt x="1941" y="107"/>
                    </a:cubicBezTo>
                    <a:cubicBezTo>
                      <a:pt x="1960" y="73"/>
                      <a:pt x="1948" y="29"/>
                      <a:pt x="1914" y="10"/>
                    </a:cubicBezTo>
                    <a:cubicBezTo>
                      <a:pt x="1903" y="4"/>
                      <a:pt x="1891" y="1"/>
                      <a:pt x="18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3"/>
              <p:cNvSpPr/>
              <p:nvPr/>
            </p:nvSpPr>
            <p:spPr>
              <a:xfrm>
                <a:off x="1576657" y="954081"/>
                <a:ext cx="310150" cy="103032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2152" extrusionOk="0">
                    <a:moveTo>
                      <a:pt x="4429" y="1"/>
                    </a:moveTo>
                    <a:cubicBezTo>
                      <a:pt x="3320" y="1"/>
                      <a:pt x="1816" y="435"/>
                      <a:pt x="32" y="2028"/>
                    </a:cubicBezTo>
                    <a:cubicBezTo>
                      <a:pt x="3" y="2054"/>
                      <a:pt x="0" y="2098"/>
                      <a:pt x="27" y="2128"/>
                    </a:cubicBezTo>
                    <a:cubicBezTo>
                      <a:pt x="41" y="2144"/>
                      <a:pt x="60" y="2152"/>
                      <a:pt x="79" y="2152"/>
                    </a:cubicBezTo>
                    <a:cubicBezTo>
                      <a:pt x="97" y="2152"/>
                      <a:pt x="113" y="2145"/>
                      <a:pt x="126" y="2133"/>
                    </a:cubicBezTo>
                    <a:cubicBezTo>
                      <a:pt x="1881" y="567"/>
                      <a:pt x="3352" y="143"/>
                      <a:pt x="4430" y="143"/>
                    </a:cubicBezTo>
                    <a:cubicBezTo>
                      <a:pt x="5468" y="143"/>
                      <a:pt x="6143" y="536"/>
                      <a:pt x="6357" y="681"/>
                    </a:cubicBezTo>
                    <a:cubicBezTo>
                      <a:pt x="6369" y="690"/>
                      <a:pt x="6383" y="694"/>
                      <a:pt x="6397" y="694"/>
                    </a:cubicBezTo>
                    <a:cubicBezTo>
                      <a:pt x="6420" y="694"/>
                      <a:pt x="6442" y="683"/>
                      <a:pt x="6456" y="663"/>
                    </a:cubicBezTo>
                    <a:cubicBezTo>
                      <a:pt x="6477" y="631"/>
                      <a:pt x="6469" y="586"/>
                      <a:pt x="6436" y="564"/>
                    </a:cubicBezTo>
                    <a:cubicBezTo>
                      <a:pt x="6214" y="412"/>
                      <a:pt x="5509" y="1"/>
                      <a:pt x="44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33"/>
              <p:cNvSpPr/>
              <p:nvPr/>
            </p:nvSpPr>
            <p:spPr>
              <a:xfrm>
                <a:off x="1463859" y="1182982"/>
                <a:ext cx="62911" cy="324418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776" extrusionOk="0">
                    <a:moveTo>
                      <a:pt x="1233" y="1"/>
                    </a:moveTo>
                    <a:cubicBezTo>
                      <a:pt x="1205" y="1"/>
                      <a:pt x="1178" y="18"/>
                      <a:pt x="1166" y="46"/>
                    </a:cubicBezTo>
                    <a:cubicBezTo>
                      <a:pt x="1" y="2983"/>
                      <a:pt x="117" y="6671"/>
                      <a:pt x="118" y="6708"/>
                    </a:cubicBezTo>
                    <a:cubicBezTo>
                      <a:pt x="120" y="6746"/>
                      <a:pt x="151" y="6776"/>
                      <a:pt x="189" y="6776"/>
                    </a:cubicBezTo>
                    <a:lnTo>
                      <a:pt x="191" y="6776"/>
                    </a:lnTo>
                    <a:cubicBezTo>
                      <a:pt x="230" y="6775"/>
                      <a:pt x="261" y="6742"/>
                      <a:pt x="260" y="6703"/>
                    </a:cubicBezTo>
                    <a:cubicBezTo>
                      <a:pt x="258" y="6666"/>
                      <a:pt x="144" y="3008"/>
                      <a:pt x="1299" y="98"/>
                    </a:cubicBezTo>
                    <a:cubicBezTo>
                      <a:pt x="1313" y="62"/>
                      <a:pt x="1296" y="20"/>
                      <a:pt x="1259" y="6"/>
                    </a:cubicBezTo>
                    <a:cubicBezTo>
                      <a:pt x="1250" y="2"/>
                      <a:pt x="1242" y="1"/>
                      <a:pt x="12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3"/>
              <p:cNvSpPr/>
              <p:nvPr/>
            </p:nvSpPr>
            <p:spPr>
              <a:xfrm>
                <a:off x="1317596" y="1354192"/>
                <a:ext cx="122854" cy="162975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3404" extrusionOk="0">
                    <a:moveTo>
                      <a:pt x="2485" y="1"/>
                    </a:moveTo>
                    <a:cubicBezTo>
                      <a:pt x="2456" y="1"/>
                      <a:pt x="2430" y="17"/>
                      <a:pt x="2418" y="44"/>
                    </a:cubicBezTo>
                    <a:cubicBezTo>
                      <a:pt x="2410" y="66"/>
                      <a:pt x="1511" y="2192"/>
                      <a:pt x="39" y="3275"/>
                    </a:cubicBezTo>
                    <a:cubicBezTo>
                      <a:pt x="8" y="3299"/>
                      <a:pt x="1" y="3342"/>
                      <a:pt x="23" y="3375"/>
                    </a:cubicBezTo>
                    <a:cubicBezTo>
                      <a:pt x="37" y="3393"/>
                      <a:pt x="59" y="3403"/>
                      <a:pt x="81" y="3403"/>
                    </a:cubicBezTo>
                    <a:cubicBezTo>
                      <a:pt x="96" y="3403"/>
                      <a:pt x="111" y="3399"/>
                      <a:pt x="123" y="3389"/>
                    </a:cubicBezTo>
                    <a:cubicBezTo>
                      <a:pt x="1626" y="2284"/>
                      <a:pt x="2541" y="121"/>
                      <a:pt x="2549" y="99"/>
                    </a:cubicBezTo>
                    <a:cubicBezTo>
                      <a:pt x="2565" y="63"/>
                      <a:pt x="2548" y="22"/>
                      <a:pt x="2512" y="6"/>
                    </a:cubicBezTo>
                    <a:cubicBezTo>
                      <a:pt x="2503" y="2"/>
                      <a:pt x="2494" y="1"/>
                      <a:pt x="24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33"/>
              <p:cNvSpPr/>
              <p:nvPr/>
            </p:nvSpPr>
            <p:spPr>
              <a:xfrm>
                <a:off x="1357573" y="1396084"/>
                <a:ext cx="61523" cy="192037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4011" extrusionOk="0">
                    <a:moveTo>
                      <a:pt x="1210" y="0"/>
                    </a:moveTo>
                    <a:cubicBezTo>
                      <a:pt x="1174" y="0"/>
                      <a:pt x="1143" y="28"/>
                      <a:pt x="1141" y="65"/>
                    </a:cubicBezTo>
                    <a:cubicBezTo>
                      <a:pt x="1138" y="89"/>
                      <a:pt x="931" y="2434"/>
                      <a:pt x="20" y="3902"/>
                    </a:cubicBezTo>
                    <a:cubicBezTo>
                      <a:pt x="0" y="3935"/>
                      <a:pt x="10" y="3979"/>
                      <a:pt x="43" y="4000"/>
                    </a:cubicBezTo>
                    <a:cubicBezTo>
                      <a:pt x="55" y="4007"/>
                      <a:pt x="69" y="4010"/>
                      <a:pt x="81" y="4010"/>
                    </a:cubicBezTo>
                    <a:cubicBezTo>
                      <a:pt x="105" y="4010"/>
                      <a:pt x="128" y="3999"/>
                      <a:pt x="141" y="3977"/>
                    </a:cubicBezTo>
                    <a:cubicBezTo>
                      <a:pt x="1069" y="2480"/>
                      <a:pt x="1280" y="101"/>
                      <a:pt x="1282" y="77"/>
                    </a:cubicBezTo>
                    <a:cubicBezTo>
                      <a:pt x="1285" y="38"/>
                      <a:pt x="1256" y="3"/>
                      <a:pt x="1217" y="1"/>
                    </a:cubicBezTo>
                    <a:cubicBezTo>
                      <a:pt x="1215" y="0"/>
                      <a:pt x="1212" y="0"/>
                      <a:pt x="12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33"/>
              <p:cNvSpPr/>
              <p:nvPr/>
            </p:nvSpPr>
            <p:spPr>
              <a:xfrm>
                <a:off x="2389843" y="1354192"/>
                <a:ext cx="122806" cy="162975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3404" extrusionOk="0">
                    <a:moveTo>
                      <a:pt x="80" y="1"/>
                    </a:moveTo>
                    <a:cubicBezTo>
                      <a:pt x="72" y="1"/>
                      <a:pt x="62" y="2"/>
                      <a:pt x="54" y="6"/>
                    </a:cubicBezTo>
                    <a:cubicBezTo>
                      <a:pt x="18" y="22"/>
                      <a:pt x="1" y="63"/>
                      <a:pt x="16" y="99"/>
                    </a:cubicBezTo>
                    <a:cubicBezTo>
                      <a:pt x="25" y="121"/>
                      <a:pt x="939" y="2284"/>
                      <a:pt x="2443" y="3389"/>
                    </a:cubicBezTo>
                    <a:cubicBezTo>
                      <a:pt x="2455" y="3399"/>
                      <a:pt x="2470" y="3403"/>
                      <a:pt x="2485" y="3403"/>
                    </a:cubicBezTo>
                    <a:cubicBezTo>
                      <a:pt x="2506" y="3403"/>
                      <a:pt x="2527" y="3393"/>
                      <a:pt x="2541" y="3375"/>
                    </a:cubicBezTo>
                    <a:cubicBezTo>
                      <a:pt x="2565" y="3342"/>
                      <a:pt x="2558" y="3299"/>
                      <a:pt x="2527" y="3275"/>
                    </a:cubicBezTo>
                    <a:cubicBezTo>
                      <a:pt x="1055" y="2193"/>
                      <a:pt x="156" y="66"/>
                      <a:pt x="147" y="44"/>
                    </a:cubicBezTo>
                    <a:cubicBezTo>
                      <a:pt x="135" y="17"/>
                      <a:pt x="108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3"/>
              <p:cNvSpPr/>
              <p:nvPr/>
            </p:nvSpPr>
            <p:spPr>
              <a:xfrm>
                <a:off x="2411100" y="1396084"/>
                <a:ext cx="61618" cy="19203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4011" extrusionOk="0">
                    <a:moveTo>
                      <a:pt x="73" y="1"/>
                    </a:moveTo>
                    <a:cubicBezTo>
                      <a:pt x="71" y="1"/>
                      <a:pt x="70" y="1"/>
                      <a:pt x="69" y="1"/>
                    </a:cubicBezTo>
                    <a:cubicBezTo>
                      <a:pt x="30" y="3"/>
                      <a:pt x="1" y="38"/>
                      <a:pt x="4" y="77"/>
                    </a:cubicBezTo>
                    <a:cubicBezTo>
                      <a:pt x="6" y="101"/>
                      <a:pt x="217" y="2480"/>
                      <a:pt x="1145" y="3977"/>
                    </a:cubicBezTo>
                    <a:cubicBezTo>
                      <a:pt x="1159" y="3999"/>
                      <a:pt x="1181" y="4010"/>
                      <a:pt x="1205" y="4010"/>
                    </a:cubicBezTo>
                    <a:cubicBezTo>
                      <a:pt x="1218" y="4010"/>
                      <a:pt x="1231" y="4007"/>
                      <a:pt x="1243" y="4000"/>
                    </a:cubicBezTo>
                    <a:cubicBezTo>
                      <a:pt x="1276" y="3979"/>
                      <a:pt x="1286" y="3935"/>
                      <a:pt x="1265" y="3902"/>
                    </a:cubicBezTo>
                    <a:cubicBezTo>
                      <a:pt x="356" y="2434"/>
                      <a:pt x="149" y="89"/>
                      <a:pt x="146" y="65"/>
                    </a:cubicBezTo>
                    <a:cubicBezTo>
                      <a:pt x="143" y="27"/>
                      <a:pt x="110" y="1"/>
                      <a:pt x="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3"/>
              <p:cNvSpPr/>
              <p:nvPr/>
            </p:nvSpPr>
            <p:spPr>
              <a:xfrm>
                <a:off x="1839213" y="1237036"/>
                <a:ext cx="51420" cy="278264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5812" extrusionOk="0">
                    <a:moveTo>
                      <a:pt x="192" y="1"/>
                    </a:moveTo>
                    <a:cubicBezTo>
                      <a:pt x="159" y="1"/>
                      <a:pt x="125" y="32"/>
                      <a:pt x="123" y="69"/>
                    </a:cubicBezTo>
                    <a:cubicBezTo>
                      <a:pt x="1" y="2497"/>
                      <a:pt x="917" y="5728"/>
                      <a:pt x="926" y="5760"/>
                    </a:cubicBezTo>
                    <a:cubicBezTo>
                      <a:pt x="936" y="5791"/>
                      <a:pt x="964" y="5812"/>
                      <a:pt x="995" y="5812"/>
                    </a:cubicBezTo>
                    <a:cubicBezTo>
                      <a:pt x="1001" y="5812"/>
                      <a:pt x="1008" y="5811"/>
                      <a:pt x="1014" y="5808"/>
                    </a:cubicBezTo>
                    <a:cubicBezTo>
                      <a:pt x="1052" y="5798"/>
                      <a:pt x="1074" y="5759"/>
                      <a:pt x="1063" y="5721"/>
                    </a:cubicBezTo>
                    <a:cubicBezTo>
                      <a:pt x="1054" y="5689"/>
                      <a:pt x="144" y="2480"/>
                      <a:pt x="264" y="76"/>
                    </a:cubicBezTo>
                    <a:cubicBezTo>
                      <a:pt x="267" y="37"/>
                      <a:pt x="236" y="4"/>
                      <a:pt x="197" y="1"/>
                    </a:cubicBezTo>
                    <a:cubicBezTo>
                      <a:pt x="195" y="1"/>
                      <a:pt x="194" y="1"/>
                      <a:pt x="1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3"/>
              <p:cNvSpPr/>
              <p:nvPr/>
            </p:nvSpPr>
            <p:spPr>
              <a:xfrm>
                <a:off x="2024591" y="1196771"/>
                <a:ext cx="50128" cy="288079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6017" extrusionOk="0">
                    <a:moveTo>
                      <a:pt x="530" y="1"/>
                    </a:moveTo>
                    <a:cubicBezTo>
                      <a:pt x="526" y="1"/>
                      <a:pt x="523" y="1"/>
                      <a:pt x="520" y="1"/>
                    </a:cubicBezTo>
                    <a:cubicBezTo>
                      <a:pt x="481" y="7"/>
                      <a:pt x="453" y="42"/>
                      <a:pt x="459" y="82"/>
                    </a:cubicBezTo>
                    <a:cubicBezTo>
                      <a:pt x="901" y="3190"/>
                      <a:pt x="22" y="5896"/>
                      <a:pt x="12" y="5923"/>
                    </a:cubicBezTo>
                    <a:cubicBezTo>
                      <a:pt x="0" y="5960"/>
                      <a:pt x="20" y="6000"/>
                      <a:pt x="58" y="6012"/>
                    </a:cubicBezTo>
                    <a:cubicBezTo>
                      <a:pt x="65" y="6015"/>
                      <a:pt x="73" y="6016"/>
                      <a:pt x="80" y="6016"/>
                    </a:cubicBezTo>
                    <a:cubicBezTo>
                      <a:pt x="110" y="6016"/>
                      <a:pt x="137" y="5997"/>
                      <a:pt x="148" y="5968"/>
                    </a:cubicBezTo>
                    <a:cubicBezTo>
                      <a:pt x="156" y="5940"/>
                      <a:pt x="1047" y="3204"/>
                      <a:pt x="600" y="62"/>
                    </a:cubicBezTo>
                    <a:cubicBezTo>
                      <a:pt x="595" y="26"/>
                      <a:pt x="566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3"/>
              <p:cNvSpPr/>
              <p:nvPr/>
            </p:nvSpPr>
            <p:spPr>
              <a:xfrm>
                <a:off x="2126425" y="1124907"/>
                <a:ext cx="94941" cy="366790"/>
              </a:xfrm>
              <a:custGeom>
                <a:avLst/>
                <a:gdLst/>
                <a:ahLst/>
                <a:cxnLst/>
                <a:rect l="l" t="t" r="r" b="b"/>
                <a:pathLst>
                  <a:path w="1983" h="7661" extrusionOk="0">
                    <a:moveTo>
                      <a:pt x="88" y="1"/>
                    </a:moveTo>
                    <a:cubicBezTo>
                      <a:pt x="83" y="1"/>
                      <a:pt x="78" y="1"/>
                      <a:pt x="73" y="2"/>
                    </a:cubicBezTo>
                    <a:cubicBezTo>
                      <a:pt x="52" y="8"/>
                      <a:pt x="32" y="23"/>
                      <a:pt x="23" y="43"/>
                    </a:cubicBezTo>
                    <a:cubicBezTo>
                      <a:pt x="0" y="89"/>
                      <a:pt x="14" y="119"/>
                      <a:pt x="149" y="408"/>
                    </a:cubicBezTo>
                    <a:cubicBezTo>
                      <a:pt x="568" y="1306"/>
                      <a:pt x="1840" y="4038"/>
                      <a:pt x="1805" y="7588"/>
                    </a:cubicBezTo>
                    <a:cubicBezTo>
                      <a:pt x="1804" y="7627"/>
                      <a:pt x="1835" y="7660"/>
                      <a:pt x="1875" y="7661"/>
                    </a:cubicBezTo>
                    <a:lnTo>
                      <a:pt x="1876" y="7661"/>
                    </a:lnTo>
                    <a:cubicBezTo>
                      <a:pt x="1914" y="7661"/>
                      <a:pt x="1946" y="7629"/>
                      <a:pt x="1946" y="7590"/>
                    </a:cubicBezTo>
                    <a:cubicBezTo>
                      <a:pt x="1982" y="4007"/>
                      <a:pt x="699" y="1254"/>
                      <a:pt x="278" y="348"/>
                    </a:cubicBezTo>
                    <a:cubicBezTo>
                      <a:pt x="221" y="228"/>
                      <a:pt x="172" y="121"/>
                      <a:pt x="159" y="83"/>
                    </a:cubicBezTo>
                    <a:cubicBezTo>
                      <a:pt x="161" y="74"/>
                      <a:pt x="160" y="65"/>
                      <a:pt x="158" y="57"/>
                    </a:cubicBezTo>
                    <a:cubicBezTo>
                      <a:pt x="150" y="23"/>
                      <a:pt x="120" y="1"/>
                      <a:pt x="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3"/>
              <p:cNvSpPr/>
              <p:nvPr/>
            </p:nvSpPr>
            <p:spPr>
              <a:xfrm>
                <a:off x="1757200" y="1023120"/>
                <a:ext cx="147223" cy="62480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1305" extrusionOk="0">
                    <a:moveTo>
                      <a:pt x="2183" y="1"/>
                    </a:moveTo>
                    <a:cubicBezTo>
                      <a:pt x="1703" y="1"/>
                      <a:pt x="933" y="201"/>
                      <a:pt x="27" y="1186"/>
                    </a:cubicBezTo>
                    <a:cubicBezTo>
                      <a:pt x="1" y="1215"/>
                      <a:pt x="2" y="1260"/>
                      <a:pt x="31" y="1287"/>
                    </a:cubicBezTo>
                    <a:cubicBezTo>
                      <a:pt x="44" y="1299"/>
                      <a:pt x="62" y="1305"/>
                      <a:pt x="79" y="1305"/>
                    </a:cubicBezTo>
                    <a:cubicBezTo>
                      <a:pt x="98" y="1305"/>
                      <a:pt x="118" y="1297"/>
                      <a:pt x="132" y="1282"/>
                    </a:cubicBezTo>
                    <a:cubicBezTo>
                      <a:pt x="975" y="366"/>
                      <a:pt x="1680" y="137"/>
                      <a:pt x="2174" y="137"/>
                    </a:cubicBezTo>
                    <a:cubicBezTo>
                      <a:pt x="2648" y="137"/>
                      <a:pt x="2929" y="348"/>
                      <a:pt x="2952" y="366"/>
                    </a:cubicBezTo>
                    <a:cubicBezTo>
                      <a:pt x="2965" y="376"/>
                      <a:pt x="2980" y="381"/>
                      <a:pt x="2996" y="381"/>
                    </a:cubicBezTo>
                    <a:cubicBezTo>
                      <a:pt x="3017" y="381"/>
                      <a:pt x="3037" y="372"/>
                      <a:pt x="3051" y="354"/>
                    </a:cubicBezTo>
                    <a:cubicBezTo>
                      <a:pt x="3075" y="323"/>
                      <a:pt x="3070" y="278"/>
                      <a:pt x="3039" y="255"/>
                    </a:cubicBezTo>
                    <a:cubicBezTo>
                      <a:pt x="3026" y="244"/>
                      <a:pt x="2715" y="3"/>
                      <a:pt x="21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3"/>
              <p:cNvSpPr/>
              <p:nvPr/>
            </p:nvSpPr>
            <p:spPr>
              <a:xfrm>
                <a:off x="1927210" y="962986"/>
                <a:ext cx="212289" cy="38063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795" extrusionOk="0">
                    <a:moveTo>
                      <a:pt x="2271" y="0"/>
                    </a:moveTo>
                    <a:cubicBezTo>
                      <a:pt x="907" y="0"/>
                      <a:pt x="49" y="658"/>
                      <a:pt x="37" y="668"/>
                    </a:cubicBezTo>
                    <a:cubicBezTo>
                      <a:pt x="6" y="692"/>
                      <a:pt x="1" y="737"/>
                      <a:pt x="25" y="768"/>
                    </a:cubicBezTo>
                    <a:cubicBezTo>
                      <a:pt x="39" y="786"/>
                      <a:pt x="60" y="795"/>
                      <a:pt x="81" y="795"/>
                    </a:cubicBezTo>
                    <a:cubicBezTo>
                      <a:pt x="97" y="795"/>
                      <a:pt x="111" y="790"/>
                      <a:pt x="125" y="780"/>
                    </a:cubicBezTo>
                    <a:cubicBezTo>
                      <a:pt x="129" y="776"/>
                      <a:pt x="563" y="440"/>
                      <a:pt x="1294" y="257"/>
                    </a:cubicBezTo>
                    <a:cubicBezTo>
                      <a:pt x="1557" y="191"/>
                      <a:pt x="1881" y="140"/>
                      <a:pt x="2255" y="140"/>
                    </a:cubicBezTo>
                    <a:cubicBezTo>
                      <a:pt x="2837" y="140"/>
                      <a:pt x="3540" y="263"/>
                      <a:pt x="4321" y="644"/>
                    </a:cubicBezTo>
                    <a:cubicBezTo>
                      <a:pt x="4331" y="649"/>
                      <a:pt x="4342" y="651"/>
                      <a:pt x="4352" y="651"/>
                    </a:cubicBezTo>
                    <a:cubicBezTo>
                      <a:pt x="4379" y="651"/>
                      <a:pt x="4404" y="637"/>
                      <a:pt x="4416" y="611"/>
                    </a:cubicBezTo>
                    <a:cubicBezTo>
                      <a:pt x="4433" y="576"/>
                      <a:pt x="4419" y="534"/>
                      <a:pt x="4384" y="516"/>
                    </a:cubicBezTo>
                    <a:cubicBezTo>
                      <a:pt x="3598" y="133"/>
                      <a:pt x="2883" y="0"/>
                      <a:pt x="22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3"/>
              <p:cNvSpPr/>
              <p:nvPr/>
            </p:nvSpPr>
            <p:spPr>
              <a:xfrm>
                <a:off x="1931232" y="1017662"/>
                <a:ext cx="134919" cy="30594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639" extrusionOk="0">
                    <a:moveTo>
                      <a:pt x="1500" y="1"/>
                    </a:moveTo>
                    <a:cubicBezTo>
                      <a:pt x="592" y="1"/>
                      <a:pt x="38" y="509"/>
                      <a:pt x="30" y="516"/>
                    </a:cubicBezTo>
                    <a:cubicBezTo>
                      <a:pt x="2" y="543"/>
                      <a:pt x="0" y="588"/>
                      <a:pt x="27" y="617"/>
                    </a:cubicBezTo>
                    <a:cubicBezTo>
                      <a:pt x="41" y="631"/>
                      <a:pt x="60" y="638"/>
                      <a:pt x="79" y="638"/>
                    </a:cubicBezTo>
                    <a:cubicBezTo>
                      <a:pt x="96" y="638"/>
                      <a:pt x="114" y="632"/>
                      <a:pt x="128" y="619"/>
                    </a:cubicBezTo>
                    <a:cubicBezTo>
                      <a:pt x="157" y="592"/>
                      <a:pt x="656" y="138"/>
                      <a:pt x="1487" y="138"/>
                    </a:cubicBezTo>
                    <a:cubicBezTo>
                      <a:pt x="1837" y="138"/>
                      <a:pt x="2247" y="218"/>
                      <a:pt x="2704" y="446"/>
                    </a:cubicBezTo>
                    <a:cubicBezTo>
                      <a:pt x="2715" y="451"/>
                      <a:pt x="2726" y="454"/>
                      <a:pt x="2736" y="454"/>
                    </a:cubicBezTo>
                    <a:cubicBezTo>
                      <a:pt x="2762" y="454"/>
                      <a:pt x="2787" y="440"/>
                      <a:pt x="2800" y="415"/>
                    </a:cubicBezTo>
                    <a:cubicBezTo>
                      <a:pt x="2817" y="379"/>
                      <a:pt x="2803" y="337"/>
                      <a:pt x="2768" y="320"/>
                    </a:cubicBezTo>
                    <a:cubicBezTo>
                      <a:pt x="2296" y="85"/>
                      <a:pt x="1869" y="1"/>
                      <a:pt x="15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3"/>
              <p:cNvSpPr/>
              <p:nvPr/>
            </p:nvSpPr>
            <p:spPr>
              <a:xfrm>
                <a:off x="2236876" y="1166273"/>
                <a:ext cx="97814" cy="364779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7619" extrusionOk="0">
                    <a:moveTo>
                      <a:pt x="83" y="1"/>
                    </a:moveTo>
                    <a:cubicBezTo>
                      <a:pt x="72" y="1"/>
                      <a:pt x="60" y="3"/>
                      <a:pt x="50" y="9"/>
                    </a:cubicBezTo>
                    <a:cubicBezTo>
                      <a:pt x="15" y="26"/>
                      <a:pt x="1" y="69"/>
                      <a:pt x="18" y="104"/>
                    </a:cubicBezTo>
                    <a:cubicBezTo>
                      <a:pt x="37" y="139"/>
                      <a:pt x="1799" y="3668"/>
                      <a:pt x="1900" y="7549"/>
                    </a:cubicBezTo>
                    <a:cubicBezTo>
                      <a:pt x="1902" y="7588"/>
                      <a:pt x="1933" y="7618"/>
                      <a:pt x="1971" y="7618"/>
                    </a:cubicBezTo>
                    <a:lnTo>
                      <a:pt x="1973" y="7618"/>
                    </a:lnTo>
                    <a:cubicBezTo>
                      <a:pt x="2012" y="7617"/>
                      <a:pt x="2043" y="7584"/>
                      <a:pt x="2042" y="7546"/>
                    </a:cubicBezTo>
                    <a:cubicBezTo>
                      <a:pt x="1940" y="3632"/>
                      <a:pt x="163" y="75"/>
                      <a:pt x="146" y="39"/>
                    </a:cubicBezTo>
                    <a:cubicBezTo>
                      <a:pt x="133" y="15"/>
                      <a:pt x="108" y="1"/>
                      <a:pt x="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33"/>
              <p:cNvSpPr/>
              <p:nvPr/>
            </p:nvSpPr>
            <p:spPr>
              <a:xfrm>
                <a:off x="2156396" y="1224109"/>
                <a:ext cx="46298" cy="275439"/>
              </a:xfrm>
              <a:custGeom>
                <a:avLst/>
                <a:gdLst/>
                <a:ahLst/>
                <a:cxnLst/>
                <a:rect l="l" t="t" r="r" b="b"/>
                <a:pathLst>
                  <a:path w="967" h="5753" extrusionOk="0">
                    <a:moveTo>
                      <a:pt x="316" y="1"/>
                    </a:moveTo>
                    <a:cubicBezTo>
                      <a:pt x="312" y="1"/>
                      <a:pt x="309" y="1"/>
                      <a:pt x="305" y="1"/>
                    </a:cubicBezTo>
                    <a:cubicBezTo>
                      <a:pt x="266" y="8"/>
                      <a:pt x="240" y="44"/>
                      <a:pt x="246" y="83"/>
                    </a:cubicBezTo>
                    <a:cubicBezTo>
                      <a:pt x="820" y="3610"/>
                      <a:pt x="23" y="5635"/>
                      <a:pt x="15" y="5655"/>
                    </a:cubicBezTo>
                    <a:cubicBezTo>
                      <a:pt x="0" y="5692"/>
                      <a:pt x="18" y="5733"/>
                      <a:pt x="54" y="5748"/>
                    </a:cubicBezTo>
                    <a:cubicBezTo>
                      <a:pt x="63" y="5751"/>
                      <a:pt x="72" y="5753"/>
                      <a:pt x="80" y="5753"/>
                    </a:cubicBezTo>
                    <a:cubicBezTo>
                      <a:pt x="108" y="5753"/>
                      <a:pt x="135" y="5736"/>
                      <a:pt x="147" y="5709"/>
                    </a:cubicBezTo>
                    <a:cubicBezTo>
                      <a:pt x="155" y="5688"/>
                      <a:pt x="967" y="3630"/>
                      <a:pt x="386" y="60"/>
                    </a:cubicBezTo>
                    <a:cubicBezTo>
                      <a:pt x="381" y="25"/>
                      <a:pt x="351" y="1"/>
                      <a:pt x="31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33"/>
              <p:cNvSpPr/>
              <p:nvPr/>
            </p:nvSpPr>
            <p:spPr>
              <a:xfrm>
                <a:off x="1623767" y="1151575"/>
                <a:ext cx="92930" cy="263326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5500" extrusionOk="0">
                    <a:moveTo>
                      <a:pt x="1860" y="0"/>
                    </a:moveTo>
                    <a:cubicBezTo>
                      <a:pt x="1835" y="0"/>
                      <a:pt x="1812" y="12"/>
                      <a:pt x="1798" y="35"/>
                    </a:cubicBezTo>
                    <a:cubicBezTo>
                      <a:pt x="1783" y="62"/>
                      <a:pt x="230" y="2759"/>
                      <a:pt x="4" y="5423"/>
                    </a:cubicBezTo>
                    <a:cubicBezTo>
                      <a:pt x="1" y="5462"/>
                      <a:pt x="29" y="5496"/>
                      <a:pt x="69" y="5500"/>
                    </a:cubicBezTo>
                    <a:lnTo>
                      <a:pt x="75" y="5500"/>
                    </a:lnTo>
                    <a:cubicBezTo>
                      <a:pt x="111" y="5500"/>
                      <a:pt x="142" y="5472"/>
                      <a:pt x="145" y="5435"/>
                    </a:cubicBezTo>
                    <a:cubicBezTo>
                      <a:pt x="369" y="2803"/>
                      <a:pt x="1906" y="133"/>
                      <a:pt x="1921" y="106"/>
                    </a:cubicBezTo>
                    <a:cubicBezTo>
                      <a:pt x="1941" y="72"/>
                      <a:pt x="1929" y="29"/>
                      <a:pt x="1895" y="9"/>
                    </a:cubicBezTo>
                    <a:cubicBezTo>
                      <a:pt x="1884" y="3"/>
                      <a:pt x="1872" y="0"/>
                      <a:pt x="18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33"/>
              <p:cNvSpPr/>
              <p:nvPr/>
            </p:nvSpPr>
            <p:spPr>
              <a:xfrm>
                <a:off x="1556357" y="2919204"/>
                <a:ext cx="1069918" cy="1632000"/>
              </a:xfrm>
              <a:custGeom>
                <a:avLst/>
                <a:gdLst/>
                <a:ahLst/>
                <a:cxnLst/>
                <a:rect l="l" t="t" r="r" b="b"/>
                <a:pathLst>
                  <a:path w="22347" h="34087" extrusionOk="0">
                    <a:moveTo>
                      <a:pt x="1956" y="0"/>
                    </a:moveTo>
                    <a:cubicBezTo>
                      <a:pt x="1956" y="0"/>
                      <a:pt x="1225" y="3045"/>
                      <a:pt x="692" y="6247"/>
                    </a:cubicBezTo>
                    <a:cubicBezTo>
                      <a:pt x="0" y="11321"/>
                      <a:pt x="1725" y="28486"/>
                      <a:pt x="2415" y="33999"/>
                    </a:cubicBezTo>
                    <a:cubicBezTo>
                      <a:pt x="2902" y="34051"/>
                      <a:pt x="3545" y="34086"/>
                      <a:pt x="4258" y="34086"/>
                    </a:cubicBezTo>
                    <a:cubicBezTo>
                      <a:pt x="5265" y="34086"/>
                      <a:pt x="6414" y="34017"/>
                      <a:pt x="7468" y="33833"/>
                    </a:cubicBezTo>
                    <a:lnTo>
                      <a:pt x="6377" y="8188"/>
                    </a:lnTo>
                    <a:lnTo>
                      <a:pt x="8560" y="8188"/>
                    </a:lnTo>
                    <a:cubicBezTo>
                      <a:pt x="8560" y="8188"/>
                      <a:pt x="12016" y="18805"/>
                      <a:pt x="12551" y="21023"/>
                    </a:cubicBezTo>
                    <a:cubicBezTo>
                      <a:pt x="12998" y="22883"/>
                      <a:pt x="15784" y="29796"/>
                      <a:pt x="17810" y="33365"/>
                    </a:cubicBezTo>
                    <a:cubicBezTo>
                      <a:pt x="19177" y="32999"/>
                      <a:pt x="21048" y="32113"/>
                      <a:pt x="22346" y="31291"/>
                    </a:cubicBezTo>
                    <a:cubicBezTo>
                      <a:pt x="21092" y="28014"/>
                      <a:pt x="17718" y="19583"/>
                      <a:pt x="14244" y="6247"/>
                    </a:cubicBezTo>
                    <a:cubicBezTo>
                      <a:pt x="13711" y="3045"/>
                      <a:pt x="12980" y="0"/>
                      <a:pt x="129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33"/>
              <p:cNvSpPr/>
              <p:nvPr/>
            </p:nvSpPr>
            <p:spPr>
              <a:xfrm>
                <a:off x="1601840" y="2999781"/>
                <a:ext cx="114762" cy="312161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6520" extrusionOk="0">
                    <a:moveTo>
                      <a:pt x="2359" y="0"/>
                    </a:moveTo>
                    <a:cubicBezTo>
                      <a:pt x="2341" y="0"/>
                      <a:pt x="2326" y="13"/>
                      <a:pt x="2324" y="31"/>
                    </a:cubicBezTo>
                    <a:cubicBezTo>
                      <a:pt x="1887" y="3368"/>
                      <a:pt x="30" y="6435"/>
                      <a:pt x="11" y="6465"/>
                    </a:cubicBezTo>
                    <a:cubicBezTo>
                      <a:pt x="1" y="6482"/>
                      <a:pt x="6" y="6504"/>
                      <a:pt x="23" y="6514"/>
                    </a:cubicBezTo>
                    <a:cubicBezTo>
                      <a:pt x="29" y="6518"/>
                      <a:pt x="35" y="6520"/>
                      <a:pt x="42" y="6520"/>
                    </a:cubicBezTo>
                    <a:cubicBezTo>
                      <a:pt x="53" y="6520"/>
                      <a:pt x="66" y="6513"/>
                      <a:pt x="72" y="6502"/>
                    </a:cubicBezTo>
                    <a:cubicBezTo>
                      <a:pt x="91" y="6472"/>
                      <a:pt x="1956" y="3392"/>
                      <a:pt x="2394" y="40"/>
                    </a:cubicBezTo>
                    <a:cubicBezTo>
                      <a:pt x="2397" y="21"/>
                      <a:pt x="2383" y="3"/>
                      <a:pt x="2364" y="1"/>
                    </a:cubicBezTo>
                    <a:cubicBezTo>
                      <a:pt x="2362" y="1"/>
                      <a:pt x="2360" y="0"/>
                      <a:pt x="2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33"/>
              <p:cNvSpPr/>
              <p:nvPr/>
            </p:nvSpPr>
            <p:spPr>
              <a:xfrm>
                <a:off x="2111200" y="2999781"/>
                <a:ext cx="114762" cy="312161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6520" extrusionOk="0">
                    <a:moveTo>
                      <a:pt x="39" y="0"/>
                    </a:moveTo>
                    <a:cubicBezTo>
                      <a:pt x="37" y="0"/>
                      <a:pt x="35" y="0"/>
                      <a:pt x="33" y="1"/>
                    </a:cubicBezTo>
                    <a:cubicBezTo>
                      <a:pt x="14" y="3"/>
                      <a:pt x="0" y="21"/>
                      <a:pt x="3" y="40"/>
                    </a:cubicBezTo>
                    <a:cubicBezTo>
                      <a:pt x="441" y="3392"/>
                      <a:pt x="2306" y="6472"/>
                      <a:pt x="2325" y="6502"/>
                    </a:cubicBezTo>
                    <a:cubicBezTo>
                      <a:pt x="2331" y="6513"/>
                      <a:pt x="2344" y="6520"/>
                      <a:pt x="2355" y="6520"/>
                    </a:cubicBezTo>
                    <a:cubicBezTo>
                      <a:pt x="2361" y="6520"/>
                      <a:pt x="2368" y="6518"/>
                      <a:pt x="2373" y="6514"/>
                    </a:cubicBezTo>
                    <a:cubicBezTo>
                      <a:pt x="2390" y="6504"/>
                      <a:pt x="2396" y="6482"/>
                      <a:pt x="2386" y="6465"/>
                    </a:cubicBezTo>
                    <a:cubicBezTo>
                      <a:pt x="2366" y="6435"/>
                      <a:pt x="510" y="3368"/>
                      <a:pt x="74" y="31"/>
                    </a:cubicBezTo>
                    <a:cubicBezTo>
                      <a:pt x="71" y="13"/>
                      <a:pt x="56" y="0"/>
                      <a:pt x="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3"/>
              <p:cNvSpPr/>
              <p:nvPr/>
            </p:nvSpPr>
            <p:spPr>
              <a:xfrm>
                <a:off x="1912177" y="2999734"/>
                <a:ext cx="3447" cy="288606"/>
              </a:xfrm>
              <a:custGeom>
                <a:avLst/>
                <a:gdLst/>
                <a:ahLst/>
                <a:cxnLst/>
                <a:rect l="l" t="t" r="r" b="b"/>
                <a:pathLst>
                  <a:path w="72" h="6028" extrusionOk="0">
                    <a:moveTo>
                      <a:pt x="36" y="1"/>
                    </a:moveTo>
                    <a:cubicBezTo>
                      <a:pt x="17" y="1"/>
                      <a:pt x="0" y="17"/>
                      <a:pt x="0" y="37"/>
                    </a:cubicBezTo>
                    <a:lnTo>
                      <a:pt x="0" y="5992"/>
                    </a:lnTo>
                    <a:cubicBezTo>
                      <a:pt x="0" y="6012"/>
                      <a:pt x="17" y="6027"/>
                      <a:pt x="36" y="6027"/>
                    </a:cubicBezTo>
                    <a:cubicBezTo>
                      <a:pt x="56" y="6027"/>
                      <a:pt x="72" y="6012"/>
                      <a:pt x="72" y="5992"/>
                    </a:cubicBezTo>
                    <a:lnTo>
                      <a:pt x="72" y="37"/>
                    </a:lnTo>
                    <a:cubicBezTo>
                      <a:pt x="72" y="17"/>
                      <a:pt x="56" y="1"/>
                      <a:pt x="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3"/>
              <p:cNvSpPr/>
              <p:nvPr/>
            </p:nvSpPr>
            <p:spPr>
              <a:xfrm>
                <a:off x="1598153" y="2919204"/>
                <a:ext cx="794575" cy="893681"/>
              </a:xfrm>
              <a:custGeom>
                <a:avLst/>
                <a:gdLst/>
                <a:ahLst/>
                <a:cxnLst/>
                <a:rect l="l" t="t" r="r" b="b"/>
                <a:pathLst>
                  <a:path w="16596" h="18666" extrusionOk="0">
                    <a:moveTo>
                      <a:pt x="7123" y="6338"/>
                    </a:moveTo>
                    <a:cubicBezTo>
                      <a:pt x="7194" y="6341"/>
                      <a:pt x="7263" y="6344"/>
                      <a:pt x="7334" y="6345"/>
                    </a:cubicBezTo>
                    <a:cubicBezTo>
                      <a:pt x="7511" y="6504"/>
                      <a:pt x="7738" y="6605"/>
                      <a:pt x="7998" y="6634"/>
                    </a:cubicBezTo>
                    <a:cubicBezTo>
                      <a:pt x="8020" y="6674"/>
                      <a:pt x="8052" y="6727"/>
                      <a:pt x="8092" y="6792"/>
                    </a:cubicBezTo>
                    <a:cubicBezTo>
                      <a:pt x="8024" y="6792"/>
                      <a:pt x="7953" y="6791"/>
                      <a:pt x="7886" y="6791"/>
                    </a:cubicBezTo>
                    <a:cubicBezTo>
                      <a:pt x="7591" y="6791"/>
                      <a:pt x="7311" y="6793"/>
                      <a:pt x="7048" y="6796"/>
                    </a:cubicBezTo>
                    <a:cubicBezTo>
                      <a:pt x="7067" y="6630"/>
                      <a:pt x="7094" y="6481"/>
                      <a:pt x="7123" y="6338"/>
                    </a:cubicBezTo>
                    <a:close/>
                    <a:moveTo>
                      <a:pt x="1083" y="0"/>
                    </a:moveTo>
                    <a:cubicBezTo>
                      <a:pt x="1083" y="0"/>
                      <a:pt x="504" y="2415"/>
                      <a:pt x="0" y="5204"/>
                    </a:cubicBezTo>
                    <a:cubicBezTo>
                      <a:pt x="1194" y="5578"/>
                      <a:pt x="3244" y="6091"/>
                      <a:pt x="5951" y="6281"/>
                    </a:cubicBezTo>
                    <a:cubicBezTo>
                      <a:pt x="5918" y="6465"/>
                      <a:pt x="5894" y="6648"/>
                      <a:pt x="5878" y="6822"/>
                    </a:cubicBezTo>
                    <a:lnTo>
                      <a:pt x="5581" y="6831"/>
                    </a:lnTo>
                    <a:cubicBezTo>
                      <a:pt x="4420" y="6871"/>
                      <a:pt x="3482" y="7812"/>
                      <a:pt x="3447" y="8974"/>
                    </a:cubicBezTo>
                    <a:cubicBezTo>
                      <a:pt x="3351" y="12072"/>
                      <a:pt x="3590" y="14873"/>
                      <a:pt x="3807" y="16677"/>
                    </a:cubicBezTo>
                    <a:cubicBezTo>
                      <a:pt x="3935" y="17733"/>
                      <a:pt x="4798" y="18553"/>
                      <a:pt x="5860" y="18626"/>
                    </a:cubicBezTo>
                    <a:cubicBezTo>
                      <a:pt x="5890" y="18628"/>
                      <a:pt x="5918" y="18630"/>
                      <a:pt x="5948" y="18631"/>
                    </a:cubicBezTo>
                    <a:lnTo>
                      <a:pt x="5504" y="8188"/>
                    </a:lnTo>
                    <a:lnTo>
                      <a:pt x="7687" y="8188"/>
                    </a:lnTo>
                    <a:cubicBezTo>
                      <a:pt x="7687" y="8188"/>
                      <a:pt x="9835" y="14786"/>
                      <a:pt x="11006" y="18665"/>
                    </a:cubicBezTo>
                    <a:cubicBezTo>
                      <a:pt x="12775" y="18569"/>
                      <a:pt x="14244" y="18371"/>
                      <a:pt x="15345" y="18176"/>
                    </a:cubicBezTo>
                    <a:cubicBezTo>
                      <a:pt x="15843" y="18087"/>
                      <a:pt x="16275" y="17838"/>
                      <a:pt x="16595" y="17488"/>
                    </a:cubicBezTo>
                    <a:cubicBezTo>
                      <a:pt x="15574" y="14244"/>
                      <a:pt x="14478" y="10495"/>
                      <a:pt x="13371" y="6247"/>
                    </a:cubicBezTo>
                    <a:cubicBezTo>
                      <a:pt x="12838" y="3045"/>
                      <a:pt x="12107" y="0"/>
                      <a:pt x="12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3"/>
              <p:cNvSpPr/>
              <p:nvPr/>
            </p:nvSpPr>
            <p:spPr>
              <a:xfrm>
                <a:off x="1584078" y="2274967"/>
                <a:ext cx="659704" cy="906465"/>
              </a:xfrm>
              <a:custGeom>
                <a:avLst/>
                <a:gdLst/>
                <a:ahLst/>
                <a:cxnLst/>
                <a:rect l="l" t="t" r="r" b="b"/>
                <a:pathLst>
                  <a:path w="13779" h="18933" extrusionOk="0">
                    <a:moveTo>
                      <a:pt x="2050" y="1"/>
                    </a:moveTo>
                    <a:cubicBezTo>
                      <a:pt x="1940" y="1"/>
                      <a:pt x="1828" y="3"/>
                      <a:pt x="1715" y="7"/>
                    </a:cubicBezTo>
                    <a:cubicBezTo>
                      <a:pt x="1715" y="7"/>
                      <a:pt x="1190" y="10006"/>
                      <a:pt x="974" y="13456"/>
                    </a:cubicBezTo>
                    <a:cubicBezTo>
                      <a:pt x="974" y="13456"/>
                      <a:pt x="475" y="15540"/>
                      <a:pt x="0" y="18072"/>
                    </a:cubicBezTo>
                    <a:cubicBezTo>
                      <a:pt x="1542" y="18502"/>
                      <a:pt x="4166" y="18933"/>
                      <a:pt x="6889" y="18933"/>
                    </a:cubicBezTo>
                    <a:cubicBezTo>
                      <a:pt x="9612" y="18933"/>
                      <a:pt x="12236" y="18502"/>
                      <a:pt x="13778" y="18072"/>
                    </a:cubicBezTo>
                    <a:cubicBezTo>
                      <a:pt x="13304" y="15540"/>
                      <a:pt x="12804" y="13456"/>
                      <a:pt x="12804" y="13456"/>
                    </a:cubicBezTo>
                    <a:cubicBezTo>
                      <a:pt x="12588" y="10006"/>
                      <a:pt x="12064" y="1097"/>
                      <a:pt x="12064" y="1097"/>
                    </a:cubicBezTo>
                    <a:cubicBezTo>
                      <a:pt x="10946" y="812"/>
                      <a:pt x="9890" y="605"/>
                      <a:pt x="9298" y="496"/>
                    </a:cubicBezTo>
                    <a:cubicBezTo>
                      <a:pt x="8913" y="875"/>
                      <a:pt x="8182" y="1333"/>
                      <a:pt x="6889" y="1333"/>
                    </a:cubicBezTo>
                    <a:cubicBezTo>
                      <a:pt x="5263" y="1333"/>
                      <a:pt x="4525" y="610"/>
                      <a:pt x="4247" y="228"/>
                    </a:cubicBezTo>
                    <a:cubicBezTo>
                      <a:pt x="3719" y="119"/>
                      <a:pt x="2941" y="1"/>
                      <a:pt x="20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3"/>
              <p:cNvSpPr/>
              <p:nvPr/>
            </p:nvSpPr>
            <p:spPr>
              <a:xfrm>
                <a:off x="1732447" y="2598043"/>
                <a:ext cx="511332" cy="583387"/>
              </a:xfrm>
              <a:custGeom>
                <a:avLst/>
                <a:gdLst/>
                <a:ahLst/>
                <a:cxnLst/>
                <a:rect l="l" t="t" r="r" b="b"/>
                <a:pathLst>
                  <a:path w="10680" h="12185" extrusionOk="0">
                    <a:moveTo>
                      <a:pt x="7150" y="1"/>
                    </a:moveTo>
                    <a:cubicBezTo>
                      <a:pt x="7083" y="1"/>
                      <a:pt x="7016" y="20"/>
                      <a:pt x="6956" y="60"/>
                    </a:cubicBezTo>
                    <a:cubicBezTo>
                      <a:pt x="5955" y="729"/>
                      <a:pt x="918" y="4122"/>
                      <a:pt x="66" y="5171"/>
                    </a:cubicBezTo>
                    <a:lnTo>
                      <a:pt x="1" y="5252"/>
                    </a:lnTo>
                    <a:lnTo>
                      <a:pt x="58" y="5339"/>
                    </a:lnTo>
                    <a:cubicBezTo>
                      <a:pt x="80" y="5372"/>
                      <a:pt x="1682" y="7765"/>
                      <a:pt x="4032" y="10759"/>
                    </a:cubicBezTo>
                    <a:cubicBezTo>
                      <a:pt x="3853" y="11008"/>
                      <a:pt x="3839" y="11208"/>
                      <a:pt x="3897" y="11360"/>
                    </a:cubicBezTo>
                    <a:cubicBezTo>
                      <a:pt x="3662" y="11571"/>
                      <a:pt x="3493" y="11861"/>
                      <a:pt x="3367" y="12180"/>
                    </a:cubicBezTo>
                    <a:cubicBezTo>
                      <a:pt x="3508" y="12183"/>
                      <a:pt x="3649" y="12185"/>
                      <a:pt x="3790" y="12185"/>
                    </a:cubicBezTo>
                    <a:cubicBezTo>
                      <a:pt x="6513" y="12185"/>
                      <a:pt x="9137" y="11754"/>
                      <a:pt x="10679" y="11324"/>
                    </a:cubicBezTo>
                    <a:cubicBezTo>
                      <a:pt x="10205" y="8792"/>
                      <a:pt x="9705" y="6708"/>
                      <a:pt x="9705" y="6708"/>
                    </a:cubicBezTo>
                    <a:cubicBezTo>
                      <a:pt x="9625" y="5434"/>
                      <a:pt x="9503" y="3418"/>
                      <a:pt x="9382" y="1380"/>
                    </a:cubicBezTo>
                    <a:cubicBezTo>
                      <a:pt x="9096" y="1033"/>
                      <a:pt x="8833" y="723"/>
                      <a:pt x="8610" y="475"/>
                    </a:cubicBezTo>
                    <a:cubicBezTo>
                      <a:pt x="8542" y="400"/>
                      <a:pt x="8448" y="361"/>
                      <a:pt x="8353" y="361"/>
                    </a:cubicBezTo>
                    <a:cubicBezTo>
                      <a:pt x="8286" y="361"/>
                      <a:pt x="8219" y="380"/>
                      <a:pt x="8158" y="420"/>
                    </a:cubicBezTo>
                    <a:lnTo>
                      <a:pt x="8033" y="505"/>
                    </a:lnTo>
                    <a:cubicBezTo>
                      <a:pt x="7896" y="452"/>
                      <a:pt x="7745" y="402"/>
                      <a:pt x="7626" y="364"/>
                    </a:cubicBezTo>
                    <a:cubicBezTo>
                      <a:pt x="7550" y="277"/>
                      <a:pt x="7476" y="192"/>
                      <a:pt x="7407" y="115"/>
                    </a:cubicBezTo>
                    <a:cubicBezTo>
                      <a:pt x="7339" y="40"/>
                      <a:pt x="7245" y="1"/>
                      <a:pt x="71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3"/>
              <p:cNvSpPr/>
              <p:nvPr/>
            </p:nvSpPr>
            <p:spPr>
              <a:xfrm>
                <a:off x="1637316" y="2274967"/>
                <a:ext cx="484137" cy="532494"/>
              </a:xfrm>
              <a:custGeom>
                <a:avLst/>
                <a:gdLst/>
                <a:ahLst/>
                <a:cxnLst/>
                <a:rect l="l" t="t" r="r" b="b"/>
                <a:pathLst>
                  <a:path w="10112" h="11122" extrusionOk="0">
                    <a:moveTo>
                      <a:pt x="938" y="1"/>
                    </a:moveTo>
                    <a:cubicBezTo>
                      <a:pt x="828" y="1"/>
                      <a:pt x="716" y="3"/>
                      <a:pt x="603" y="7"/>
                    </a:cubicBezTo>
                    <a:cubicBezTo>
                      <a:pt x="603" y="7"/>
                      <a:pt x="247" y="6801"/>
                      <a:pt x="0" y="11122"/>
                    </a:cubicBezTo>
                    <a:cubicBezTo>
                      <a:pt x="51" y="11095"/>
                      <a:pt x="96" y="11056"/>
                      <a:pt x="128" y="11006"/>
                    </a:cubicBezTo>
                    <a:cubicBezTo>
                      <a:pt x="1980" y="8105"/>
                      <a:pt x="2816" y="5014"/>
                      <a:pt x="3196" y="2854"/>
                    </a:cubicBezTo>
                    <a:cubicBezTo>
                      <a:pt x="3309" y="2942"/>
                      <a:pt x="3414" y="3077"/>
                      <a:pt x="3525" y="3221"/>
                    </a:cubicBezTo>
                    <a:cubicBezTo>
                      <a:pt x="3722" y="3476"/>
                      <a:pt x="3944" y="3766"/>
                      <a:pt x="4284" y="3858"/>
                    </a:cubicBezTo>
                    <a:cubicBezTo>
                      <a:pt x="4347" y="3875"/>
                      <a:pt x="4410" y="3882"/>
                      <a:pt x="4473" y="3882"/>
                    </a:cubicBezTo>
                    <a:cubicBezTo>
                      <a:pt x="4687" y="3882"/>
                      <a:pt x="4910" y="3801"/>
                      <a:pt x="5127" y="3722"/>
                    </a:cubicBezTo>
                    <a:cubicBezTo>
                      <a:pt x="5347" y="3641"/>
                      <a:pt x="5574" y="3558"/>
                      <a:pt x="5786" y="3558"/>
                    </a:cubicBezTo>
                    <a:cubicBezTo>
                      <a:pt x="5998" y="3558"/>
                      <a:pt x="6225" y="3641"/>
                      <a:pt x="6445" y="3722"/>
                    </a:cubicBezTo>
                    <a:cubicBezTo>
                      <a:pt x="6661" y="3801"/>
                      <a:pt x="6884" y="3882"/>
                      <a:pt x="7097" y="3882"/>
                    </a:cubicBezTo>
                    <a:cubicBezTo>
                      <a:pt x="7161" y="3882"/>
                      <a:pt x="7225" y="3875"/>
                      <a:pt x="7287" y="3858"/>
                    </a:cubicBezTo>
                    <a:cubicBezTo>
                      <a:pt x="7627" y="3766"/>
                      <a:pt x="7850" y="3476"/>
                      <a:pt x="8046" y="3221"/>
                    </a:cubicBezTo>
                    <a:cubicBezTo>
                      <a:pt x="8169" y="3060"/>
                      <a:pt x="8286" y="2907"/>
                      <a:pt x="8416" y="2822"/>
                    </a:cubicBezTo>
                    <a:cubicBezTo>
                      <a:pt x="8579" y="2714"/>
                      <a:pt x="8799" y="2655"/>
                      <a:pt x="9012" y="2596"/>
                    </a:cubicBezTo>
                    <a:cubicBezTo>
                      <a:pt x="9314" y="2514"/>
                      <a:pt x="9627" y="2430"/>
                      <a:pt x="9812" y="2200"/>
                    </a:cubicBezTo>
                    <a:cubicBezTo>
                      <a:pt x="10030" y="1930"/>
                      <a:pt x="10053" y="1568"/>
                      <a:pt x="10072" y="1248"/>
                    </a:cubicBezTo>
                    <a:cubicBezTo>
                      <a:pt x="10080" y="1120"/>
                      <a:pt x="10092" y="1001"/>
                      <a:pt x="10111" y="894"/>
                    </a:cubicBezTo>
                    <a:cubicBezTo>
                      <a:pt x="9324" y="712"/>
                      <a:pt x="8626" y="577"/>
                      <a:pt x="8186" y="496"/>
                    </a:cubicBezTo>
                    <a:cubicBezTo>
                      <a:pt x="7801" y="875"/>
                      <a:pt x="7070" y="1333"/>
                      <a:pt x="5777" y="1333"/>
                    </a:cubicBezTo>
                    <a:cubicBezTo>
                      <a:pt x="4151" y="1333"/>
                      <a:pt x="3413" y="610"/>
                      <a:pt x="3135" y="228"/>
                    </a:cubicBezTo>
                    <a:cubicBezTo>
                      <a:pt x="2607" y="119"/>
                      <a:pt x="1829" y="1"/>
                      <a:pt x="9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3"/>
              <p:cNvSpPr/>
              <p:nvPr/>
            </p:nvSpPr>
            <p:spPr>
              <a:xfrm>
                <a:off x="1690699" y="2268265"/>
                <a:ext cx="113470" cy="130706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730" extrusionOk="0">
                    <a:moveTo>
                      <a:pt x="0" y="1"/>
                    </a:moveTo>
                    <a:cubicBezTo>
                      <a:pt x="0" y="1"/>
                      <a:pt x="309" y="248"/>
                      <a:pt x="545" y="766"/>
                    </a:cubicBezTo>
                    <a:cubicBezTo>
                      <a:pt x="715" y="1137"/>
                      <a:pt x="545" y="1794"/>
                      <a:pt x="860" y="2184"/>
                    </a:cubicBezTo>
                    <a:cubicBezTo>
                      <a:pt x="1118" y="2504"/>
                      <a:pt x="1720" y="2497"/>
                      <a:pt x="2126" y="2729"/>
                    </a:cubicBezTo>
                    <a:cubicBezTo>
                      <a:pt x="2250" y="1983"/>
                      <a:pt x="2318" y="1361"/>
                      <a:pt x="2353" y="919"/>
                    </a:cubicBezTo>
                    <a:cubicBezTo>
                      <a:pt x="2369" y="725"/>
                      <a:pt x="2326" y="540"/>
                      <a:pt x="2239" y="380"/>
                    </a:cubicBezTo>
                    <a:cubicBezTo>
                      <a:pt x="2150" y="296"/>
                      <a:pt x="2103" y="241"/>
                      <a:pt x="2103" y="241"/>
                    </a:cubicBezTo>
                    <a:cubicBezTo>
                      <a:pt x="2103" y="241"/>
                      <a:pt x="833" y="16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3"/>
              <p:cNvSpPr/>
              <p:nvPr/>
            </p:nvSpPr>
            <p:spPr>
              <a:xfrm>
                <a:off x="1783340" y="2391596"/>
                <a:ext cx="33945" cy="3298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89" extrusionOk="0">
                    <a:moveTo>
                      <a:pt x="0" y="1"/>
                    </a:moveTo>
                    <a:lnTo>
                      <a:pt x="0" y="689"/>
                    </a:lnTo>
                    <a:lnTo>
                      <a:pt x="173" y="268"/>
                    </a:lnTo>
                    <a:cubicBezTo>
                      <a:pt x="173" y="268"/>
                      <a:pt x="511" y="459"/>
                      <a:pt x="708" y="689"/>
                    </a:cubicBezTo>
                    <a:lnTo>
                      <a:pt x="70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3"/>
              <p:cNvSpPr/>
              <p:nvPr/>
            </p:nvSpPr>
            <p:spPr>
              <a:xfrm>
                <a:off x="1690699" y="2268265"/>
                <a:ext cx="419503" cy="180402"/>
              </a:xfrm>
              <a:custGeom>
                <a:avLst/>
                <a:gdLst/>
                <a:ahLst/>
                <a:cxnLst/>
                <a:rect l="l" t="t" r="r" b="b"/>
                <a:pathLst>
                  <a:path w="8762" h="3768" extrusionOk="0">
                    <a:moveTo>
                      <a:pt x="0" y="1"/>
                    </a:moveTo>
                    <a:cubicBezTo>
                      <a:pt x="0" y="1"/>
                      <a:pt x="309" y="248"/>
                      <a:pt x="545" y="766"/>
                    </a:cubicBezTo>
                    <a:cubicBezTo>
                      <a:pt x="715" y="1137"/>
                      <a:pt x="545" y="1794"/>
                      <a:pt x="860" y="2184"/>
                    </a:cubicBezTo>
                    <a:cubicBezTo>
                      <a:pt x="1130" y="2520"/>
                      <a:pt x="1779" y="2493"/>
                      <a:pt x="2185" y="2761"/>
                    </a:cubicBezTo>
                    <a:cubicBezTo>
                      <a:pt x="2541" y="2996"/>
                      <a:pt x="2762" y="3620"/>
                      <a:pt x="3241" y="3749"/>
                    </a:cubicBezTo>
                    <a:cubicBezTo>
                      <a:pt x="3289" y="3762"/>
                      <a:pt x="3338" y="3768"/>
                      <a:pt x="3389" y="3768"/>
                    </a:cubicBezTo>
                    <a:cubicBezTo>
                      <a:pt x="3767" y="3768"/>
                      <a:pt x="4219" y="3453"/>
                      <a:pt x="4662" y="3453"/>
                    </a:cubicBezTo>
                    <a:cubicBezTo>
                      <a:pt x="5106" y="3453"/>
                      <a:pt x="5557" y="3767"/>
                      <a:pt x="5935" y="3767"/>
                    </a:cubicBezTo>
                    <a:cubicBezTo>
                      <a:pt x="5986" y="3767"/>
                      <a:pt x="6036" y="3761"/>
                      <a:pt x="6084" y="3748"/>
                    </a:cubicBezTo>
                    <a:cubicBezTo>
                      <a:pt x="6563" y="3619"/>
                      <a:pt x="6783" y="2996"/>
                      <a:pt x="7139" y="2761"/>
                    </a:cubicBezTo>
                    <a:cubicBezTo>
                      <a:pt x="7545" y="2493"/>
                      <a:pt x="8193" y="2520"/>
                      <a:pt x="8465" y="2184"/>
                    </a:cubicBezTo>
                    <a:cubicBezTo>
                      <a:pt x="8761" y="1817"/>
                      <a:pt x="8630" y="1213"/>
                      <a:pt x="8757" y="834"/>
                    </a:cubicBezTo>
                    <a:cubicBezTo>
                      <a:pt x="8109" y="690"/>
                      <a:pt x="7024" y="483"/>
                      <a:pt x="7024" y="483"/>
                    </a:cubicBezTo>
                    <a:cubicBezTo>
                      <a:pt x="7024" y="483"/>
                      <a:pt x="5976" y="1331"/>
                      <a:pt x="4662" y="1331"/>
                    </a:cubicBezTo>
                    <a:cubicBezTo>
                      <a:pt x="3019" y="1331"/>
                      <a:pt x="2103" y="241"/>
                      <a:pt x="2103" y="241"/>
                    </a:cubicBezTo>
                    <a:cubicBezTo>
                      <a:pt x="2103" y="241"/>
                      <a:pt x="833" y="16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3"/>
              <p:cNvSpPr/>
              <p:nvPr/>
            </p:nvSpPr>
            <p:spPr>
              <a:xfrm>
                <a:off x="945929" y="1357639"/>
                <a:ext cx="561364" cy="1143746"/>
              </a:xfrm>
              <a:custGeom>
                <a:avLst/>
                <a:gdLst/>
                <a:ahLst/>
                <a:cxnLst/>
                <a:rect l="l" t="t" r="r" b="b"/>
                <a:pathLst>
                  <a:path w="11725" h="23889" extrusionOk="0">
                    <a:moveTo>
                      <a:pt x="4807" y="0"/>
                    </a:moveTo>
                    <a:cubicBezTo>
                      <a:pt x="4794" y="0"/>
                      <a:pt x="4780" y="1"/>
                      <a:pt x="4766" y="3"/>
                    </a:cubicBezTo>
                    <a:cubicBezTo>
                      <a:pt x="3899" y="125"/>
                      <a:pt x="4260" y="3905"/>
                      <a:pt x="4260" y="3905"/>
                    </a:cubicBezTo>
                    <a:cubicBezTo>
                      <a:pt x="4260" y="3905"/>
                      <a:pt x="3222" y="918"/>
                      <a:pt x="2404" y="918"/>
                    </a:cubicBezTo>
                    <a:cubicBezTo>
                      <a:pt x="2365" y="918"/>
                      <a:pt x="2325" y="925"/>
                      <a:pt x="2287" y="940"/>
                    </a:cubicBezTo>
                    <a:cubicBezTo>
                      <a:pt x="1509" y="1240"/>
                      <a:pt x="2858" y="4444"/>
                      <a:pt x="2858" y="4444"/>
                    </a:cubicBezTo>
                    <a:cubicBezTo>
                      <a:pt x="2858" y="4444"/>
                      <a:pt x="1420" y="2516"/>
                      <a:pt x="734" y="2516"/>
                    </a:cubicBezTo>
                    <a:cubicBezTo>
                      <a:pt x="680" y="2516"/>
                      <a:pt x="631" y="2528"/>
                      <a:pt x="587" y="2553"/>
                    </a:cubicBezTo>
                    <a:cubicBezTo>
                      <a:pt x="1" y="2899"/>
                      <a:pt x="1798" y="5527"/>
                      <a:pt x="1798" y="5527"/>
                    </a:cubicBezTo>
                    <a:cubicBezTo>
                      <a:pt x="1798" y="5527"/>
                      <a:pt x="1695" y="6212"/>
                      <a:pt x="1972" y="7351"/>
                    </a:cubicBezTo>
                    <a:cubicBezTo>
                      <a:pt x="2213" y="8341"/>
                      <a:pt x="2987" y="8761"/>
                      <a:pt x="2987" y="8761"/>
                    </a:cubicBezTo>
                    <a:cubicBezTo>
                      <a:pt x="2987" y="8761"/>
                      <a:pt x="3429" y="15815"/>
                      <a:pt x="5143" y="18638"/>
                    </a:cubicBezTo>
                    <a:cubicBezTo>
                      <a:pt x="6302" y="20546"/>
                      <a:pt x="9322" y="22528"/>
                      <a:pt x="11724" y="23888"/>
                    </a:cubicBezTo>
                    <a:cubicBezTo>
                      <a:pt x="11443" y="21420"/>
                      <a:pt x="11475" y="18451"/>
                      <a:pt x="11513" y="17041"/>
                    </a:cubicBezTo>
                    <a:cubicBezTo>
                      <a:pt x="10526" y="16362"/>
                      <a:pt x="9598" y="15615"/>
                      <a:pt x="9133" y="14956"/>
                    </a:cubicBezTo>
                    <a:cubicBezTo>
                      <a:pt x="8261" y="13719"/>
                      <a:pt x="7173" y="7899"/>
                      <a:pt x="7173" y="7899"/>
                    </a:cubicBezTo>
                    <a:cubicBezTo>
                      <a:pt x="7802" y="6761"/>
                      <a:pt x="7806" y="5701"/>
                      <a:pt x="7806" y="5701"/>
                    </a:cubicBezTo>
                    <a:lnTo>
                      <a:pt x="7476" y="4460"/>
                    </a:lnTo>
                    <a:cubicBezTo>
                      <a:pt x="7715" y="2311"/>
                      <a:pt x="7888" y="767"/>
                      <a:pt x="7212" y="715"/>
                    </a:cubicBezTo>
                    <a:cubicBezTo>
                      <a:pt x="7206" y="715"/>
                      <a:pt x="7200" y="715"/>
                      <a:pt x="7194" y="715"/>
                    </a:cubicBezTo>
                    <a:cubicBezTo>
                      <a:pt x="6507" y="715"/>
                      <a:pt x="5783" y="3815"/>
                      <a:pt x="5783" y="3815"/>
                    </a:cubicBezTo>
                    <a:cubicBezTo>
                      <a:pt x="5783" y="3815"/>
                      <a:pt x="5653" y="0"/>
                      <a:pt x="48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3"/>
              <p:cNvSpPr/>
              <p:nvPr/>
            </p:nvSpPr>
            <p:spPr>
              <a:xfrm>
                <a:off x="1314867" y="2162887"/>
                <a:ext cx="192420" cy="338494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7070" extrusionOk="0">
                    <a:moveTo>
                      <a:pt x="3491" y="1"/>
                    </a:moveTo>
                    <a:cubicBezTo>
                      <a:pt x="3316" y="1153"/>
                      <a:pt x="3029" y="3487"/>
                      <a:pt x="3116" y="5968"/>
                    </a:cubicBezTo>
                    <a:cubicBezTo>
                      <a:pt x="3116" y="5968"/>
                      <a:pt x="458" y="4765"/>
                      <a:pt x="0" y="4447"/>
                    </a:cubicBezTo>
                    <a:lnTo>
                      <a:pt x="0" y="4447"/>
                    </a:lnTo>
                    <a:cubicBezTo>
                      <a:pt x="1262" y="5428"/>
                      <a:pt x="2729" y="6339"/>
                      <a:pt x="4018" y="7069"/>
                    </a:cubicBezTo>
                    <a:cubicBezTo>
                      <a:pt x="3737" y="4601"/>
                      <a:pt x="3769" y="1632"/>
                      <a:pt x="3807" y="222"/>
                    </a:cubicBezTo>
                    <a:cubicBezTo>
                      <a:pt x="3700" y="150"/>
                      <a:pt x="3596" y="75"/>
                      <a:pt x="34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3"/>
              <p:cNvSpPr/>
              <p:nvPr/>
            </p:nvSpPr>
            <p:spPr>
              <a:xfrm>
                <a:off x="1177748" y="1512139"/>
                <a:ext cx="141957" cy="242356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5062" extrusionOk="0">
                    <a:moveTo>
                      <a:pt x="2765" y="0"/>
                    </a:moveTo>
                    <a:lnTo>
                      <a:pt x="2765" y="0"/>
                    </a:lnTo>
                    <a:cubicBezTo>
                      <a:pt x="1980" y="723"/>
                      <a:pt x="1659" y="1612"/>
                      <a:pt x="1659" y="1612"/>
                    </a:cubicBezTo>
                    <a:cubicBezTo>
                      <a:pt x="0" y="3122"/>
                      <a:pt x="678" y="5061"/>
                      <a:pt x="678" y="5061"/>
                    </a:cubicBezTo>
                    <a:lnTo>
                      <a:pt x="1433" y="4322"/>
                    </a:lnTo>
                    <a:lnTo>
                      <a:pt x="2331" y="4672"/>
                    </a:lnTo>
                    <a:cubicBezTo>
                      <a:pt x="2960" y="3534"/>
                      <a:pt x="2964" y="2474"/>
                      <a:pt x="2964" y="2474"/>
                    </a:cubicBezTo>
                    <a:lnTo>
                      <a:pt x="2634" y="1233"/>
                    </a:lnTo>
                    <a:cubicBezTo>
                      <a:pt x="2682" y="794"/>
                      <a:pt x="2728" y="381"/>
                      <a:pt x="27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3"/>
              <p:cNvSpPr/>
              <p:nvPr/>
            </p:nvSpPr>
            <p:spPr>
              <a:xfrm>
                <a:off x="1197712" y="1516256"/>
                <a:ext cx="161922" cy="238238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4976" extrusionOk="0">
                    <a:moveTo>
                      <a:pt x="2798" y="0"/>
                    </a:moveTo>
                    <a:cubicBezTo>
                      <a:pt x="2487" y="0"/>
                      <a:pt x="2125" y="439"/>
                      <a:pt x="1460" y="1877"/>
                    </a:cubicBezTo>
                    <a:cubicBezTo>
                      <a:pt x="1460" y="1877"/>
                      <a:pt x="1" y="2604"/>
                      <a:pt x="261" y="4975"/>
                    </a:cubicBezTo>
                    <a:lnTo>
                      <a:pt x="1914" y="4586"/>
                    </a:lnTo>
                    <a:cubicBezTo>
                      <a:pt x="1914" y="4586"/>
                      <a:pt x="2528" y="3923"/>
                      <a:pt x="2977" y="2261"/>
                    </a:cubicBezTo>
                    <a:cubicBezTo>
                      <a:pt x="3381" y="762"/>
                      <a:pt x="3236" y="116"/>
                      <a:pt x="2900" y="16"/>
                    </a:cubicBezTo>
                    <a:cubicBezTo>
                      <a:pt x="2866" y="6"/>
                      <a:pt x="2832" y="0"/>
                      <a:pt x="27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3"/>
              <p:cNvSpPr/>
              <p:nvPr/>
            </p:nvSpPr>
            <p:spPr>
              <a:xfrm>
                <a:off x="1477791" y="2157812"/>
                <a:ext cx="188398" cy="425918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8896" extrusionOk="0">
                    <a:moveTo>
                      <a:pt x="252" y="1"/>
                    </a:moveTo>
                    <a:cubicBezTo>
                      <a:pt x="42" y="1562"/>
                      <a:pt x="1" y="4581"/>
                      <a:pt x="379" y="7461"/>
                    </a:cubicBezTo>
                    <a:cubicBezTo>
                      <a:pt x="2220" y="8504"/>
                      <a:pt x="3935" y="8896"/>
                      <a:pt x="3935" y="8896"/>
                    </a:cubicBezTo>
                    <a:lnTo>
                      <a:pt x="3935" y="2454"/>
                    </a:lnTo>
                    <a:cubicBezTo>
                      <a:pt x="3935" y="2454"/>
                      <a:pt x="3184" y="1521"/>
                      <a:pt x="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3"/>
              <p:cNvSpPr/>
              <p:nvPr/>
            </p:nvSpPr>
            <p:spPr>
              <a:xfrm>
                <a:off x="1617639" y="2275255"/>
                <a:ext cx="48548" cy="3084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6443" extrusionOk="0">
                    <a:moveTo>
                      <a:pt x="1014" y="1"/>
                    </a:moveTo>
                    <a:cubicBezTo>
                      <a:pt x="996" y="2241"/>
                      <a:pt x="554" y="4361"/>
                      <a:pt x="0" y="6141"/>
                    </a:cubicBezTo>
                    <a:cubicBezTo>
                      <a:pt x="616" y="6351"/>
                      <a:pt x="1014" y="6443"/>
                      <a:pt x="1014" y="6443"/>
                    </a:cubicBezTo>
                    <a:lnTo>
                      <a:pt x="101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3"/>
              <p:cNvSpPr/>
              <p:nvPr/>
            </p:nvSpPr>
            <p:spPr>
              <a:xfrm>
                <a:off x="1749635" y="2594740"/>
                <a:ext cx="653815" cy="656784"/>
              </a:xfrm>
              <a:custGeom>
                <a:avLst/>
                <a:gdLst/>
                <a:ahLst/>
                <a:cxnLst/>
                <a:rect l="l" t="t" r="r" b="b"/>
                <a:pathLst>
                  <a:path w="13656" h="13718" extrusionOk="0">
                    <a:moveTo>
                      <a:pt x="6771" y="1"/>
                    </a:moveTo>
                    <a:cubicBezTo>
                      <a:pt x="6732" y="1"/>
                      <a:pt x="6693" y="12"/>
                      <a:pt x="6659" y="35"/>
                    </a:cubicBezTo>
                    <a:cubicBezTo>
                      <a:pt x="5754" y="641"/>
                      <a:pt x="818" y="3962"/>
                      <a:pt x="1" y="4969"/>
                    </a:cubicBezTo>
                    <a:cubicBezTo>
                      <a:pt x="1" y="4969"/>
                      <a:pt x="5244" y="12034"/>
                      <a:pt x="6895" y="13717"/>
                    </a:cubicBezTo>
                    <a:cubicBezTo>
                      <a:pt x="6895" y="13717"/>
                      <a:pt x="11618" y="10831"/>
                      <a:pt x="13572" y="9000"/>
                    </a:cubicBezTo>
                    <a:cubicBezTo>
                      <a:pt x="13647" y="8931"/>
                      <a:pt x="13655" y="8819"/>
                      <a:pt x="13595" y="8737"/>
                    </a:cubicBezTo>
                    <a:cubicBezTo>
                      <a:pt x="12883" y="7761"/>
                      <a:pt x="8693" y="2040"/>
                      <a:pt x="6917" y="66"/>
                    </a:cubicBezTo>
                    <a:cubicBezTo>
                      <a:pt x="6879" y="23"/>
                      <a:pt x="6825" y="1"/>
                      <a:pt x="67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3"/>
              <p:cNvSpPr/>
              <p:nvPr/>
            </p:nvSpPr>
            <p:spPr>
              <a:xfrm>
                <a:off x="1749635" y="2594740"/>
                <a:ext cx="653815" cy="656784"/>
              </a:xfrm>
              <a:custGeom>
                <a:avLst/>
                <a:gdLst/>
                <a:ahLst/>
                <a:cxnLst/>
                <a:rect l="l" t="t" r="r" b="b"/>
                <a:pathLst>
                  <a:path w="13656" h="13718" extrusionOk="0">
                    <a:moveTo>
                      <a:pt x="6771" y="1"/>
                    </a:moveTo>
                    <a:cubicBezTo>
                      <a:pt x="6732" y="1"/>
                      <a:pt x="6693" y="12"/>
                      <a:pt x="6659" y="35"/>
                    </a:cubicBezTo>
                    <a:cubicBezTo>
                      <a:pt x="5754" y="641"/>
                      <a:pt x="818" y="3962"/>
                      <a:pt x="1" y="4969"/>
                    </a:cubicBezTo>
                    <a:cubicBezTo>
                      <a:pt x="1" y="4969"/>
                      <a:pt x="5244" y="12034"/>
                      <a:pt x="6895" y="13717"/>
                    </a:cubicBezTo>
                    <a:cubicBezTo>
                      <a:pt x="6895" y="13717"/>
                      <a:pt x="11618" y="10831"/>
                      <a:pt x="13572" y="9000"/>
                    </a:cubicBezTo>
                    <a:cubicBezTo>
                      <a:pt x="13647" y="8931"/>
                      <a:pt x="13655" y="8819"/>
                      <a:pt x="13595" y="8737"/>
                    </a:cubicBezTo>
                    <a:cubicBezTo>
                      <a:pt x="12883" y="7761"/>
                      <a:pt x="8693" y="2040"/>
                      <a:pt x="6917" y="66"/>
                    </a:cubicBezTo>
                    <a:cubicBezTo>
                      <a:pt x="6879" y="23"/>
                      <a:pt x="6825" y="1"/>
                      <a:pt x="67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3"/>
              <p:cNvSpPr/>
              <p:nvPr/>
            </p:nvSpPr>
            <p:spPr>
              <a:xfrm>
                <a:off x="1761413" y="2606470"/>
                <a:ext cx="363869" cy="263518"/>
              </a:xfrm>
              <a:custGeom>
                <a:avLst/>
                <a:gdLst/>
                <a:ahLst/>
                <a:cxnLst/>
                <a:rect l="l" t="t" r="r" b="b"/>
                <a:pathLst>
                  <a:path w="7600" h="5504" extrusionOk="0">
                    <a:moveTo>
                      <a:pt x="6604" y="0"/>
                    </a:moveTo>
                    <a:cubicBezTo>
                      <a:pt x="3422" y="1920"/>
                      <a:pt x="1" y="4929"/>
                      <a:pt x="1" y="4929"/>
                    </a:cubicBezTo>
                    <a:lnTo>
                      <a:pt x="853" y="5504"/>
                    </a:lnTo>
                    <a:cubicBezTo>
                      <a:pt x="2332" y="3957"/>
                      <a:pt x="7600" y="359"/>
                      <a:pt x="7600" y="359"/>
                    </a:cubicBezTo>
                    <a:cubicBezTo>
                      <a:pt x="7384" y="216"/>
                      <a:pt x="6604" y="0"/>
                      <a:pt x="66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3"/>
              <p:cNvSpPr/>
              <p:nvPr/>
            </p:nvSpPr>
            <p:spPr>
              <a:xfrm>
                <a:off x="1749635" y="2611449"/>
                <a:ext cx="709688" cy="656305"/>
              </a:xfrm>
              <a:custGeom>
                <a:avLst/>
                <a:gdLst/>
                <a:ahLst/>
                <a:cxnLst/>
                <a:rect l="l" t="t" r="r" b="b"/>
                <a:pathLst>
                  <a:path w="14823" h="13708" extrusionOk="0">
                    <a:moveTo>
                      <a:pt x="7939" y="0"/>
                    </a:moveTo>
                    <a:cubicBezTo>
                      <a:pt x="7901" y="0"/>
                      <a:pt x="7862" y="11"/>
                      <a:pt x="7828" y="34"/>
                    </a:cubicBezTo>
                    <a:cubicBezTo>
                      <a:pt x="6952" y="620"/>
                      <a:pt x="2261" y="3777"/>
                      <a:pt x="1246" y="4879"/>
                    </a:cubicBezTo>
                    <a:cubicBezTo>
                      <a:pt x="1209" y="4919"/>
                      <a:pt x="1157" y="4940"/>
                      <a:pt x="1103" y="4940"/>
                    </a:cubicBezTo>
                    <a:cubicBezTo>
                      <a:pt x="1083" y="4940"/>
                      <a:pt x="1063" y="4938"/>
                      <a:pt x="1044" y="4932"/>
                    </a:cubicBezTo>
                    <a:lnTo>
                      <a:pt x="1" y="4620"/>
                    </a:lnTo>
                    <a:lnTo>
                      <a:pt x="1" y="4620"/>
                    </a:lnTo>
                    <a:cubicBezTo>
                      <a:pt x="1" y="4620"/>
                      <a:pt x="2917" y="8994"/>
                      <a:pt x="6692" y="13310"/>
                    </a:cubicBezTo>
                    <a:cubicBezTo>
                      <a:pt x="7167" y="13534"/>
                      <a:pt x="7772" y="13662"/>
                      <a:pt x="7984" y="13703"/>
                    </a:cubicBezTo>
                    <a:cubicBezTo>
                      <a:pt x="7998" y="13706"/>
                      <a:pt x="8011" y="13707"/>
                      <a:pt x="8024" y="13707"/>
                    </a:cubicBezTo>
                    <a:cubicBezTo>
                      <a:pt x="8060" y="13707"/>
                      <a:pt x="8095" y="13697"/>
                      <a:pt x="8127" y="13678"/>
                    </a:cubicBezTo>
                    <a:cubicBezTo>
                      <a:pt x="8696" y="13327"/>
                      <a:pt x="12921" y="10706"/>
                      <a:pt x="14742" y="9000"/>
                    </a:cubicBezTo>
                    <a:cubicBezTo>
                      <a:pt x="14815" y="8931"/>
                      <a:pt x="14823" y="8819"/>
                      <a:pt x="14763" y="8737"/>
                    </a:cubicBezTo>
                    <a:cubicBezTo>
                      <a:pt x="14052" y="7762"/>
                      <a:pt x="9860" y="2037"/>
                      <a:pt x="8084" y="65"/>
                    </a:cubicBezTo>
                    <a:cubicBezTo>
                      <a:pt x="8045" y="22"/>
                      <a:pt x="7992" y="0"/>
                      <a:pt x="79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3"/>
              <p:cNvSpPr/>
              <p:nvPr/>
            </p:nvSpPr>
            <p:spPr>
              <a:xfrm>
                <a:off x="1942770" y="2803820"/>
                <a:ext cx="501852" cy="463933"/>
              </a:xfrm>
              <a:custGeom>
                <a:avLst/>
                <a:gdLst/>
                <a:ahLst/>
                <a:cxnLst/>
                <a:rect l="l" t="t" r="r" b="b"/>
                <a:pathLst>
                  <a:path w="10482" h="9690" extrusionOk="0">
                    <a:moveTo>
                      <a:pt x="7215" y="1"/>
                    </a:moveTo>
                    <a:cubicBezTo>
                      <a:pt x="6103" y="1707"/>
                      <a:pt x="4075" y="4138"/>
                      <a:pt x="3762" y="4512"/>
                    </a:cubicBezTo>
                    <a:cubicBezTo>
                      <a:pt x="3513" y="4524"/>
                      <a:pt x="2623" y="4617"/>
                      <a:pt x="1252" y="5310"/>
                    </a:cubicBezTo>
                    <a:cubicBezTo>
                      <a:pt x="674" y="5601"/>
                      <a:pt x="275" y="5859"/>
                      <a:pt x="0" y="6088"/>
                    </a:cubicBezTo>
                    <a:cubicBezTo>
                      <a:pt x="810" y="7112"/>
                      <a:pt x="1706" y="8204"/>
                      <a:pt x="2658" y="9291"/>
                    </a:cubicBezTo>
                    <a:cubicBezTo>
                      <a:pt x="3133" y="9516"/>
                      <a:pt x="3738" y="9644"/>
                      <a:pt x="3950" y="9685"/>
                    </a:cubicBezTo>
                    <a:cubicBezTo>
                      <a:pt x="3964" y="9688"/>
                      <a:pt x="3977" y="9689"/>
                      <a:pt x="3990" y="9689"/>
                    </a:cubicBezTo>
                    <a:cubicBezTo>
                      <a:pt x="4026" y="9689"/>
                      <a:pt x="4061" y="9679"/>
                      <a:pt x="4093" y="9660"/>
                    </a:cubicBezTo>
                    <a:cubicBezTo>
                      <a:pt x="4416" y="9461"/>
                      <a:pt x="5911" y="8534"/>
                      <a:pt x="7478" y="7457"/>
                    </a:cubicBezTo>
                    <a:cubicBezTo>
                      <a:pt x="7487" y="7411"/>
                      <a:pt x="7495" y="7370"/>
                      <a:pt x="7501" y="7343"/>
                    </a:cubicBezTo>
                    <a:cubicBezTo>
                      <a:pt x="7764" y="7112"/>
                      <a:pt x="9117" y="5911"/>
                      <a:pt x="10481" y="4380"/>
                    </a:cubicBezTo>
                    <a:cubicBezTo>
                      <a:pt x="9874" y="3550"/>
                      <a:pt x="8560" y="1765"/>
                      <a:pt x="72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3"/>
              <p:cNvSpPr/>
              <p:nvPr/>
            </p:nvSpPr>
            <p:spPr>
              <a:xfrm>
                <a:off x="1749635" y="2832642"/>
                <a:ext cx="386084" cy="435589"/>
              </a:xfrm>
              <a:custGeom>
                <a:avLst/>
                <a:gdLst/>
                <a:ahLst/>
                <a:cxnLst/>
                <a:rect l="l" t="t" r="r" b="b"/>
                <a:pathLst>
                  <a:path w="8064" h="9098" extrusionOk="0">
                    <a:moveTo>
                      <a:pt x="1" y="0"/>
                    </a:moveTo>
                    <a:cubicBezTo>
                      <a:pt x="1" y="0"/>
                      <a:pt x="2917" y="4374"/>
                      <a:pt x="6692" y="8690"/>
                    </a:cubicBezTo>
                    <a:cubicBezTo>
                      <a:pt x="7279" y="8967"/>
                      <a:pt x="8063" y="9097"/>
                      <a:pt x="8063" y="9097"/>
                    </a:cubicBezTo>
                    <a:cubicBezTo>
                      <a:pt x="6411" y="7413"/>
                      <a:pt x="1168" y="348"/>
                      <a:pt x="1168" y="34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3"/>
              <p:cNvSpPr/>
              <p:nvPr/>
            </p:nvSpPr>
            <p:spPr>
              <a:xfrm>
                <a:off x="1834712" y="2847101"/>
                <a:ext cx="346011" cy="405953"/>
              </a:xfrm>
              <a:custGeom>
                <a:avLst/>
                <a:gdLst/>
                <a:ahLst/>
                <a:cxnLst/>
                <a:rect l="l" t="t" r="r" b="b"/>
                <a:pathLst>
                  <a:path w="7227" h="8479" extrusionOk="0">
                    <a:moveTo>
                      <a:pt x="0" y="0"/>
                    </a:moveTo>
                    <a:cubicBezTo>
                      <a:pt x="1" y="1"/>
                      <a:pt x="4886" y="5919"/>
                      <a:pt x="6796" y="8478"/>
                    </a:cubicBezTo>
                    <a:cubicBezTo>
                      <a:pt x="6921" y="8400"/>
                      <a:pt x="7065" y="8310"/>
                      <a:pt x="7226" y="8207"/>
                    </a:cubicBezTo>
                    <a:cubicBezTo>
                      <a:pt x="6057" y="6726"/>
                      <a:pt x="3169" y="3165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3"/>
              <p:cNvSpPr/>
              <p:nvPr/>
            </p:nvSpPr>
            <p:spPr>
              <a:xfrm>
                <a:off x="2047476" y="2644053"/>
                <a:ext cx="171689" cy="110262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2303" extrusionOk="0">
                    <a:moveTo>
                      <a:pt x="1719" y="1"/>
                    </a:moveTo>
                    <a:cubicBezTo>
                      <a:pt x="1256" y="1"/>
                      <a:pt x="1" y="753"/>
                      <a:pt x="242" y="976"/>
                    </a:cubicBezTo>
                    <a:cubicBezTo>
                      <a:pt x="307" y="1035"/>
                      <a:pt x="400" y="1057"/>
                      <a:pt x="510" y="1057"/>
                    </a:cubicBezTo>
                    <a:cubicBezTo>
                      <a:pt x="856" y="1057"/>
                      <a:pt x="1358" y="833"/>
                      <a:pt x="1583" y="833"/>
                    </a:cubicBezTo>
                    <a:cubicBezTo>
                      <a:pt x="1598" y="833"/>
                      <a:pt x="1612" y="834"/>
                      <a:pt x="1625" y="836"/>
                    </a:cubicBezTo>
                    <a:cubicBezTo>
                      <a:pt x="1860" y="878"/>
                      <a:pt x="3291" y="2303"/>
                      <a:pt x="3531" y="2303"/>
                    </a:cubicBezTo>
                    <a:cubicBezTo>
                      <a:pt x="3552" y="2303"/>
                      <a:pt x="3564" y="2292"/>
                      <a:pt x="3566" y="2270"/>
                    </a:cubicBezTo>
                    <a:cubicBezTo>
                      <a:pt x="3586" y="1982"/>
                      <a:pt x="2128" y="237"/>
                      <a:pt x="1842" y="31"/>
                    </a:cubicBezTo>
                    <a:cubicBezTo>
                      <a:pt x="1813" y="10"/>
                      <a:pt x="1771" y="1"/>
                      <a:pt x="17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3"/>
              <p:cNvSpPr/>
              <p:nvPr/>
            </p:nvSpPr>
            <p:spPr>
              <a:xfrm>
                <a:off x="1509869" y="2704474"/>
                <a:ext cx="132477" cy="240249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5018" extrusionOk="0">
                    <a:moveTo>
                      <a:pt x="1739" y="0"/>
                    </a:moveTo>
                    <a:cubicBezTo>
                      <a:pt x="850" y="1601"/>
                      <a:pt x="36" y="2677"/>
                      <a:pt x="36" y="2677"/>
                    </a:cubicBezTo>
                    <a:cubicBezTo>
                      <a:pt x="0" y="4072"/>
                      <a:pt x="57" y="5018"/>
                      <a:pt x="57" y="5018"/>
                    </a:cubicBezTo>
                    <a:cubicBezTo>
                      <a:pt x="1261" y="3847"/>
                      <a:pt x="2139" y="2677"/>
                      <a:pt x="2766" y="1537"/>
                    </a:cubicBezTo>
                    <a:cubicBezTo>
                      <a:pt x="2201" y="776"/>
                      <a:pt x="1739" y="0"/>
                      <a:pt x="1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3"/>
              <p:cNvSpPr/>
              <p:nvPr/>
            </p:nvSpPr>
            <p:spPr>
              <a:xfrm>
                <a:off x="1576800" y="2704474"/>
                <a:ext cx="65544" cy="170061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3552" extrusionOk="0">
                    <a:moveTo>
                      <a:pt x="341" y="0"/>
                    </a:moveTo>
                    <a:cubicBezTo>
                      <a:pt x="247" y="168"/>
                      <a:pt x="156" y="328"/>
                      <a:pt x="66" y="484"/>
                    </a:cubicBezTo>
                    <a:cubicBezTo>
                      <a:pt x="240" y="811"/>
                      <a:pt x="576" y="1429"/>
                      <a:pt x="853" y="1860"/>
                    </a:cubicBezTo>
                    <a:cubicBezTo>
                      <a:pt x="853" y="1860"/>
                      <a:pt x="203" y="3059"/>
                      <a:pt x="0" y="3552"/>
                    </a:cubicBezTo>
                    <a:cubicBezTo>
                      <a:pt x="550" y="2874"/>
                      <a:pt x="1003" y="2200"/>
                      <a:pt x="1368" y="1537"/>
                    </a:cubicBezTo>
                    <a:cubicBezTo>
                      <a:pt x="803" y="776"/>
                      <a:pt x="341" y="0"/>
                      <a:pt x="3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3"/>
              <p:cNvSpPr/>
              <p:nvPr/>
            </p:nvSpPr>
            <p:spPr>
              <a:xfrm>
                <a:off x="1582450" y="2257396"/>
                <a:ext cx="222822" cy="529573"/>
              </a:xfrm>
              <a:custGeom>
                <a:avLst/>
                <a:gdLst/>
                <a:ahLst/>
                <a:cxnLst/>
                <a:rect l="l" t="t" r="r" b="b"/>
                <a:pathLst>
                  <a:path w="4654" h="11061" extrusionOk="0">
                    <a:moveTo>
                      <a:pt x="2538" y="1"/>
                    </a:moveTo>
                    <a:cubicBezTo>
                      <a:pt x="2533" y="1"/>
                      <a:pt x="2528" y="1"/>
                      <a:pt x="2522" y="1"/>
                    </a:cubicBezTo>
                    <a:cubicBezTo>
                      <a:pt x="2061" y="3"/>
                      <a:pt x="1948" y="368"/>
                      <a:pt x="1948" y="368"/>
                    </a:cubicBezTo>
                    <a:lnTo>
                      <a:pt x="2055" y="368"/>
                    </a:lnTo>
                    <a:cubicBezTo>
                      <a:pt x="2055" y="3981"/>
                      <a:pt x="988" y="7138"/>
                      <a:pt x="27" y="9251"/>
                    </a:cubicBezTo>
                    <a:cubicBezTo>
                      <a:pt x="1" y="9307"/>
                      <a:pt x="3" y="9369"/>
                      <a:pt x="32" y="9424"/>
                    </a:cubicBezTo>
                    <a:cubicBezTo>
                      <a:pt x="290" y="9895"/>
                      <a:pt x="638" y="10457"/>
                      <a:pt x="1073" y="10988"/>
                    </a:cubicBezTo>
                    <a:cubicBezTo>
                      <a:pt x="1113" y="11037"/>
                      <a:pt x="1170" y="11061"/>
                      <a:pt x="1228" y="11061"/>
                    </a:cubicBezTo>
                    <a:cubicBezTo>
                      <a:pt x="1294" y="11061"/>
                      <a:pt x="1361" y="11029"/>
                      <a:pt x="1400" y="10967"/>
                    </a:cubicBezTo>
                    <a:cubicBezTo>
                      <a:pt x="3909" y="7037"/>
                      <a:pt x="4489" y="2723"/>
                      <a:pt x="4621" y="1102"/>
                    </a:cubicBezTo>
                    <a:cubicBezTo>
                      <a:pt x="4654" y="711"/>
                      <a:pt x="4403" y="355"/>
                      <a:pt x="4024" y="257"/>
                    </a:cubicBezTo>
                    <a:cubicBezTo>
                      <a:pt x="3564" y="137"/>
                      <a:pt x="2953" y="1"/>
                      <a:pt x="25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3"/>
              <p:cNvSpPr/>
              <p:nvPr/>
            </p:nvSpPr>
            <p:spPr>
              <a:xfrm>
                <a:off x="1583982" y="2570849"/>
                <a:ext cx="165417" cy="216119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4514" extrusionOk="0">
                    <a:moveTo>
                      <a:pt x="3454" y="1"/>
                    </a:moveTo>
                    <a:lnTo>
                      <a:pt x="3454" y="1"/>
                    </a:lnTo>
                    <a:cubicBezTo>
                      <a:pt x="2969" y="1054"/>
                      <a:pt x="1114" y="3896"/>
                      <a:pt x="1114" y="3896"/>
                    </a:cubicBezTo>
                    <a:cubicBezTo>
                      <a:pt x="714" y="3607"/>
                      <a:pt x="0" y="2877"/>
                      <a:pt x="0" y="2877"/>
                    </a:cubicBezTo>
                    <a:lnTo>
                      <a:pt x="0" y="2877"/>
                    </a:lnTo>
                    <a:cubicBezTo>
                      <a:pt x="258" y="3348"/>
                      <a:pt x="606" y="3910"/>
                      <a:pt x="1041" y="4441"/>
                    </a:cubicBezTo>
                    <a:cubicBezTo>
                      <a:pt x="1081" y="4490"/>
                      <a:pt x="1138" y="4514"/>
                      <a:pt x="1196" y="4514"/>
                    </a:cubicBezTo>
                    <a:cubicBezTo>
                      <a:pt x="1262" y="4514"/>
                      <a:pt x="1329" y="4482"/>
                      <a:pt x="1368" y="4420"/>
                    </a:cubicBezTo>
                    <a:cubicBezTo>
                      <a:pt x="2309" y="2947"/>
                      <a:pt x="2979" y="1419"/>
                      <a:pt x="34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3"/>
              <p:cNvSpPr/>
              <p:nvPr/>
            </p:nvSpPr>
            <p:spPr>
              <a:xfrm>
                <a:off x="1922087" y="3004138"/>
                <a:ext cx="268306" cy="121992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2548" extrusionOk="0">
                    <a:moveTo>
                      <a:pt x="4206" y="1"/>
                    </a:moveTo>
                    <a:cubicBezTo>
                      <a:pt x="4142" y="1"/>
                      <a:pt x="3250" y="14"/>
                      <a:pt x="1769" y="762"/>
                    </a:cubicBezTo>
                    <a:cubicBezTo>
                      <a:pt x="383" y="1461"/>
                      <a:pt x="0" y="2000"/>
                      <a:pt x="149" y="2318"/>
                    </a:cubicBezTo>
                    <a:cubicBezTo>
                      <a:pt x="218" y="2463"/>
                      <a:pt x="362" y="2548"/>
                      <a:pt x="659" y="2548"/>
                    </a:cubicBezTo>
                    <a:cubicBezTo>
                      <a:pt x="1013" y="2548"/>
                      <a:pt x="1582" y="2428"/>
                      <a:pt x="2497" y="2148"/>
                    </a:cubicBezTo>
                    <a:cubicBezTo>
                      <a:pt x="2497" y="2148"/>
                      <a:pt x="2744" y="2245"/>
                      <a:pt x="3142" y="2245"/>
                    </a:cubicBezTo>
                    <a:cubicBezTo>
                      <a:pt x="3732" y="2245"/>
                      <a:pt x="4654" y="2031"/>
                      <a:pt x="5604" y="971"/>
                    </a:cubicBezTo>
                    <a:lnTo>
                      <a:pt x="4210" y="1"/>
                    </a:lnTo>
                    <a:cubicBezTo>
                      <a:pt x="4210" y="1"/>
                      <a:pt x="4208" y="1"/>
                      <a:pt x="420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3"/>
              <p:cNvSpPr/>
              <p:nvPr/>
            </p:nvSpPr>
            <p:spPr>
              <a:xfrm>
                <a:off x="1931327" y="3051824"/>
                <a:ext cx="93744" cy="74258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551" extrusionOk="0">
                    <a:moveTo>
                      <a:pt x="1958" y="1"/>
                    </a:moveTo>
                    <a:cubicBezTo>
                      <a:pt x="1958" y="1"/>
                      <a:pt x="1432" y="499"/>
                      <a:pt x="1133" y="1063"/>
                    </a:cubicBezTo>
                    <a:cubicBezTo>
                      <a:pt x="1133" y="1063"/>
                      <a:pt x="1132" y="1063"/>
                      <a:pt x="1131" y="1063"/>
                    </a:cubicBezTo>
                    <a:cubicBezTo>
                      <a:pt x="1093" y="1063"/>
                      <a:pt x="474" y="1068"/>
                      <a:pt x="0" y="1391"/>
                    </a:cubicBezTo>
                    <a:cubicBezTo>
                      <a:pt x="80" y="1493"/>
                      <a:pt x="222" y="1551"/>
                      <a:pt x="467" y="1551"/>
                    </a:cubicBezTo>
                    <a:cubicBezTo>
                      <a:pt x="774" y="1551"/>
                      <a:pt x="1243" y="1461"/>
                      <a:pt x="1958" y="1255"/>
                    </a:cubicBezTo>
                    <a:lnTo>
                      <a:pt x="195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3"/>
              <p:cNvSpPr/>
              <p:nvPr/>
            </p:nvSpPr>
            <p:spPr>
              <a:xfrm>
                <a:off x="1888190" y="3101521"/>
                <a:ext cx="440329" cy="199649"/>
              </a:xfrm>
              <a:custGeom>
                <a:avLst/>
                <a:gdLst/>
                <a:ahLst/>
                <a:cxnLst/>
                <a:rect l="l" t="t" r="r" b="b"/>
                <a:pathLst>
                  <a:path w="9197" h="4170" extrusionOk="0">
                    <a:moveTo>
                      <a:pt x="2687" y="1"/>
                    </a:moveTo>
                    <a:cubicBezTo>
                      <a:pt x="1902" y="1"/>
                      <a:pt x="1210" y="90"/>
                      <a:pt x="878" y="345"/>
                    </a:cubicBezTo>
                    <a:cubicBezTo>
                      <a:pt x="0" y="1020"/>
                      <a:pt x="24" y="2928"/>
                      <a:pt x="29" y="3143"/>
                    </a:cubicBezTo>
                    <a:cubicBezTo>
                      <a:pt x="35" y="3375"/>
                      <a:pt x="224" y="3558"/>
                      <a:pt x="455" y="3558"/>
                    </a:cubicBezTo>
                    <a:lnTo>
                      <a:pt x="465" y="3558"/>
                    </a:lnTo>
                    <a:cubicBezTo>
                      <a:pt x="701" y="3552"/>
                      <a:pt x="887" y="3356"/>
                      <a:pt x="881" y="3122"/>
                    </a:cubicBezTo>
                    <a:cubicBezTo>
                      <a:pt x="864" y="2427"/>
                      <a:pt x="1013" y="1316"/>
                      <a:pt x="1397" y="1021"/>
                    </a:cubicBezTo>
                    <a:cubicBezTo>
                      <a:pt x="1525" y="923"/>
                      <a:pt x="1997" y="856"/>
                      <a:pt x="2684" y="856"/>
                    </a:cubicBezTo>
                    <a:cubicBezTo>
                      <a:pt x="3383" y="856"/>
                      <a:pt x="4307" y="925"/>
                      <a:pt x="5319" y="1099"/>
                    </a:cubicBezTo>
                    <a:cubicBezTo>
                      <a:pt x="7201" y="1422"/>
                      <a:pt x="7918" y="1846"/>
                      <a:pt x="8035" y="2025"/>
                    </a:cubicBezTo>
                    <a:cubicBezTo>
                      <a:pt x="8258" y="2370"/>
                      <a:pt x="8300" y="3247"/>
                      <a:pt x="8274" y="3719"/>
                    </a:cubicBezTo>
                    <a:cubicBezTo>
                      <a:pt x="8262" y="3954"/>
                      <a:pt x="8442" y="4155"/>
                      <a:pt x="8676" y="4168"/>
                    </a:cubicBezTo>
                    <a:cubicBezTo>
                      <a:pt x="8684" y="4168"/>
                      <a:pt x="8692" y="4169"/>
                      <a:pt x="8700" y="4169"/>
                    </a:cubicBezTo>
                    <a:cubicBezTo>
                      <a:pt x="8924" y="4169"/>
                      <a:pt x="9112" y="3994"/>
                      <a:pt x="9125" y="3767"/>
                    </a:cubicBezTo>
                    <a:cubicBezTo>
                      <a:pt x="9134" y="3614"/>
                      <a:pt x="9197" y="2250"/>
                      <a:pt x="8749" y="1561"/>
                    </a:cubicBezTo>
                    <a:cubicBezTo>
                      <a:pt x="8304" y="874"/>
                      <a:pt x="6716" y="473"/>
                      <a:pt x="5463" y="259"/>
                    </a:cubicBezTo>
                    <a:cubicBezTo>
                      <a:pt x="4720" y="131"/>
                      <a:pt x="3636" y="1"/>
                      <a:pt x="26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3"/>
              <p:cNvSpPr/>
              <p:nvPr/>
            </p:nvSpPr>
            <p:spPr>
              <a:xfrm>
                <a:off x="1932141" y="3101569"/>
                <a:ext cx="367316" cy="126444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2641" extrusionOk="0">
                    <a:moveTo>
                      <a:pt x="1777" y="1"/>
                    </a:moveTo>
                    <a:cubicBezTo>
                      <a:pt x="1479" y="1"/>
                      <a:pt x="1194" y="14"/>
                      <a:pt x="937" y="44"/>
                    </a:cubicBezTo>
                    <a:cubicBezTo>
                      <a:pt x="730" y="253"/>
                      <a:pt x="494" y="484"/>
                      <a:pt x="234" y="728"/>
                    </a:cubicBezTo>
                    <a:cubicBezTo>
                      <a:pt x="110" y="870"/>
                      <a:pt x="1" y="1391"/>
                      <a:pt x="22" y="1653"/>
                    </a:cubicBezTo>
                    <a:cubicBezTo>
                      <a:pt x="31" y="1755"/>
                      <a:pt x="34" y="1877"/>
                      <a:pt x="56" y="2003"/>
                    </a:cubicBezTo>
                    <a:cubicBezTo>
                      <a:pt x="137" y="1568"/>
                      <a:pt x="274" y="1178"/>
                      <a:pt x="479" y="1020"/>
                    </a:cubicBezTo>
                    <a:cubicBezTo>
                      <a:pt x="607" y="922"/>
                      <a:pt x="1079" y="855"/>
                      <a:pt x="1766" y="855"/>
                    </a:cubicBezTo>
                    <a:cubicBezTo>
                      <a:pt x="2465" y="855"/>
                      <a:pt x="3389" y="924"/>
                      <a:pt x="4401" y="1098"/>
                    </a:cubicBezTo>
                    <a:cubicBezTo>
                      <a:pt x="6283" y="1421"/>
                      <a:pt x="7000" y="1845"/>
                      <a:pt x="7117" y="2024"/>
                    </a:cubicBezTo>
                    <a:cubicBezTo>
                      <a:pt x="7207" y="2163"/>
                      <a:pt x="7266" y="2390"/>
                      <a:pt x="7304" y="2640"/>
                    </a:cubicBezTo>
                    <a:cubicBezTo>
                      <a:pt x="7487" y="2140"/>
                      <a:pt x="7606" y="1667"/>
                      <a:pt x="7672" y="1373"/>
                    </a:cubicBezTo>
                    <a:cubicBezTo>
                      <a:pt x="7083" y="800"/>
                      <a:pt x="5679" y="452"/>
                      <a:pt x="4545" y="258"/>
                    </a:cubicBezTo>
                    <a:cubicBezTo>
                      <a:pt x="3804" y="131"/>
                      <a:pt x="2724" y="1"/>
                      <a:pt x="17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3"/>
              <p:cNvSpPr/>
              <p:nvPr/>
            </p:nvSpPr>
            <p:spPr>
              <a:xfrm>
                <a:off x="1773334" y="3222171"/>
                <a:ext cx="629733" cy="541590"/>
              </a:xfrm>
              <a:custGeom>
                <a:avLst/>
                <a:gdLst/>
                <a:ahLst/>
                <a:cxnLst/>
                <a:rect l="l" t="t" r="r" b="b"/>
                <a:pathLst>
                  <a:path w="13153" h="11312" extrusionOk="0">
                    <a:moveTo>
                      <a:pt x="4296" y="0"/>
                    </a:moveTo>
                    <a:cubicBezTo>
                      <a:pt x="3434" y="0"/>
                      <a:pt x="2666" y="17"/>
                      <a:pt x="2034" y="39"/>
                    </a:cubicBezTo>
                    <a:cubicBezTo>
                      <a:pt x="977" y="76"/>
                      <a:pt x="127" y="928"/>
                      <a:pt x="95" y="1986"/>
                    </a:cubicBezTo>
                    <a:cubicBezTo>
                      <a:pt x="1" y="5037"/>
                      <a:pt x="244" y="7788"/>
                      <a:pt x="444" y="9445"/>
                    </a:cubicBezTo>
                    <a:cubicBezTo>
                      <a:pt x="559" y="10406"/>
                      <a:pt x="1343" y="11149"/>
                      <a:pt x="2309" y="11215"/>
                    </a:cubicBezTo>
                    <a:cubicBezTo>
                      <a:pt x="3296" y="11283"/>
                      <a:pt x="4234" y="11312"/>
                      <a:pt x="5115" y="11312"/>
                    </a:cubicBezTo>
                    <a:cubicBezTo>
                      <a:pt x="7888" y="11312"/>
                      <a:pt x="10092" y="11027"/>
                      <a:pt x="11484" y="10781"/>
                    </a:cubicBezTo>
                    <a:cubicBezTo>
                      <a:pt x="12448" y="10609"/>
                      <a:pt x="13153" y="9772"/>
                      <a:pt x="13148" y="8792"/>
                    </a:cubicBezTo>
                    <a:cubicBezTo>
                      <a:pt x="13135" y="5781"/>
                      <a:pt x="12960" y="3542"/>
                      <a:pt x="12812" y="2179"/>
                    </a:cubicBezTo>
                    <a:cubicBezTo>
                      <a:pt x="12712" y="1249"/>
                      <a:pt x="11983" y="518"/>
                      <a:pt x="11054" y="398"/>
                    </a:cubicBezTo>
                    <a:cubicBezTo>
                      <a:pt x="8651" y="87"/>
                      <a:pt x="6236" y="0"/>
                      <a:pt x="42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3"/>
              <p:cNvSpPr/>
              <p:nvPr/>
            </p:nvSpPr>
            <p:spPr>
              <a:xfrm>
                <a:off x="1841511" y="3290157"/>
                <a:ext cx="493426" cy="405570"/>
              </a:xfrm>
              <a:custGeom>
                <a:avLst/>
                <a:gdLst/>
                <a:ahLst/>
                <a:cxnLst/>
                <a:rect l="l" t="t" r="r" b="b"/>
                <a:pathLst>
                  <a:path w="10306" h="8471" extrusionOk="0">
                    <a:moveTo>
                      <a:pt x="2870" y="1"/>
                    </a:moveTo>
                    <a:cubicBezTo>
                      <a:pt x="2131" y="1"/>
                      <a:pt x="1387" y="14"/>
                      <a:pt x="660" y="39"/>
                    </a:cubicBezTo>
                    <a:cubicBezTo>
                      <a:pt x="350" y="49"/>
                      <a:pt x="100" y="300"/>
                      <a:pt x="91" y="610"/>
                    </a:cubicBezTo>
                    <a:cubicBezTo>
                      <a:pt x="1" y="3524"/>
                      <a:pt x="226" y="6158"/>
                      <a:pt x="430" y="7854"/>
                    </a:cubicBezTo>
                    <a:cubicBezTo>
                      <a:pt x="464" y="8138"/>
                      <a:pt x="697" y="8358"/>
                      <a:pt x="982" y="8378"/>
                    </a:cubicBezTo>
                    <a:cubicBezTo>
                      <a:pt x="1884" y="8439"/>
                      <a:pt x="2796" y="8471"/>
                      <a:pt x="3693" y="8471"/>
                    </a:cubicBezTo>
                    <a:cubicBezTo>
                      <a:pt x="6378" y="8471"/>
                      <a:pt x="8502" y="8194"/>
                      <a:pt x="9811" y="7962"/>
                    </a:cubicBezTo>
                    <a:cubicBezTo>
                      <a:pt x="10098" y="7911"/>
                      <a:pt x="10305" y="7666"/>
                      <a:pt x="10304" y="7379"/>
                    </a:cubicBezTo>
                    <a:cubicBezTo>
                      <a:pt x="10291" y="4419"/>
                      <a:pt x="10119" y="2228"/>
                      <a:pt x="9976" y="912"/>
                    </a:cubicBezTo>
                    <a:cubicBezTo>
                      <a:pt x="9947" y="639"/>
                      <a:pt x="9729" y="423"/>
                      <a:pt x="9448" y="386"/>
                    </a:cubicBezTo>
                    <a:cubicBezTo>
                      <a:pt x="7470" y="131"/>
                      <a:pt x="5257" y="1"/>
                      <a:pt x="28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3"/>
              <p:cNvSpPr/>
              <p:nvPr/>
            </p:nvSpPr>
            <p:spPr>
              <a:xfrm>
                <a:off x="1948419" y="3222171"/>
                <a:ext cx="329589" cy="121944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2547" extrusionOk="0">
                    <a:moveTo>
                      <a:pt x="634" y="0"/>
                    </a:moveTo>
                    <a:cubicBezTo>
                      <a:pt x="416" y="0"/>
                      <a:pt x="205" y="1"/>
                      <a:pt x="0" y="3"/>
                    </a:cubicBezTo>
                    <a:cubicBezTo>
                      <a:pt x="180" y="171"/>
                      <a:pt x="414" y="276"/>
                      <a:pt x="682" y="306"/>
                    </a:cubicBezTo>
                    <a:cubicBezTo>
                      <a:pt x="852" y="603"/>
                      <a:pt x="1567" y="1776"/>
                      <a:pt x="2493" y="2295"/>
                    </a:cubicBezTo>
                    <a:cubicBezTo>
                      <a:pt x="2816" y="2476"/>
                      <a:pt x="3207" y="2547"/>
                      <a:pt x="3610" y="2547"/>
                    </a:cubicBezTo>
                    <a:cubicBezTo>
                      <a:pt x="4361" y="2547"/>
                      <a:pt x="5152" y="2300"/>
                      <a:pt x="5617" y="2061"/>
                    </a:cubicBezTo>
                    <a:cubicBezTo>
                      <a:pt x="6188" y="1770"/>
                      <a:pt x="6599" y="1049"/>
                      <a:pt x="6883" y="335"/>
                    </a:cubicBezTo>
                    <a:cubicBezTo>
                      <a:pt x="4648" y="75"/>
                      <a:pt x="2436" y="0"/>
                      <a:pt x="6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3"/>
              <p:cNvSpPr/>
              <p:nvPr/>
            </p:nvSpPr>
            <p:spPr>
              <a:xfrm>
                <a:off x="1965846" y="3359962"/>
                <a:ext cx="248005" cy="266055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5557" extrusionOk="0">
                    <a:moveTo>
                      <a:pt x="2590" y="0"/>
                    </a:moveTo>
                    <a:cubicBezTo>
                      <a:pt x="2524" y="0"/>
                      <a:pt x="2458" y="32"/>
                      <a:pt x="2419" y="95"/>
                    </a:cubicBezTo>
                    <a:cubicBezTo>
                      <a:pt x="2219" y="416"/>
                      <a:pt x="1890" y="987"/>
                      <a:pt x="1687" y="1561"/>
                    </a:cubicBezTo>
                    <a:cubicBezTo>
                      <a:pt x="1660" y="1638"/>
                      <a:pt x="1591" y="1692"/>
                      <a:pt x="1510" y="1697"/>
                    </a:cubicBezTo>
                    <a:cubicBezTo>
                      <a:pt x="1265" y="1712"/>
                      <a:pt x="725" y="1750"/>
                      <a:pt x="219" y="1837"/>
                    </a:cubicBezTo>
                    <a:cubicBezTo>
                      <a:pt x="70" y="1861"/>
                      <a:pt x="0" y="2035"/>
                      <a:pt x="90" y="2156"/>
                    </a:cubicBezTo>
                    <a:cubicBezTo>
                      <a:pt x="289" y="2429"/>
                      <a:pt x="635" y="2861"/>
                      <a:pt x="1025" y="3182"/>
                    </a:cubicBezTo>
                    <a:cubicBezTo>
                      <a:pt x="1088" y="3234"/>
                      <a:pt x="1116" y="3315"/>
                      <a:pt x="1094" y="3394"/>
                    </a:cubicBezTo>
                    <a:cubicBezTo>
                      <a:pt x="996" y="3729"/>
                      <a:pt x="737" y="4651"/>
                      <a:pt x="646" y="5324"/>
                    </a:cubicBezTo>
                    <a:cubicBezTo>
                      <a:pt x="629" y="5453"/>
                      <a:pt x="730" y="5557"/>
                      <a:pt x="846" y="5557"/>
                    </a:cubicBezTo>
                    <a:cubicBezTo>
                      <a:pt x="875" y="5557"/>
                      <a:pt x="904" y="5551"/>
                      <a:pt x="932" y="5537"/>
                    </a:cubicBezTo>
                    <a:cubicBezTo>
                      <a:pt x="1318" y="5357"/>
                      <a:pt x="1978" y="5020"/>
                      <a:pt x="2457" y="4617"/>
                    </a:cubicBezTo>
                    <a:cubicBezTo>
                      <a:pt x="2496" y="4584"/>
                      <a:pt x="2543" y="4568"/>
                      <a:pt x="2590" y="4568"/>
                    </a:cubicBezTo>
                    <a:cubicBezTo>
                      <a:pt x="2637" y="4568"/>
                      <a:pt x="2684" y="4584"/>
                      <a:pt x="2723" y="4617"/>
                    </a:cubicBezTo>
                    <a:cubicBezTo>
                      <a:pt x="3202" y="5020"/>
                      <a:pt x="3862" y="5357"/>
                      <a:pt x="4248" y="5537"/>
                    </a:cubicBezTo>
                    <a:cubicBezTo>
                      <a:pt x="4277" y="5551"/>
                      <a:pt x="4306" y="5557"/>
                      <a:pt x="4334" y="5557"/>
                    </a:cubicBezTo>
                    <a:cubicBezTo>
                      <a:pt x="4450" y="5557"/>
                      <a:pt x="4551" y="5453"/>
                      <a:pt x="4534" y="5324"/>
                    </a:cubicBezTo>
                    <a:cubicBezTo>
                      <a:pt x="4443" y="4651"/>
                      <a:pt x="4184" y="3729"/>
                      <a:pt x="4087" y="3394"/>
                    </a:cubicBezTo>
                    <a:cubicBezTo>
                      <a:pt x="4064" y="3315"/>
                      <a:pt x="4092" y="3234"/>
                      <a:pt x="4155" y="3182"/>
                    </a:cubicBezTo>
                    <a:cubicBezTo>
                      <a:pt x="4545" y="2861"/>
                      <a:pt x="4891" y="2429"/>
                      <a:pt x="5090" y="2156"/>
                    </a:cubicBezTo>
                    <a:cubicBezTo>
                      <a:pt x="5180" y="2035"/>
                      <a:pt x="5110" y="1861"/>
                      <a:pt x="4961" y="1837"/>
                    </a:cubicBezTo>
                    <a:cubicBezTo>
                      <a:pt x="4455" y="1750"/>
                      <a:pt x="3915" y="1712"/>
                      <a:pt x="3670" y="1697"/>
                    </a:cubicBezTo>
                    <a:cubicBezTo>
                      <a:pt x="3589" y="1692"/>
                      <a:pt x="3520" y="1638"/>
                      <a:pt x="3493" y="1561"/>
                    </a:cubicBezTo>
                    <a:cubicBezTo>
                      <a:pt x="3290" y="987"/>
                      <a:pt x="2961" y="416"/>
                      <a:pt x="2761" y="95"/>
                    </a:cubicBezTo>
                    <a:cubicBezTo>
                      <a:pt x="2721" y="32"/>
                      <a:pt x="2656" y="0"/>
                      <a:pt x="25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3"/>
              <p:cNvSpPr/>
              <p:nvPr/>
            </p:nvSpPr>
            <p:spPr>
              <a:xfrm>
                <a:off x="2080415" y="3381890"/>
                <a:ext cx="47207" cy="77609"/>
              </a:xfrm>
              <a:custGeom>
                <a:avLst/>
                <a:gdLst/>
                <a:ahLst/>
                <a:cxnLst/>
                <a:rect l="l" t="t" r="r" b="b"/>
                <a:pathLst>
                  <a:path w="986" h="1621" extrusionOk="0">
                    <a:moveTo>
                      <a:pt x="216" y="0"/>
                    </a:moveTo>
                    <a:cubicBezTo>
                      <a:pt x="209" y="0"/>
                      <a:pt x="203" y="1"/>
                      <a:pt x="197" y="3"/>
                    </a:cubicBezTo>
                    <a:cubicBezTo>
                      <a:pt x="1" y="64"/>
                      <a:pt x="227" y="1620"/>
                      <a:pt x="486" y="1620"/>
                    </a:cubicBezTo>
                    <a:cubicBezTo>
                      <a:pt x="488" y="1620"/>
                      <a:pt x="491" y="1620"/>
                      <a:pt x="493" y="1620"/>
                    </a:cubicBezTo>
                    <a:cubicBezTo>
                      <a:pt x="754" y="1589"/>
                      <a:pt x="986" y="1404"/>
                      <a:pt x="939" y="1174"/>
                    </a:cubicBezTo>
                    <a:cubicBezTo>
                      <a:pt x="894" y="949"/>
                      <a:pt x="424" y="0"/>
                      <a:pt x="2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3"/>
              <p:cNvSpPr/>
              <p:nvPr/>
            </p:nvSpPr>
            <p:spPr>
              <a:xfrm>
                <a:off x="1873253" y="3564733"/>
                <a:ext cx="155602" cy="113087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2362" extrusionOk="0">
                    <a:moveTo>
                      <a:pt x="193" y="0"/>
                    </a:moveTo>
                    <a:cubicBezTo>
                      <a:pt x="184" y="0"/>
                      <a:pt x="176" y="2"/>
                      <a:pt x="168" y="4"/>
                    </a:cubicBezTo>
                    <a:cubicBezTo>
                      <a:pt x="0" y="50"/>
                      <a:pt x="92" y="756"/>
                      <a:pt x="106" y="943"/>
                    </a:cubicBezTo>
                    <a:cubicBezTo>
                      <a:pt x="168" y="1774"/>
                      <a:pt x="338" y="2329"/>
                      <a:pt x="1824" y="2360"/>
                    </a:cubicBezTo>
                    <a:cubicBezTo>
                      <a:pt x="1856" y="2361"/>
                      <a:pt x="1887" y="2361"/>
                      <a:pt x="1916" y="2361"/>
                    </a:cubicBezTo>
                    <a:cubicBezTo>
                      <a:pt x="3250" y="2361"/>
                      <a:pt x="1880" y="1692"/>
                      <a:pt x="1452" y="1451"/>
                    </a:cubicBezTo>
                    <a:cubicBezTo>
                      <a:pt x="1028" y="1212"/>
                      <a:pt x="478" y="0"/>
                      <a:pt x="1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3"/>
              <p:cNvSpPr/>
              <p:nvPr/>
            </p:nvSpPr>
            <p:spPr>
              <a:xfrm>
                <a:off x="1938940" y="2503007"/>
                <a:ext cx="632366" cy="803001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16772" extrusionOk="0">
                    <a:moveTo>
                      <a:pt x="10221" y="0"/>
                    </a:moveTo>
                    <a:cubicBezTo>
                      <a:pt x="9057" y="1625"/>
                      <a:pt x="7585" y="3149"/>
                      <a:pt x="6372" y="3967"/>
                    </a:cubicBezTo>
                    <a:cubicBezTo>
                      <a:pt x="6817" y="4325"/>
                      <a:pt x="7292" y="4749"/>
                      <a:pt x="7733" y="5237"/>
                    </a:cubicBezTo>
                    <a:cubicBezTo>
                      <a:pt x="6841" y="6941"/>
                      <a:pt x="3858" y="10468"/>
                      <a:pt x="3858" y="10468"/>
                    </a:cubicBezTo>
                    <a:cubicBezTo>
                      <a:pt x="2591" y="10758"/>
                      <a:pt x="1799" y="11464"/>
                      <a:pt x="1799" y="11464"/>
                    </a:cubicBezTo>
                    <a:lnTo>
                      <a:pt x="1097" y="12538"/>
                    </a:lnTo>
                    <a:cubicBezTo>
                      <a:pt x="1097" y="12538"/>
                      <a:pt x="834" y="12808"/>
                      <a:pt x="579" y="12996"/>
                    </a:cubicBezTo>
                    <a:cubicBezTo>
                      <a:pt x="579" y="12996"/>
                      <a:pt x="155" y="13394"/>
                      <a:pt x="78" y="13635"/>
                    </a:cubicBezTo>
                    <a:cubicBezTo>
                      <a:pt x="0" y="13877"/>
                      <a:pt x="231" y="14555"/>
                      <a:pt x="1002" y="14601"/>
                    </a:cubicBezTo>
                    <a:cubicBezTo>
                      <a:pt x="1002" y="14601"/>
                      <a:pt x="1753" y="15988"/>
                      <a:pt x="2742" y="16542"/>
                    </a:cubicBezTo>
                    <a:cubicBezTo>
                      <a:pt x="3037" y="16708"/>
                      <a:pt x="3393" y="16772"/>
                      <a:pt x="3758" y="16772"/>
                    </a:cubicBezTo>
                    <a:cubicBezTo>
                      <a:pt x="4479" y="16772"/>
                      <a:pt x="5237" y="16522"/>
                      <a:pt x="5646" y="16313"/>
                    </a:cubicBezTo>
                    <a:cubicBezTo>
                      <a:pt x="6824" y="15710"/>
                      <a:pt x="7295" y="13008"/>
                      <a:pt x="7295" y="13008"/>
                    </a:cubicBezTo>
                    <a:cubicBezTo>
                      <a:pt x="7295" y="13008"/>
                      <a:pt x="13207" y="7886"/>
                      <a:pt x="13207" y="4806"/>
                    </a:cubicBezTo>
                    <a:cubicBezTo>
                      <a:pt x="13207" y="3682"/>
                      <a:pt x="11990" y="1763"/>
                      <a:pt x="102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3"/>
              <p:cNvSpPr/>
              <p:nvPr/>
            </p:nvSpPr>
            <p:spPr>
              <a:xfrm>
                <a:off x="2290881" y="2747181"/>
                <a:ext cx="153735" cy="37584"/>
              </a:xfrm>
              <a:custGeom>
                <a:avLst/>
                <a:gdLst/>
                <a:ahLst/>
                <a:cxnLst/>
                <a:rect l="l" t="t" r="r" b="b"/>
                <a:pathLst>
                  <a:path w="3211" h="785" extrusionOk="0">
                    <a:moveTo>
                      <a:pt x="1815" y="0"/>
                    </a:moveTo>
                    <a:cubicBezTo>
                      <a:pt x="993" y="0"/>
                      <a:pt x="382" y="137"/>
                      <a:pt x="382" y="137"/>
                    </a:cubicBezTo>
                    <a:cubicBezTo>
                      <a:pt x="279" y="331"/>
                      <a:pt x="149" y="550"/>
                      <a:pt x="1" y="784"/>
                    </a:cubicBezTo>
                    <a:cubicBezTo>
                      <a:pt x="1809" y="199"/>
                      <a:pt x="3210" y="149"/>
                      <a:pt x="3210" y="149"/>
                    </a:cubicBezTo>
                    <a:cubicBezTo>
                      <a:pt x="2726" y="37"/>
                      <a:pt x="2242" y="0"/>
                      <a:pt x="18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3"/>
              <p:cNvSpPr/>
              <p:nvPr/>
            </p:nvSpPr>
            <p:spPr>
              <a:xfrm>
                <a:off x="2244010" y="2503007"/>
                <a:ext cx="192994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4437" extrusionOk="0">
                    <a:moveTo>
                      <a:pt x="3849" y="0"/>
                    </a:moveTo>
                    <a:cubicBezTo>
                      <a:pt x="2685" y="1625"/>
                      <a:pt x="1213" y="3149"/>
                      <a:pt x="0" y="3967"/>
                    </a:cubicBezTo>
                    <a:cubicBezTo>
                      <a:pt x="180" y="4112"/>
                      <a:pt x="365" y="4271"/>
                      <a:pt x="551" y="4437"/>
                    </a:cubicBezTo>
                    <a:cubicBezTo>
                      <a:pt x="2385" y="2725"/>
                      <a:pt x="3529" y="1018"/>
                      <a:pt x="4031" y="186"/>
                    </a:cubicBezTo>
                    <a:cubicBezTo>
                      <a:pt x="3969" y="124"/>
                      <a:pt x="3910" y="62"/>
                      <a:pt x="38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3"/>
              <p:cNvSpPr/>
              <p:nvPr/>
            </p:nvSpPr>
            <p:spPr>
              <a:xfrm>
                <a:off x="1897095" y="4537025"/>
                <a:ext cx="21928" cy="14530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3035" extrusionOk="0">
                    <a:moveTo>
                      <a:pt x="86" y="0"/>
                    </a:moveTo>
                    <a:cubicBezTo>
                      <a:pt x="43" y="0"/>
                      <a:pt x="1" y="28"/>
                      <a:pt x="3" y="83"/>
                    </a:cubicBezTo>
                    <a:cubicBezTo>
                      <a:pt x="15" y="449"/>
                      <a:pt x="27" y="817"/>
                      <a:pt x="38" y="1185"/>
                    </a:cubicBezTo>
                    <a:cubicBezTo>
                      <a:pt x="58" y="1780"/>
                      <a:pt x="202" y="2362"/>
                      <a:pt x="279" y="2954"/>
                    </a:cubicBezTo>
                    <a:cubicBezTo>
                      <a:pt x="287" y="3007"/>
                      <a:pt x="334" y="3035"/>
                      <a:pt x="376" y="3035"/>
                    </a:cubicBezTo>
                    <a:cubicBezTo>
                      <a:pt x="419" y="3035"/>
                      <a:pt x="458" y="3008"/>
                      <a:pt x="451" y="2954"/>
                    </a:cubicBezTo>
                    <a:cubicBezTo>
                      <a:pt x="373" y="2364"/>
                      <a:pt x="228" y="1778"/>
                      <a:pt x="209" y="1185"/>
                    </a:cubicBezTo>
                    <a:cubicBezTo>
                      <a:pt x="197" y="817"/>
                      <a:pt x="185" y="449"/>
                      <a:pt x="174" y="83"/>
                    </a:cubicBezTo>
                    <a:cubicBezTo>
                      <a:pt x="172" y="28"/>
                      <a:pt x="128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3"/>
              <p:cNvSpPr/>
              <p:nvPr/>
            </p:nvSpPr>
            <p:spPr>
              <a:xfrm>
                <a:off x="1679639" y="4544063"/>
                <a:ext cx="19486" cy="108060"/>
              </a:xfrm>
              <a:custGeom>
                <a:avLst/>
                <a:gdLst/>
                <a:ahLst/>
                <a:cxnLst/>
                <a:rect l="l" t="t" r="r" b="b"/>
                <a:pathLst>
                  <a:path w="407" h="2257" extrusionOk="0">
                    <a:moveTo>
                      <a:pt x="146" y="0"/>
                    </a:moveTo>
                    <a:cubicBezTo>
                      <a:pt x="103" y="0"/>
                      <a:pt x="64" y="27"/>
                      <a:pt x="71" y="81"/>
                    </a:cubicBezTo>
                    <a:cubicBezTo>
                      <a:pt x="121" y="479"/>
                      <a:pt x="222" y="900"/>
                      <a:pt x="228" y="1301"/>
                    </a:cubicBezTo>
                    <a:cubicBezTo>
                      <a:pt x="232" y="1592"/>
                      <a:pt x="88" y="1929"/>
                      <a:pt x="9" y="2216"/>
                    </a:cubicBezTo>
                    <a:cubicBezTo>
                      <a:pt x="1" y="2246"/>
                      <a:pt x="11" y="2257"/>
                      <a:pt x="31" y="2257"/>
                    </a:cubicBezTo>
                    <a:cubicBezTo>
                      <a:pt x="83" y="2257"/>
                      <a:pt x="196" y="2182"/>
                      <a:pt x="204" y="2156"/>
                    </a:cubicBezTo>
                    <a:cubicBezTo>
                      <a:pt x="286" y="1894"/>
                      <a:pt x="400" y="1603"/>
                      <a:pt x="403" y="1338"/>
                    </a:cubicBezTo>
                    <a:cubicBezTo>
                      <a:pt x="407" y="930"/>
                      <a:pt x="293" y="485"/>
                      <a:pt x="242" y="81"/>
                    </a:cubicBezTo>
                    <a:cubicBezTo>
                      <a:pt x="235" y="28"/>
                      <a:pt x="188" y="0"/>
                      <a:pt x="1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3"/>
              <p:cNvSpPr/>
              <p:nvPr/>
            </p:nvSpPr>
            <p:spPr>
              <a:xfrm>
                <a:off x="1675187" y="4640488"/>
                <a:ext cx="185956" cy="55155"/>
              </a:xfrm>
              <a:custGeom>
                <a:avLst/>
                <a:gdLst/>
                <a:ahLst/>
                <a:cxnLst/>
                <a:rect l="l" t="t" r="r" b="b"/>
                <a:pathLst>
                  <a:path w="3884" h="1152" extrusionOk="0">
                    <a:moveTo>
                      <a:pt x="1179" y="0"/>
                    </a:moveTo>
                    <a:cubicBezTo>
                      <a:pt x="818" y="0"/>
                      <a:pt x="458" y="32"/>
                      <a:pt x="103" y="94"/>
                    </a:cubicBezTo>
                    <a:cubicBezTo>
                      <a:pt x="0" y="112"/>
                      <a:pt x="35" y="260"/>
                      <a:pt x="130" y="260"/>
                    </a:cubicBezTo>
                    <a:cubicBezTo>
                      <a:pt x="136" y="260"/>
                      <a:pt x="141" y="259"/>
                      <a:pt x="147" y="258"/>
                    </a:cubicBezTo>
                    <a:cubicBezTo>
                      <a:pt x="484" y="200"/>
                      <a:pt x="826" y="169"/>
                      <a:pt x="1167" y="169"/>
                    </a:cubicBezTo>
                    <a:cubicBezTo>
                      <a:pt x="1271" y="169"/>
                      <a:pt x="1374" y="172"/>
                      <a:pt x="1478" y="178"/>
                    </a:cubicBezTo>
                    <a:cubicBezTo>
                      <a:pt x="1956" y="203"/>
                      <a:pt x="3713" y="352"/>
                      <a:pt x="3707" y="1069"/>
                    </a:cubicBezTo>
                    <a:cubicBezTo>
                      <a:pt x="3706" y="1124"/>
                      <a:pt x="3749" y="1152"/>
                      <a:pt x="3791" y="1152"/>
                    </a:cubicBezTo>
                    <a:cubicBezTo>
                      <a:pt x="3834" y="1152"/>
                      <a:pt x="3877" y="1124"/>
                      <a:pt x="3877" y="1069"/>
                    </a:cubicBezTo>
                    <a:cubicBezTo>
                      <a:pt x="3883" y="352"/>
                      <a:pt x="2829" y="201"/>
                      <a:pt x="2287" y="101"/>
                    </a:cubicBezTo>
                    <a:cubicBezTo>
                      <a:pt x="1921" y="34"/>
                      <a:pt x="1550" y="0"/>
                      <a:pt x="11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3"/>
              <p:cNvSpPr/>
              <p:nvPr/>
            </p:nvSpPr>
            <p:spPr>
              <a:xfrm>
                <a:off x="1548745" y="4644893"/>
                <a:ext cx="392883" cy="250064"/>
              </a:xfrm>
              <a:custGeom>
                <a:avLst/>
                <a:gdLst/>
                <a:ahLst/>
                <a:cxnLst/>
                <a:rect l="l" t="t" r="r" b="b"/>
                <a:pathLst>
                  <a:path w="8206" h="5223" extrusionOk="0">
                    <a:moveTo>
                      <a:pt x="2760" y="1"/>
                    </a:moveTo>
                    <a:cubicBezTo>
                      <a:pt x="2727" y="1"/>
                      <a:pt x="2694" y="19"/>
                      <a:pt x="2683" y="61"/>
                    </a:cubicBezTo>
                    <a:cubicBezTo>
                      <a:pt x="2471" y="915"/>
                      <a:pt x="2323" y="1175"/>
                      <a:pt x="1752" y="1780"/>
                    </a:cubicBezTo>
                    <a:cubicBezTo>
                      <a:pt x="1307" y="2250"/>
                      <a:pt x="845" y="2795"/>
                      <a:pt x="584" y="3396"/>
                    </a:cubicBezTo>
                    <a:cubicBezTo>
                      <a:pt x="98" y="4524"/>
                      <a:pt x="835" y="4913"/>
                      <a:pt x="1864" y="5085"/>
                    </a:cubicBezTo>
                    <a:cubicBezTo>
                      <a:pt x="2383" y="5173"/>
                      <a:pt x="2915" y="5222"/>
                      <a:pt x="3445" y="5222"/>
                    </a:cubicBezTo>
                    <a:cubicBezTo>
                      <a:pt x="4508" y="5222"/>
                      <a:pt x="5566" y="5024"/>
                      <a:pt x="6519" y="4534"/>
                    </a:cubicBezTo>
                    <a:cubicBezTo>
                      <a:pt x="6969" y="4304"/>
                      <a:pt x="7681" y="3963"/>
                      <a:pt x="7890" y="3463"/>
                    </a:cubicBezTo>
                    <a:cubicBezTo>
                      <a:pt x="8205" y="2709"/>
                      <a:pt x="7818" y="1464"/>
                      <a:pt x="7727" y="701"/>
                    </a:cubicBezTo>
                    <a:cubicBezTo>
                      <a:pt x="7721" y="653"/>
                      <a:pt x="7680" y="615"/>
                      <a:pt x="7637" y="615"/>
                    </a:cubicBezTo>
                    <a:cubicBezTo>
                      <a:pt x="7618" y="615"/>
                      <a:pt x="7598" y="622"/>
                      <a:pt x="7581" y="640"/>
                    </a:cubicBezTo>
                    <a:cubicBezTo>
                      <a:pt x="7410" y="815"/>
                      <a:pt x="6804" y="1416"/>
                      <a:pt x="6562" y="1416"/>
                    </a:cubicBezTo>
                    <a:cubicBezTo>
                      <a:pt x="6458" y="1416"/>
                      <a:pt x="6421" y="1305"/>
                      <a:pt x="6515" y="1000"/>
                    </a:cubicBezTo>
                    <a:cubicBezTo>
                      <a:pt x="6535" y="937"/>
                      <a:pt x="6483" y="895"/>
                      <a:pt x="6431" y="895"/>
                    </a:cubicBezTo>
                    <a:cubicBezTo>
                      <a:pt x="6397" y="895"/>
                      <a:pt x="6363" y="913"/>
                      <a:pt x="6351" y="955"/>
                    </a:cubicBezTo>
                    <a:cubicBezTo>
                      <a:pt x="6272" y="1140"/>
                      <a:pt x="6193" y="1324"/>
                      <a:pt x="6116" y="1509"/>
                    </a:cubicBezTo>
                    <a:cubicBezTo>
                      <a:pt x="6096" y="1542"/>
                      <a:pt x="6102" y="1585"/>
                      <a:pt x="6129" y="1612"/>
                    </a:cubicBezTo>
                    <a:cubicBezTo>
                      <a:pt x="6266" y="1749"/>
                      <a:pt x="6381" y="1802"/>
                      <a:pt x="6486" y="1802"/>
                    </a:cubicBezTo>
                    <a:cubicBezTo>
                      <a:pt x="6742" y="1802"/>
                      <a:pt x="6931" y="1483"/>
                      <a:pt x="7200" y="1308"/>
                    </a:cubicBezTo>
                    <a:cubicBezTo>
                      <a:pt x="7380" y="1192"/>
                      <a:pt x="7449" y="1116"/>
                      <a:pt x="7489" y="1116"/>
                    </a:cubicBezTo>
                    <a:cubicBezTo>
                      <a:pt x="7537" y="1116"/>
                      <a:pt x="7542" y="1227"/>
                      <a:pt x="7650" y="1512"/>
                    </a:cubicBezTo>
                    <a:cubicBezTo>
                      <a:pt x="7759" y="1799"/>
                      <a:pt x="7805" y="2379"/>
                      <a:pt x="7762" y="2701"/>
                    </a:cubicBezTo>
                    <a:cubicBezTo>
                      <a:pt x="7578" y="4066"/>
                      <a:pt x="6242" y="4615"/>
                      <a:pt x="5079" y="4874"/>
                    </a:cubicBezTo>
                    <a:cubicBezTo>
                      <a:pt x="4547" y="4992"/>
                      <a:pt x="4013" y="5044"/>
                      <a:pt x="3478" y="5044"/>
                    </a:cubicBezTo>
                    <a:cubicBezTo>
                      <a:pt x="3092" y="5044"/>
                      <a:pt x="2706" y="5017"/>
                      <a:pt x="2318" y="4970"/>
                    </a:cubicBezTo>
                    <a:cubicBezTo>
                      <a:pt x="2032" y="4935"/>
                      <a:pt x="1555" y="4943"/>
                      <a:pt x="1288" y="4791"/>
                    </a:cubicBezTo>
                    <a:cubicBezTo>
                      <a:pt x="0" y="4058"/>
                      <a:pt x="1152" y="2717"/>
                      <a:pt x="1630" y="2166"/>
                    </a:cubicBezTo>
                    <a:cubicBezTo>
                      <a:pt x="2419" y="1257"/>
                      <a:pt x="2552" y="1295"/>
                      <a:pt x="2848" y="107"/>
                    </a:cubicBezTo>
                    <a:cubicBezTo>
                      <a:pt x="2864" y="43"/>
                      <a:pt x="2811" y="1"/>
                      <a:pt x="276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3"/>
              <p:cNvSpPr/>
              <p:nvPr/>
            </p:nvSpPr>
            <p:spPr>
              <a:xfrm>
                <a:off x="2419095" y="4507245"/>
                <a:ext cx="75407" cy="142436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2975" extrusionOk="0">
                    <a:moveTo>
                      <a:pt x="118" y="1"/>
                    </a:moveTo>
                    <a:cubicBezTo>
                      <a:pt x="59" y="1"/>
                      <a:pt x="0" y="62"/>
                      <a:pt x="39" y="128"/>
                    </a:cubicBezTo>
                    <a:cubicBezTo>
                      <a:pt x="289" y="544"/>
                      <a:pt x="632" y="956"/>
                      <a:pt x="817" y="1401"/>
                    </a:cubicBezTo>
                    <a:cubicBezTo>
                      <a:pt x="1024" y="1897"/>
                      <a:pt x="1179" y="2419"/>
                      <a:pt x="1385" y="2918"/>
                    </a:cubicBezTo>
                    <a:cubicBezTo>
                      <a:pt x="1401" y="2958"/>
                      <a:pt x="1436" y="2975"/>
                      <a:pt x="1471" y="2975"/>
                    </a:cubicBezTo>
                    <a:cubicBezTo>
                      <a:pt x="1524" y="2975"/>
                      <a:pt x="1574" y="2934"/>
                      <a:pt x="1549" y="2873"/>
                    </a:cubicBezTo>
                    <a:cubicBezTo>
                      <a:pt x="1336" y="2355"/>
                      <a:pt x="1186" y="1803"/>
                      <a:pt x="960" y="1292"/>
                    </a:cubicBezTo>
                    <a:cubicBezTo>
                      <a:pt x="769" y="856"/>
                      <a:pt x="433" y="453"/>
                      <a:pt x="187" y="41"/>
                    </a:cubicBezTo>
                    <a:cubicBezTo>
                      <a:pt x="169" y="13"/>
                      <a:pt x="144" y="1"/>
                      <a:pt x="1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3"/>
              <p:cNvSpPr/>
              <p:nvPr/>
            </p:nvSpPr>
            <p:spPr>
              <a:xfrm>
                <a:off x="2607059" y="4421449"/>
                <a:ext cx="64347" cy="68848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438" extrusionOk="0">
                    <a:moveTo>
                      <a:pt x="105" y="1"/>
                    </a:moveTo>
                    <a:cubicBezTo>
                      <a:pt x="52" y="1"/>
                      <a:pt x="1" y="42"/>
                      <a:pt x="25" y="103"/>
                    </a:cubicBezTo>
                    <a:cubicBezTo>
                      <a:pt x="169" y="472"/>
                      <a:pt x="315" y="840"/>
                      <a:pt x="467" y="1206"/>
                    </a:cubicBezTo>
                    <a:cubicBezTo>
                      <a:pt x="482" y="1243"/>
                      <a:pt x="495" y="1301"/>
                      <a:pt x="525" y="1330"/>
                    </a:cubicBezTo>
                    <a:cubicBezTo>
                      <a:pt x="580" y="1382"/>
                      <a:pt x="702" y="1372"/>
                      <a:pt x="773" y="1382"/>
                    </a:cubicBezTo>
                    <a:cubicBezTo>
                      <a:pt x="927" y="1402"/>
                      <a:pt x="1080" y="1420"/>
                      <a:pt x="1234" y="1437"/>
                    </a:cubicBezTo>
                    <a:cubicBezTo>
                      <a:pt x="1238" y="1437"/>
                      <a:pt x="1241" y="1437"/>
                      <a:pt x="1245" y="1437"/>
                    </a:cubicBezTo>
                    <a:cubicBezTo>
                      <a:pt x="1343" y="1437"/>
                      <a:pt x="1339" y="1278"/>
                      <a:pt x="1234" y="1266"/>
                    </a:cubicBezTo>
                    <a:cubicBezTo>
                      <a:pt x="1112" y="1253"/>
                      <a:pt x="989" y="1239"/>
                      <a:pt x="866" y="1224"/>
                    </a:cubicBezTo>
                    <a:cubicBezTo>
                      <a:pt x="828" y="1202"/>
                      <a:pt x="791" y="1191"/>
                      <a:pt x="756" y="1191"/>
                    </a:cubicBezTo>
                    <a:cubicBezTo>
                      <a:pt x="721" y="1191"/>
                      <a:pt x="689" y="1202"/>
                      <a:pt x="658" y="1225"/>
                    </a:cubicBezTo>
                    <a:cubicBezTo>
                      <a:pt x="657" y="1223"/>
                      <a:pt x="656" y="1221"/>
                      <a:pt x="655" y="1219"/>
                    </a:cubicBezTo>
                    <a:cubicBezTo>
                      <a:pt x="618" y="1183"/>
                      <a:pt x="598" y="1080"/>
                      <a:pt x="579" y="1035"/>
                    </a:cubicBezTo>
                    <a:cubicBezTo>
                      <a:pt x="446" y="710"/>
                      <a:pt x="317" y="385"/>
                      <a:pt x="190" y="58"/>
                    </a:cubicBezTo>
                    <a:cubicBezTo>
                      <a:pt x="174" y="18"/>
                      <a:pt x="139" y="1"/>
                      <a:pt x="1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3"/>
              <p:cNvSpPr/>
              <p:nvPr/>
            </p:nvSpPr>
            <p:spPr>
              <a:xfrm>
                <a:off x="2484974" y="4557756"/>
                <a:ext cx="249777" cy="175998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3676" extrusionOk="0">
                    <a:moveTo>
                      <a:pt x="5100" y="1"/>
                    </a:moveTo>
                    <a:cubicBezTo>
                      <a:pt x="5074" y="1"/>
                      <a:pt x="5049" y="13"/>
                      <a:pt x="5033" y="43"/>
                    </a:cubicBezTo>
                    <a:cubicBezTo>
                      <a:pt x="4599" y="847"/>
                      <a:pt x="2938" y="874"/>
                      <a:pt x="2163" y="1041"/>
                    </a:cubicBezTo>
                    <a:cubicBezTo>
                      <a:pt x="1430" y="1199"/>
                      <a:pt x="732" y="1469"/>
                      <a:pt x="48" y="1767"/>
                    </a:cubicBezTo>
                    <a:cubicBezTo>
                      <a:pt x="2" y="1787"/>
                      <a:pt x="1" y="1846"/>
                      <a:pt x="17" y="1884"/>
                    </a:cubicBezTo>
                    <a:cubicBezTo>
                      <a:pt x="274" y="2486"/>
                      <a:pt x="553" y="3069"/>
                      <a:pt x="884" y="3634"/>
                    </a:cubicBezTo>
                    <a:cubicBezTo>
                      <a:pt x="901" y="3663"/>
                      <a:pt x="926" y="3675"/>
                      <a:pt x="952" y="3675"/>
                    </a:cubicBezTo>
                    <a:cubicBezTo>
                      <a:pt x="1010" y="3675"/>
                      <a:pt x="1069" y="3614"/>
                      <a:pt x="1031" y="3548"/>
                    </a:cubicBezTo>
                    <a:cubicBezTo>
                      <a:pt x="837" y="3217"/>
                      <a:pt x="657" y="2883"/>
                      <a:pt x="493" y="2537"/>
                    </a:cubicBezTo>
                    <a:cubicBezTo>
                      <a:pt x="281" y="2091"/>
                      <a:pt x="237" y="1950"/>
                      <a:pt x="731" y="1665"/>
                    </a:cubicBezTo>
                    <a:cubicBezTo>
                      <a:pt x="1297" y="1338"/>
                      <a:pt x="2070" y="1233"/>
                      <a:pt x="2704" y="1113"/>
                    </a:cubicBezTo>
                    <a:cubicBezTo>
                      <a:pt x="3462" y="969"/>
                      <a:pt x="4758" y="908"/>
                      <a:pt x="5180" y="129"/>
                    </a:cubicBezTo>
                    <a:cubicBezTo>
                      <a:pt x="5216" y="62"/>
                      <a:pt x="5157" y="1"/>
                      <a:pt x="51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3"/>
              <p:cNvSpPr/>
              <p:nvPr/>
            </p:nvSpPr>
            <p:spPr>
              <a:xfrm>
                <a:off x="2624869" y="4466598"/>
                <a:ext cx="360901" cy="99394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2076" extrusionOk="0">
                    <a:moveTo>
                      <a:pt x="5463" y="0"/>
                    </a:moveTo>
                    <a:cubicBezTo>
                      <a:pt x="5160" y="0"/>
                      <a:pt x="4836" y="33"/>
                      <a:pt x="4492" y="80"/>
                    </a:cubicBezTo>
                    <a:cubicBezTo>
                      <a:pt x="3952" y="154"/>
                      <a:pt x="3373" y="392"/>
                      <a:pt x="2835" y="415"/>
                    </a:cubicBezTo>
                    <a:cubicBezTo>
                      <a:pt x="2796" y="417"/>
                      <a:pt x="2756" y="418"/>
                      <a:pt x="2715" y="418"/>
                    </a:cubicBezTo>
                    <a:cubicBezTo>
                      <a:pt x="2116" y="418"/>
                      <a:pt x="1464" y="227"/>
                      <a:pt x="867" y="157"/>
                    </a:cubicBezTo>
                    <a:cubicBezTo>
                      <a:pt x="865" y="156"/>
                      <a:pt x="863" y="156"/>
                      <a:pt x="861" y="156"/>
                    </a:cubicBezTo>
                    <a:cubicBezTo>
                      <a:pt x="825" y="156"/>
                      <a:pt x="798" y="189"/>
                      <a:pt x="785" y="220"/>
                    </a:cubicBezTo>
                    <a:cubicBezTo>
                      <a:pt x="222" y="1644"/>
                      <a:pt x="706" y="1986"/>
                      <a:pt x="2185" y="2075"/>
                    </a:cubicBezTo>
                    <a:cubicBezTo>
                      <a:pt x="2187" y="2075"/>
                      <a:pt x="2189" y="2075"/>
                      <a:pt x="2191" y="2075"/>
                    </a:cubicBezTo>
                    <a:cubicBezTo>
                      <a:pt x="2294" y="2075"/>
                      <a:pt x="2292" y="1912"/>
                      <a:pt x="2185" y="1905"/>
                    </a:cubicBezTo>
                    <a:cubicBezTo>
                      <a:pt x="1962" y="1892"/>
                      <a:pt x="1425" y="1899"/>
                      <a:pt x="1197" y="1751"/>
                    </a:cubicBezTo>
                    <a:cubicBezTo>
                      <a:pt x="0" y="976"/>
                      <a:pt x="1047" y="446"/>
                      <a:pt x="1798" y="446"/>
                    </a:cubicBezTo>
                    <a:cubicBezTo>
                      <a:pt x="2126" y="446"/>
                      <a:pt x="2454" y="599"/>
                      <a:pt x="2780" y="599"/>
                    </a:cubicBezTo>
                    <a:cubicBezTo>
                      <a:pt x="2790" y="599"/>
                      <a:pt x="2800" y="599"/>
                      <a:pt x="2809" y="598"/>
                    </a:cubicBezTo>
                    <a:cubicBezTo>
                      <a:pt x="3720" y="574"/>
                      <a:pt x="4700" y="156"/>
                      <a:pt x="5586" y="156"/>
                    </a:cubicBezTo>
                    <a:cubicBezTo>
                      <a:pt x="6251" y="156"/>
                      <a:pt x="6863" y="392"/>
                      <a:pt x="7351" y="1208"/>
                    </a:cubicBezTo>
                    <a:cubicBezTo>
                      <a:pt x="7368" y="1237"/>
                      <a:pt x="7394" y="1249"/>
                      <a:pt x="7420" y="1249"/>
                    </a:cubicBezTo>
                    <a:cubicBezTo>
                      <a:pt x="7478" y="1249"/>
                      <a:pt x="7538" y="1187"/>
                      <a:pt x="7499" y="1121"/>
                    </a:cubicBezTo>
                    <a:cubicBezTo>
                      <a:pt x="6976" y="248"/>
                      <a:pt x="6299" y="0"/>
                      <a:pt x="54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3"/>
              <p:cNvSpPr/>
              <p:nvPr/>
            </p:nvSpPr>
            <p:spPr>
              <a:xfrm>
                <a:off x="2525046" y="4518401"/>
                <a:ext cx="471976" cy="231823"/>
              </a:xfrm>
              <a:custGeom>
                <a:avLst/>
                <a:gdLst/>
                <a:ahLst/>
                <a:cxnLst/>
                <a:rect l="l" t="t" r="r" b="b"/>
                <a:pathLst>
                  <a:path w="9858" h="4842" extrusionOk="0">
                    <a:moveTo>
                      <a:pt x="9511" y="1"/>
                    </a:moveTo>
                    <a:cubicBezTo>
                      <a:pt x="9460" y="1"/>
                      <a:pt x="9408" y="42"/>
                      <a:pt x="9427" y="105"/>
                    </a:cubicBezTo>
                    <a:cubicBezTo>
                      <a:pt x="9857" y="1514"/>
                      <a:pt x="5322" y="3016"/>
                      <a:pt x="4440" y="3381"/>
                    </a:cubicBezTo>
                    <a:cubicBezTo>
                      <a:pt x="3790" y="3650"/>
                      <a:pt x="2048" y="4607"/>
                      <a:pt x="930" y="4607"/>
                    </a:cubicBezTo>
                    <a:cubicBezTo>
                      <a:pt x="620" y="4607"/>
                      <a:pt x="359" y="4534"/>
                      <a:pt x="181" y="4353"/>
                    </a:cubicBezTo>
                    <a:cubicBezTo>
                      <a:pt x="163" y="4335"/>
                      <a:pt x="143" y="4327"/>
                      <a:pt x="124" y="4327"/>
                    </a:cubicBezTo>
                    <a:cubicBezTo>
                      <a:pt x="58" y="4327"/>
                      <a:pt x="0" y="4413"/>
                      <a:pt x="60" y="4473"/>
                    </a:cubicBezTo>
                    <a:cubicBezTo>
                      <a:pt x="325" y="4744"/>
                      <a:pt x="571" y="4841"/>
                      <a:pt x="832" y="4841"/>
                    </a:cubicBezTo>
                    <a:cubicBezTo>
                      <a:pt x="1118" y="4841"/>
                      <a:pt x="1421" y="4723"/>
                      <a:pt x="1786" y="4591"/>
                    </a:cubicBezTo>
                    <a:cubicBezTo>
                      <a:pt x="2834" y="4211"/>
                      <a:pt x="3873" y="3807"/>
                      <a:pt x="4899" y="3373"/>
                    </a:cubicBezTo>
                    <a:cubicBezTo>
                      <a:pt x="6194" y="2826"/>
                      <a:pt x="7476" y="2236"/>
                      <a:pt x="8703" y="1549"/>
                    </a:cubicBezTo>
                    <a:cubicBezTo>
                      <a:pt x="9379" y="1171"/>
                      <a:pt x="9840" y="875"/>
                      <a:pt x="9592" y="60"/>
                    </a:cubicBezTo>
                    <a:cubicBezTo>
                      <a:pt x="9579" y="19"/>
                      <a:pt x="9545" y="1"/>
                      <a:pt x="95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3"/>
              <p:cNvSpPr/>
              <p:nvPr/>
            </p:nvSpPr>
            <p:spPr>
              <a:xfrm>
                <a:off x="2156108" y="2323276"/>
                <a:ext cx="283914" cy="383403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8008" extrusionOk="0">
                    <a:moveTo>
                      <a:pt x="110" y="0"/>
                    </a:moveTo>
                    <a:cubicBezTo>
                      <a:pt x="28" y="0"/>
                      <a:pt x="0" y="137"/>
                      <a:pt x="93" y="170"/>
                    </a:cubicBezTo>
                    <a:cubicBezTo>
                      <a:pt x="1135" y="533"/>
                      <a:pt x="2121" y="1000"/>
                      <a:pt x="3066" y="1567"/>
                    </a:cubicBezTo>
                    <a:cubicBezTo>
                      <a:pt x="3769" y="1989"/>
                      <a:pt x="5694" y="3131"/>
                      <a:pt x="5565" y="3668"/>
                    </a:cubicBezTo>
                    <a:cubicBezTo>
                      <a:pt x="5403" y="4346"/>
                      <a:pt x="3859" y="5860"/>
                      <a:pt x="3307" y="6392"/>
                    </a:cubicBezTo>
                    <a:cubicBezTo>
                      <a:pt x="2960" y="6727"/>
                      <a:pt x="2508" y="7251"/>
                      <a:pt x="2065" y="7457"/>
                    </a:cubicBezTo>
                    <a:cubicBezTo>
                      <a:pt x="1868" y="7549"/>
                      <a:pt x="1705" y="7590"/>
                      <a:pt x="1561" y="7590"/>
                    </a:cubicBezTo>
                    <a:cubicBezTo>
                      <a:pt x="1184" y="7590"/>
                      <a:pt x="939" y="7310"/>
                      <a:pt x="568" y="6927"/>
                    </a:cubicBezTo>
                    <a:cubicBezTo>
                      <a:pt x="551" y="6908"/>
                      <a:pt x="531" y="6900"/>
                      <a:pt x="512" y="6900"/>
                    </a:cubicBezTo>
                    <a:cubicBezTo>
                      <a:pt x="447" y="6900"/>
                      <a:pt x="389" y="6986"/>
                      <a:pt x="448" y="7047"/>
                    </a:cubicBezTo>
                    <a:cubicBezTo>
                      <a:pt x="773" y="7383"/>
                      <a:pt x="1102" y="7684"/>
                      <a:pt x="1462" y="7983"/>
                    </a:cubicBezTo>
                    <a:cubicBezTo>
                      <a:pt x="1480" y="7998"/>
                      <a:pt x="1503" y="8007"/>
                      <a:pt x="1525" y="8007"/>
                    </a:cubicBezTo>
                    <a:cubicBezTo>
                      <a:pt x="1539" y="8007"/>
                      <a:pt x="1553" y="8004"/>
                      <a:pt x="1566" y="7996"/>
                    </a:cubicBezTo>
                    <a:cubicBezTo>
                      <a:pt x="3321" y="6885"/>
                      <a:pt x="4711" y="5262"/>
                      <a:pt x="5908" y="3586"/>
                    </a:cubicBezTo>
                    <a:cubicBezTo>
                      <a:pt x="5929" y="3556"/>
                      <a:pt x="5922" y="3506"/>
                      <a:pt x="5895" y="3483"/>
                    </a:cubicBezTo>
                    <a:cubicBezTo>
                      <a:pt x="4239" y="1943"/>
                      <a:pt x="2274" y="751"/>
                      <a:pt x="139" y="5"/>
                    </a:cubicBezTo>
                    <a:cubicBezTo>
                      <a:pt x="129" y="2"/>
                      <a:pt x="119" y="0"/>
                      <a:pt x="1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3"/>
              <p:cNvSpPr/>
              <p:nvPr/>
            </p:nvSpPr>
            <p:spPr>
              <a:xfrm>
                <a:off x="2600309" y="1363384"/>
                <a:ext cx="243649" cy="837042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17483" extrusionOk="0">
                    <a:moveTo>
                      <a:pt x="115" y="0"/>
                    </a:moveTo>
                    <a:cubicBezTo>
                      <a:pt x="60" y="0"/>
                      <a:pt x="0" y="62"/>
                      <a:pt x="32" y="130"/>
                    </a:cubicBezTo>
                    <a:cubicBezTo>
                      <a:pt x="2480" y="5311"/>
                      <a:pt x="3580" y="10786"/>
                      <a:pt x="2654" y="16464"/>
                    </a:cubicBezTo>
                    <a:cubicBezTo>
                      <a:pt x="2592" y="16847"/>
                      <a:pt x="2349" y="17483"/>
                      <a:pt x="2860" y="17483"/>
                    </a:cubicBezTo>
                    <a:cubicBezTo>
                      <a:pt x="2864" y="17483"/>
                      <a:pt x="2867" y="17483"/>
                      <a:pt x="2870" y="17483"/>
                    </a:cubicBezTo>
                    <a:cubicBezTo>
                      <a:pt x="3217" y="17478"/>
                      <a:pt x="3684" y="16611"/>
                      <a:pt x="3831" y="16368"/>
                    </a:cubicBezTo>
                    <a:cubicBezTo>
                      <a:pt x="4483" y="15296"/>
                      <a:pt x="4841" y="14083"/>
                      <a:pt x="5075" y="12860"/>
                    </a:cubicBezTo>
                    <a:cubicBezTo>
                      <a:pt x="5088" y="12796"/>
                      <a:pt x="5033" y="12753"/>
                      <a:pt x="4983" y="12753"/>
                    </a:cubicBezTo>
                    <a:cubicBezTo>
                      <a:pt x="4950" y="12753"/>
                      <a:pt x="4919" y="12772"/>
                      <a:pt x="4911" y="12815"/>
                    </a:cubicBezTo>
                    <a:cubicBezTo>
                      <a:pt x="4679" y="14025"/>
                      <a:pt x="4331" y="15221"/>
                      <a:pt x="3685" y="16281"/>
                    </a:cubicBezTo>
                    <a:cubicBezTo>
                      <a:pt x="3567" y="16473"/>
                      <a:pt x="3241" y="17161"/>
                      <a:pt x="2983" y="17196"/>
                    </a:cubicBezTo>
                    <a:cubicBezTo>
                      <a:pt x="2907" y="17206"/>
                      <a:pt x="2852" y="17211"/>
                      <a:pt x="2812" y="17211"/>
                    </a:cubicBezTo>
                    <a:cubicBezTo>
                      <a:pt x="2623" y="17211"/>
                      <a:pt x="2777" y="17089"/>
                      <a:pt x="2773" y="16780"/>
                    </a:cubicBezTo>
                    <a:cubicBezTo>
                      <a:pt x="2755" y="15431"/>
                      <a:pt x="3222" y="14018"/>
                      <a:pt x="3250" y="12646"/>
                    </a:cubicBezTo>
                    <a:cubicBezTo>
                      <a:pt x="3338" y="8303"/>
                      <a:pt x="2021" y="3942"/>
                      <a:pt x="180" y="45"/>
                    </a:cubicBezTo>
                    <a:cubicBezTo>
                      <a:pt x="165" y="13"/>
                      <a:pt x="140" y="0"/>
                      <a:pt x="1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3"/>
              <p:cNvSpPr/>
              <p:nvPr/>
            </p:nvSpPr>
            <p:spPr>
              <a:xfrm>
                <a:off x="2400663" y="1004304"/>
                <a:ext cx="568880" cy="1106641"/>
              </a:xfrm>
              <a:custGeom>
                <a:avLst/>
                <a:gdLst/>
                <a:ahLst/>
                <a:cxnLst/>
                <a:rect l="l" t="t" r="r" b="b"/>
                <a:pathLst>
                  <a:path w="11882" h="23114" extrusionOk="0">
                    <a:moveTo>
                      <a:pt x="2881" y="0"/>
                    </a:moveTo>
                    <a:cubicBezTo>
                      <a:pt x="1535" y="0"/>
                      <a:pt x="313" y="777"/>
                      <a:pt x="12" y="2433"/>
                    </a:cubicBezTo>
                    <a:cubicBezTo>
                      <a:pt x="0" y="2498"/>
                      <a:pt x="55" y="2540"/>
                      <a:pt x="105" y="2540"/>
                    </a:cubicBezTo>
                    <a:cubicBezTo>
                      <a:pt x="138" y="2540"/>
                      <a:pt x="169" y="2522"/>
                      <a:pt x="176" y="2479"/>
                    </a:cubicBezTo>
                    <a:cubicBezTo>
                      <a:pt x="474" y="843"/>
                      <a:pt x="1572" y="173"/>
                      <a:pt x="2793" y="173"/>
                    </a:cubicBezTo>
                    <a:cubicBezTo>
                      <a:pt x="3705" y="173"/>
                      <a:pt x="4685" y="546"/>
                      <a:pt x="5451" y="1169"/>
                    </a:cubicBezTo>
                    <a:cubicBezTo>
                      <a:pt x="8510" y="3656"/>
                      <a:pt x="9863" y="8384"/>
                      <a:pt x="10652" y="12054"/>
                    </a:cubicBezTo>
                    <a:cubicBezTo>
                      <a:pt x="11320" y="15161"/>
                      <a:pt x="11881" y="19306"/>
                      <a:pt x="10616" y="22372"/>
                    </a:cubicBezTo>
                    <a:cubicBezTo>
                      <a:pt x="10473" y="22719"/>
                      <a:pt x="10336" y="22859"/>
                      <a:pt x="10206" y="22859"/>
                    </a:cubicBezTo>
                    <a:cubicBezTo>
                      <a:pt x="9724" y="22859"/>
                      <a:pt x="9358" y="20909"/>
                      <a:pt x="9270" y="20446"/>
                    </a:cubicBezTo>
                    <a:cubicBezTo>
                      <a:pt x="8900" y="18502"/>
                      <a:pt x="8558" y="16557"/>
                      <a:pt x="7978" y="14661"/>
                    </a:cubicBezTo>
                    <a:cubicBezTo>
                      <a:pt x="6944" y="11277"/>
                      <a:pt x="5020" y="7022"/>
                      <a:pt x="1771" y="5199"/>
                    </a:cubicBezTo>
                    <a:cubicBezTo>
                      <a:pt x="1757" y="5191"/>
                      <a:pt x="1743" y="5188"/>
                      <a:pt x="1729" y="5188"/>
                    </a:cubicBezTo>
                    <a:cubicBezTo>
                      <a:pt x="1654" y="5188"/>
                      <a:pt x="1604" y="5301"/>
                      <a:pt x="1685" y="5347"/>
                    </a:cubicBezTo>
                    <a:cubicBezTo>
                      <a:pt x="3637" y="6442"/>
                      <a:pt x="4948" y="8493"/>
                      <a:pt x="5999" y="10401"/>
                    </a:cubicBezTo>
                    <a:cubicBezTo>
                      <a:pt x="7431" y="13002"/>
                      <a:pt x="8219" y="15823"/>
                      <a:pt x="8777" y="18722"/>
                    </a:cubicBezTo>
                    <a:cubicBezTo>
                      <a:pt x="8839" y="19046"/>
                      <a:pt x="9379" y="23113"/>
                      <a:pt x="10205" y="23113"/>
                    </a:cubicBezTo>
                    <a:cubicBezTo>
                      <a:pt x="10349" y="23113"/>
                      <a:pt x="10501" y="22989"/>
                      <a:pt x="10662" y="22700"/>
                    </a:cubicBezTo>
                    <a:cubicBezTo>
                      <a:pt x="11235" y="21665"/>
                      <a:pt x="11321" y="20208"/>
                      <a:pt x="11399" y="19057"/>
                    </a:cubicBezTo>
                    <a:cubicBezTo>
                      <a:pt x="11563" y="16615"/>
                      <a:pt x="11293" y="14145"/>
                      <a:pt x="10761" y="11760"/>
                    </a:cubicBezTo>
                    <a:cubicBezTo>
                      <a:pt x="9940" y="8076"/>
                      <a:pt x="8466" y="2866"/>
                      <a:pt x="5042" y="660"/>
                    </a:cubicBezTo>
                    <a:cubicBezTo>
                      <a:pt x="4368" y="226"/>
                      <a:pt x="3606" y="0"/>
                      <a:pt x="28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3"/>
              <p:cNvSpPr/>
              <p:nvPr/>
            </p:nvSpPr>
            <p:spPr>
              <a:xfrm>
                <a:off x="1365760" y="1908179"/>
                <a:ext cx="25088" cy="4376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914" extrusionOk="0">
                    <a:moveTo>
                      <a:pt x="114" y="0"/>
                    </a:moveTo>
                    <a:cubicBezTo>
                      <a:pt x="60" y="0"/>
                      <a:pt x="0" y="62"/>
                      <a:pt x="30" y="131"/>
                    </a:cubicBezTo>
                    <a:cubicBezTo>
                      <a:pt x="109" y="311"/>
                      <a:pt x="192" y="488"/>
                      <a:pt x="278" y="663"/>
                    </a:cubicBezTo>
                    <a:cubicBezTo>
                      <a:pt x="300" y="708"/>
                      <a:pt x="437" y="913"/>
                      <a:pt x="479" y="913"/>
                    </a:cubicBezTo>
                    <a:cubicBezTo>
                      <a:pt x="481" y="913"/>
                      <a:pt x="482" y="913"/>
                      <a:pt x="483" y="912"/>
                    </a:cubicBezTo>
                    <a:cubicBezTo>
                      <a:pt x="524" y="892"/>
                      <a:pt x="451" y="629"/>
                      <a:pt x="425" y="578"/>
                    </a:cubicBezTo>
                    <a:cubicBezTo>
                      <a:pt x="338" y="401"/>
                      <a:pt x="256" y="224"/>
                      <a:pt x="178" y="45"/>
                    </a:cubicBezTo>
                    <a:cubicBezTo>
                      <a:pt x="164" y="13"/>
                      <a:pt x="140" y="0"/>
                      <a:pt x="1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3"/>
              <p:cNvSpPr/>
              <p:nvPr/>
            </p:nvSpPr>
            <p:spPr>
              <a:xfrm>
                <a:off x="1541611" y="2149864"/>
                <a:ext cx="68896" cy="5558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61" extrusionOk="0">
                    <a:moveTo>
                      <a:pt x="299" y="0"/>
                    </a:moveTo>
                    <a:cubicBezTo>
                      <a:pt x="263" y="0"/>
                      <a:pt x="247" y="9"/>
                      <a:pt x="273" y="31"/>
                    </a:cubicBezTo>
                    <a:cubicBezTo>
                      <a:pt x="478" y="197"/>
                      <a:pt x="686" y="360"/>
                      <a:pt x="885" y="533"/>
                    </a:cubicBezTo>
                    <a:cubicBezTo>
                      <a:pt x="971" y="606"/>
                      <a:pt x="1213" y="772"/>
                      <a:pt x="1221" y="898"/>
                    </a:cubicBezTo>
                    <a:cubicBezTo>
                      <a:pt x="1225" y="951"/>
                      <a:pt x="1170" y="972"/>
                      <a:pt x="1083" y="972"/>
                    </a:cubicBezTo>
                    <a:cubicBezTo>
                      <a:pt x="810" y="972"/>
                      <a:pt x="223" y="771"/>
                      <a:pt x="138" y="740"/>
                    </a:cubicBezTo>
                    <a:cubicBezTo>
                      <a:pt x="127" y="736"/>
                      <a:pt x="117" y="734"/>
                      <a:pt x="108" y="734"/>
                    </a:cubicBezTo>
                    <a:cubicBezTo>
                      <a:pt x="27" y="734"/>
                      <a:pt x="1" y="870"/>
                      <a:pt x="92" y="904"/>
                    </a:cubicBezTo>
                    <a:cubicBezTo>
                      <a:pt x="226" y="953"/>
                      <a:pt x="727" y="1160"/>
                      <a:pt x="1070" y="1160"/>
                    </a:cubicBezTo>
                    <a:cubicBezTo>
                      <a:pt x="1227" y="1160"/>
                      <a:pt x="1351" y="1117"/>
                      <a:pt x="1391" y="994"/>
                    </a:cubicBezTo>
                    <a:cubicBezTo>
                      <a:pt x="1439" y="846"/>
                      <a:pt x="1304" y="700"/>
                      <a:pt x="1213" y="604"/>
                    </a:cubicBezTo>
                    <a:cubicBezTo>
                      <a:pt x="1030" y="412"/>
                      <a:pt x="820" y="246"/>
                      <a:pt x="611" y="82"/>
                    </a:cubicBezTo>
                    <a:cubicBezTo>
                      <a:pt x="561" y="43"/>
                      <a:pt x="380" y="0"/>
                      <a:pt x="2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3"/>
              <p:cNvSpPr/>
              <p:nvPr/>
            </p:nvSpPr>
            <p:spPr>
              <a:xfrm>
                <a:off x="1087357" y="1009954"/>
                <a:ext cx="339068" cy="417923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8729" extrusionOk="0">
                    <a:moveTo>
                      <a:pt x="4655" y="0"/>
                    </a:moveTo>
                    <a:cubicBezTo>
                      <a:pt x="4234" y="0"/>
                      <a:pt x="3792" y="114"/>
                      <a:pt x="3356" y="359"/>
                    </a:cubicBezTo>
                    <a:cubicBezTo>
                      <a:pt x="601" y="1911"/>
                      <a:pt x="69" y="5827"/>
                      <a:pt x="1" y="8646"/>
                    </a:cubicBezTo>
                    <a:cubicBezTo>
                      <a:pt x="0" y="8701"/>
                      <a:pt x="42" y="8728"/>
                      <a:pt x="85" y="8728"/>
                    </a:cubicBezTo>
                    <a:cubicBezTo>
                      <a:pt x="127" y="8728"/>
                      <a:pt x="170" y="8701"/>
                      <a:pt x="172" y="8646"/>
                    </a:cubicBezTo>
                    <a:cubicBezTo>
                      <a:pt x="234" y="6024"/>
                      <a:pt x="663" y="2797"/>
                      <a:pt x="2790" y="971"/>
                    </a:cubicBezTo>
                    <a:cubicBezTo>
                      <a:pt x="3384" y="461"/>
                      <a:pt x="4067" y="203"/>
                      <a:pt x="4706" y="203"/>
                    </a:cubicBezTo>
                    <a:cubicBezTo>
                      <a:pt x="5776" y="203"/>
                      <a:pt x="6723" y="927"/>
                      <a:pt x="6926" y="2404"/>
                    </a:cubicBezTo>
                    <a:cubicBezTo>
                      <a:pt x="6929" y="2426"/>
                      <a:pt x="6937" y="2435"/>
                      <a:pt x="6948" y="2435"/>
                    </a:cubicBezTo>
                    <a:cubicBezTo>
                      <a:pt x="6992" y="2435"/>
                      <a:pt x="7081" y="2294"/>
                      <a:pt x="7077" y="2270"/>
                    </a:cubicBezTo>
                    <a:cubicBezTo>
                      <a:pt x="6851" y="897"/>
                      <a:pt x="5837" y="0"/>
                      <a:pt x="46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3"/>
              <p:cNvSpPr/>
              <p:nvPr/>
            </p:nvSpPr>
            <p:spPr>
              <a:xfrm>
                <a:off x="1713057" y="2250694"/>
                <a:ext cx="110118" cy="10868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27" extrusionOk="0">
                    <a:moveTo>
                      <a:pt x="1183" y="0"/>
                    </a:moveTo>
                    <a:cubicBezTo>
                      <a:pt x="868" y="0"/>
                      <a:pt x="553" y="16"/>
                      <a:pt x="238" y="55"/>
                    </a:cubicBezTo>
                    <a:cubicBezTo>
                      <a:pt x="187" y="61"/>
                      <a:pt x="5" y="95"/>
                      <a:pt x="3" y="136"/>
                    </a:cubicBezTo>
                    <a:cubicBezTo>
                      <a:pt x="1" y="178"/>
                      <a:pt x="160" y="226"/>
                      <a:pt x="226" y="226"/>
                    </a:cubicBezTo>
                    <a:cubicBezTo>
                      <a:pt x="231" y="226"/>
                      <a:pt x="235" y="226"/>
                      <a:pt x="238" y="225"/>
                    </a:cubicBezTo>
                    <a:cubicBezTo>
                      <a:pt x="553" y="187"/>
                      <a:pt x="868" y="171"/>
                      <a:pt x="1183" y="171"/>
                    </a:cubicBezTo>
                    <a:cubicBezTo>
                      <a:pt x="1555" y="171"/>
                      <a:pt x="1927" y="193"/>
                      <a:pt x="2299" y="225"/>
                    </a:cubicBezTo>
                    <a:lnTo>
                      <a:pt x="2299" y="55"/>
                    </a:lnTo>
                    <a:cubicBezTo>
                      <a:pt x="1927" y="23"/>
                      <a:pt x="1555" y="0"/>
                      <a:pt x="11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3"/>
              <p:cNvSpPr/>
              <p:nvPr/>
            </p:nvSpPr>
            <p:spPr>
              <a:xfrm>
                <a:off x="1401093" y="2502384"/>
                <a:ext cx="188494" cy="750959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15685" extrusionOk="0">
                    <a:moveTo>
                      <a:pt x="1959" y="0"/>
                    </a:moveTo>
                    <a:cubicBezTo>
                      <a:pt x="1925" y="0"/>
                      <a:pt x="1890" y="18"/>
                      <a:pt x="1876" y="58"/>
                    </a:cubicBezTo>
                    <a:cubicBezTo>
                      <a:pt x="730" y="3248"/>
                      <a:pt x="0" y="6765"/>
                      <a:pt x="116" y="10169"/>
                    </a:cubicBezTo>
                    <a:cubicBezTo>
                      <a:pt x="209" y="12917"/>
                      <a:pt x="1016" y="14841"/>
                      <a:pt x="3807" y="15681"/>
                    </a:cubicBezTo>
                    <a:cubicBezTo>
                      <a:pt x="3816" y="15684"/>
                      <a:pt x="3825" y="15685"/>
                      <a:pt x="3832" y="15685"/>
                    </a:cubicBezTo>
                    <a:cubicBezTo>
                      <a:pt x="3917" y="15685"/>
                      <a:pt x="3936" y="15541"/>
                      <a:pt x="3840" y="15512"/>
                    </a:cubicBezTo>
                    <a:cubicBezTo>
                      <a:pt x="2261" y="15037"/>
                      <a:pt x="1066" y="14214"/>
                      <a:pt x="606" y="12587"/>
                    </a:cubicBezTo>
                    <a:cubicBezTo>
                      <a:pt x="249" y="11324"/>
                      <a:pt x="240" y="9952"/>
                      <a:pt x="302" y="8652"/>
                    </a:cubicBezTo>
                    <a:cubicBezTo>
                      <a:pt x="438" y="5746"/>
                      <a:pt x="1058" y="2838"/>
                      <a:pt x="2040" y="103"/>
                    </a:cubicBezTo>
                    <a:cubicBezTo>
                      <a:pt x="2063" y="41"/>
                      <a:pt x="2011" y="0"/>
                      <a:pt x="19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3"/>
              <p:cNvSpPr/>
              <p:nvPr/>
            </p:nvSpPr>
            <p:spPr>
              <a:xfrm>
                <a:off x="1658574" y="2263764"/>
                <a:ext cx="26428" cy="13932"/>
              </a:xfrm>
              <a:custGeom>
                <a:avLst/>
                <a:gdLst/>
                <a:ahLst/>
                <a:cxnLst/>
                <a:rect l="l" t="t" r="r" b="b"/>
                <a:pathLst>
                  <a:path w="552" h="291" extrusionOk="0">
                    <a:moveTo>
                      <a:pt x="442" y="0"/>
                    </a:moveTo>
                    <a:cubicBezTo>
                      <a:pt x="433" y="0"/>
                      <a:pt x="423" y="2"/>
                      <a:pt x="413" y="6"/>
                    </a:cubicBezTo>
                    <a:cubicBezTo>
                      <a:pt x="303" y="45"/>
                      <a:pt x="195" y="88"/>
                      <a:pt x="88" y="135"/>
                    </a:cubicBezTo>
                    <a:cubicBezTo>
                      <a:pt x="0" y="173"/>
                      <a:pt x="55" y="290"/>
                      <a:pt x="137" y="290"/>
                    </a:cubicBezTo>
                    <a:cubicBezTo>
                      <a:pt x="149" y="290"/>
                      <a:pt x="161" y="288"/>
                      <a:pt x="174" y="282"/>
                    </a:cubicBezTo>
                    <a:cubicBezTo>
                      <a:pt x="267" y="241"/>
                      <a:pt x="362" y="204"/>
                      <a:pt x="458" y="171"/>
                    </a:cubicBezTo>
                    <a:cubicBezTo>
                      <a:pt x="551" y="138"/>
                      <a:pt x="524" y="0"/>
                      <a:pt x="4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3"/>
              <p:cNvSpPr/>
              <p:nvPr/>
            </p:nvSpPr>
            <p:spPr>
              <a:xfrm>
                <a:off x="2001706" y="2211578"/>
                <a:ext cx="23651" cy="89339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866" extrusionOk="0">
                    <a:moveTo>
                      <a:pt x="104" y="0"/>
                    </a:moveTo>
                    <a:cubicBezTo>
                      <a:pt x="57" y="0"/>
                      <a:pt x="1" y="38"/>
                      <a:pt x="1" y="100"/>
                    </a:cubicBezTo>
                    <a:cubicBezTo>
                      <a:pt x="1" y="656"/>
                      <a:pt x="1" y="1179"/>
                      <a:pt x="1" y="1733"/>
                    </a:cubicBezTo>
                    <a:cubicBezTo>
                      <a:pt x="1" y="1767"/>
                      <a:pt x="27" y="1809"/>
                      <a:pt x="63" y="1815"/>
                    </a:cubicBezTo>
                    <a:cubicBezTo>
                      <a:pt x="158" y="1831"/>
                      <a:pt x="252" y="1847"/>
                      <a:pt x="345" y="1864"/>
                    </a:cubicBezTo>
                    <a:cubicBezTo>
                      <a:pt x="351" y="1865"/>
                      <a:pt x="357" y="1866"/>
                      <a:pt x="363" y="1866"/>
                    </a:cubicBezTo>
                    <a:cubicBezTo>
                      <a:pt x="457" y="1866"/>
                      <a:pt x="493" y="1718"/>
                      <a:pt x="391" y="1700"/>
                    </a:cubicBezTo>
                    <a:cubicBezTo>
                      <a:pt x="367" y="1696"/>
                      <a:pt x="234" y="1657"/>
                      <a:pt x="174" y="1657"/>
                    </a:cubicBezTo>
                    <a:cubicBezTo>
                      <a:pt x="172" y="1657"/>
                      <a:pt x="170" y="1657"/>
                      <a:pt x="169" y="1657"/>
                    </a:cubicBezTo>
                    <a:lnTo>
                      <a:pt x="169" y="1657"/>
                    </a:lnTo>
                    <a:cubicBezTo>
                      <a:pt x="169" y="1630"/>
                      <a:pt x="171" y="1603"/>
                      <a:pt x="171" y="1577"/>
                    </a:cubicBezTo>
                    <a:cubicBezTo>
                      <a:pt x="171" y="1386"/>
                      <a:pt x="172" y="1193"/>
                      <a:pt x="172" y="1002"/>
                    </a:cubicBezTo>
                    <a:cubicBezTo>
                      <a:pt x="172" y="691"/>
                      <a:pt x="172" y="380"/>
                      <a:pt x="172" y="69"/>
                    </a:cubicBezTo>
                    <a:cubicBezTo>
                      <a:pt x="172" y="22"/>
                      <a:pt x="140" y="0"/>
                      <a:pt x="1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3"/>
              <p:cNvSpPr/>
              <p:nvPr/>
            </p:nvSpPr>
            <p:spPr>
              <a:xfrm>
                <a:off x="1794591" y="2211530"/>
                <a:ext cx="31503" cy="87137"/>
              </a:xfrm>
              <a:custGeom>
                <a:avLst/>
                <a:gdLst/>
                <a:ahLst/>
                <a:cxnLst/>
                <a:rect l="l" t="t" r="r" b="b"/>
                <a:pathLst>
                  <a:path w="658" h="1820" extrusionOk="0">
                    <a:moveTo>
                      <a:pt x="555" y="1"/>
                    </a:moveTo>
                    <a:cubicBezTo>
                      <a:pt x="518" y="1"/>
                      <a:pt x="486" y="22"/>
                      <a:pt x="486" y="70"/>
                    </a:cubicBezTo>
                    <a:lnTo>
                      <a:pt x="486" y="100"/>
                    </a:lnTo>
                    <a:cubicBezTo>
                      <a:pt x="486" y="616"/>
                      <a:pt x="487" y="1107"/>
                      <a:pt x="487" y="1620"/>
                    </a:cubicBezTo>
                    <a:lnTo>
                      <a:pt x="487" y="1620"/>
                    </a:lnTo>
                    <a:cubicBezTo>
                      <a:pt x="374" y="1587"/>
                      <a:pt x="259" y="1559"/>
                      <a:pt x="144" y="1532"/>
                    </a:cubicBezTo>
                    <a:cubicBezTo>
                      <a:pt x="136" y="1530"/>
                      <a:pt x="129" y="1529"/>
                      <a:pt x="122" y="1529"/>
                    </a:cubicBezTo>
                    <a:cubicBezTo>
                      <a:pt x="32" y="1529"/>
                      <a:pt x="0" y="1671"/>
                      <a:pt x="99" y="1696"/>
                    </a:cubicBezTo>
                    <a:cubicBezTo>
                      <a:pt x="250" y="1732"/>
                      <a:pt x="402" y="1770"/>
                      <a:pt x="550" y="1816"/>
                    </a:cubicBezTo>
                    <a:cubicBezTo>
                      <a:pt x="558" y="1819"/>
                      <a:pt x="566" y="1820"/>
                      <a:pt x="573" y="1820"/>
                    </a:cubicBezTo>
                    <a:cubicBezTo>
                      <a:pt x="618" y="1820"/>
                      <a:pt x="658" y="1780"/>
                      <a:pt x="658" y="1734"/>
                    </a:cubicBezTo>
                    <a:cubicBezTo>
                      <a:pt x="658" y="1180"/>
                      <a:pt x="657" y="654"/>
                      <a:pt x="657" y="100"/>
                    </a:cubicBezTo>
                    <a:cubicBezTo>
                      <a:pt x="657" y="37"/>
                      <a:pt x="602" y="1"/>
                      <a:pt x="5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3"/>
              <p:cNvSpPr/>
              <p:nvPr/>
            </p:nvSpPr>
            <p:spPr>
              <a:xfrm>
                <a:off x="1332198" y="1635614"/>
                <a:ext cx="15129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316" h="550" extrusionOk="0">
                    <a:moveTo>
                      <a:pt x="88" y="0"/>
                    </a:moveTo>
                    <a:cubicBezTo>
                      <a:pt x="50" y="0"/>
                      <a:pt x="0" y="181"/>
                      <a:pt x="0" y="181"/>
                    </a:cubicBezTo>
                    <a:cubicBezTo>
                      <a:pt x="47" y="308"/>
                      <a:pt x="64" y="353"/>
                      <a:pt x="115" y="477"/>
                    </a:cubicBezTo>
                    <a:cubicBezTo>
                      <a:pt x="134" y="526"/>
                      <a:pt x="186" y="549"/>
                      <a:pt x="230" y="549"/>
                    </a:cubicBezTo>
                    <a:cubicBezTo>
                      <a:pt x="277" y="549"/>
                      <a:pt x="316" y="522"/>
                      <a:pt x="294" y="470"/>
                    </a:cubicBezTo>
                    <a:cubicBezTo>
                      <a:pt x="244" y="345"/>
                      <a:pt x="155" y="150"/>
                      <a:pt x="109" y="24"/>
                    </a:cubicBezTo>
                    <a:cubicBezTo>
                      <a:pt x="103" y="7"/>
                      <a:pt x="95" y="0"/>
                      <a:pt x="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3"/>
              <p:cNvSpPr/>
              <p:nvPr/>
            </p:nvSpPr>
            <p:spPr>
              <a:xfrm>
                <a:off x="1303759" y="915875"/>
                <a:ext cx="1298821" cy="745979"/>
              </a:xfrm>
              <a:custGeom>
                <a:avLst/>
                <a:gdLst/>
                <a:ahLst/>
                <a:cxnLst/>
                <a:rect l="l" t="t" r="r" b="b"/>
                <a:pathLst>
                  <a:path w="27128" h="15581" extrusionOk="0">
                    <a:moveTo>
                      <a:pt x="9910" y="0"/>
                    </a:moveTo>
                    <a:cubicBezTo>
                      <a:pt x="8701" y="0"/>
                      <a:pt x="7505" y="382"/>
                      <a:pt x="6431" y="924"/>
                    </a:cubicBezTo>
                    <a:cubicBezTo>
                      <a:pt x="2876" y="2717"/>
                      <a:pt x="537" y="6219"/>
                      <a:pt x="3" y="10128"/>
                    </a:cubicBezTo>
                    <a:cubicBezTo>
                      <a:pt x="1" y="10147"/>
                      <a:pt x="85" y="10242"/>
                      <a:pt x="133" y="10242"/>
                    </a:cubicBezTo>
                    <a:cubicBezTo>
                      <a:pt x="149" y="10242"/>
                      <a:pt x="161" y="10232"/>
                      <a:pt x="164" y="10205"/>
                    </a:cubicBezTo>
                    <a:cubicBezTo>
                      <a:pt x="657" y="6412"/>
                      <a:pt x="2888" y="3003"/>
                      <a:pt x="6291" y="1193"/>
                    </a:cubicBezTo>
                    <a:cubicBezTo>
                      <a:pt x="7345" y="632"/>
                      <a:pt x="8745" y="154"/>
                      <a:pt x="10077" y="154"/>
                    </a:cubicBezTo>
                    <a:cubicBezTo>
                      <a:pt x="11032" y="154"/>
                      <a:pt x="11951" y="400"/>
                      <a:pt x="12684" y="1036"/>
                    </a:cubicBezTo>
                    <a:cubicBezTo>
                      <a:pt x="12702" y="1051"/>
                      <a:pt x="12723" y="1060"/>
                      <a:pt x="12744" y="1060"/>
                    </a:cubicBezTo>
                    <a:cubicBezTo>
                      <a:pt x="12765" y="1060"/>
                      <a:pt x="12786" y="1052"/>
                      <a:pt x="12804" y="1036"/>
                    </a:cubicBezTo>
                    <a:cubicBezTo>
                      <a:pt x="13577" y="365"/>
                      <a:pt x="14491" y="92"/>
                      <a:pt x="15449" y="92"/>
                    </a:cubicBezTo>
                    <a:cubicBezTo>
                      <a:pt x="17834" y="92"/>
                      <a:pt x="20492" y="1781"/>
                      <a:pt x="21929" y="3211"/>
                    </a:cubicBezTo>
                    <a:cubicBezTo>
                      <a:pt x="25149" y="6420"/>
                      <a:pt x="26234" y="11229"/>
                      <a:pt x="24610" y="15478"/>
                    </a:cubicBezTo>
                    <a:cubicBezTo>
                      <a:pt x="24586" y="15540"/>
                      <a:pt x="24637" y="15581"/>
                      <a:pt x="24689" y="15581"/>
                    </a:cubicBezTo>
                    <a:cubicBezTo>
                      <a:pt x="24723" y="15581"/>
                      <a:pt x="24759" y="15563"/>
                      <a:pt x="24774" y="15523"/>
                    </a:cubicBezTo>
                    <a:cubicBezTo>
                      <a:pt x="27127" y="9368"/>
                      <a:pt x="23337" y="835"/>
                      <a:pt x="16272" y="41"/>
                    </a:cubicBezTo>
                    <a:cubicBezTo>
                      <a:pt x="16043" y="15"/>
                      <a:pt x="15812" y="2"/>
                      <a:pt x="15581" y="2"/>
                    </a:cubicBezTo>
                    <a:cubicBezTo>
                      <a:pt x="14873" y="2"/>
                      <a:pt x="14164" y="128"/>
                      <a:pt x="13516" y="417"/>
                    </a:cubicBezTo>
                    <a:cubicBezTo>
                      <a:pt x="13308" y="510"/>
                      <a:pt x="12970" y="696"/>
                      <a:pt x="12752" y="836"/>
                    </a:cubicBezTo>
                    <a:cubicBezTo>
                      <a:pt x="12165" y="527"/>
                      <a:pt x="11475" y="177"/>
                      <a:pt x="10745" y="64"/>
                    </a:cubicBezTo>
                    <a:cubicBezTo>
                      <a:pt x="10467" y="20"/>
                      <a:pt x="10188" y="0"/>
                      <a:pt x="99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3"/>
              <p:cNvSpPr/>
              <p:nvPr/>
            </p:nvSpPr>
            <p:spPr>
              <a:xfrm>
                <a:off x="2430969" y="1654095"/>
                <a:ext cx="186483" cy="264427"/>
              </a:xfrm>
              <a:custGeom>
                <a:avLst/>
                <a:gdLst/>
                <a:ahLst/>
                <a:cxnLst/>
                <a:rect l="l" t="t" r="r" b="b"/>
                <a:pathLst>
                  <a:path w="3895" h="5523" extrusionOk="0">
                    <a:moveTo>
                      <a:pt x="1543" y="1"/>
                    </a:moveTo>
                    <a:cubicBezTo>
                      <a:pt x="1057" y="1"/>
                      <a:pt x="549" y="146"/>
                      <a:pt x="77" y="456"/>
                    </a:cubicBezTo>
                    <a:cubicBezTo>
                      <a:pt x="0" y="507"/>
                      <a:pt x="47" y="618"/>
                      <a:pt x="118" y="618"/>
                    </a:cubicBezTo>
                    <a:cubicBezTo>
                      <a:pt x="132" y="618"/>
                      <a:pt x="147" y="614"/>
                      <a:pt x="162" y="604"/>
                    </a:cubicBezTo>
                    <a:lnTo>
                      <a:pt x="308" y="952"/>
                    </a:lnTo>
                    <a:cubicBezTo>
                      <a:pt x="374" y="909"/>
                      <a:pt x="363" y="483"/>
                      <a:pt x="363" y="483"/>
                    </a:cubicBezTo>
                    <a:cubicBezTo>
                      <a:pt x="748" y="274"/>
                      <a:pt x="1144" y="176"/>
                      <a:pt x="1523" y="176"/>
                    </a:cubicBezTo>
                    <a:cubicBezTo>
                      <a:pt x="2668" y="176"/>
                      <a:pt x="3648" y="1068"/>
                      <a:pt x="3629" y="2456"/>
                    </a:cubicBezTo>
                    <a:cubicBezTo>
                      <a:pt x="3609" y="3956"/>
                      <a:pt x="2481" y="5351"/>
                      <a:pt x="1013" y="5351"/>
                    </a:cubicBezTo>
                    <a:cubicBezTo>
                      <a:pt x="812" y="5351"/>
                      <a:pt x="604" y="5325"/>
                      <a:pt x="392" y="5269"/>
                    </a:cubicBezTo>
                    <a:cubicBezTo>
                      <a:pt x="384" y="5267"/>
                      <a:pt x="376" y="5266"/>
                      <a:pt x="368" y="5266"/>
                    </a:cubicBezTo>
                    <a:cubicBezTo>
                      <a:pt x="279" y="5266"/>
                      <a:pt x="249" y="5408"/>
                      <a:pt x="346" y="5434"/>
                    </a:cubicBezTo>
                    <a:cubicBezTo>
                      <a:pt x="576" y="5494"/>
                      <a:pt x="800" y="5523"/>
                      <a:pt x="1017" y="5523"/>
                    </a:cubicBezTo>
                    <a:cubicBezTo>
                      <a:pt x="2665" y="5523"/>
                      <a:pt x="3895" y="3885"/>
                      <a:pt x="3795" y="2201"/>
                    </a:cubicBezTo>
                    <a:cubicBezTo>
                      <a:pt x="3714" y="819"/>
                      <a:pt x="2694" y="1"/>
                      <a:pt x="15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3"/>
              <p:cNvSpPr/>
              <p:nvPr/>
            </p:nvSpPr>
            <p:spPr>
              <a:xfrm>
                <a:off x="2439491" y="1695365"/>
                <a:ext cx="130275" cy="71002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1483" extrusionOk="0">
                    <a:moveTo>
                      <a:pt x="1504" y="0"/>
                    </a:moveTo>
                    <a:cubicBezTo>
                      <a:pt x="828" y="0"/>
                      <a:pt x="338" y="610"/>
                      <a:pt x="25" y="1182"/>
                    </a:cubicBezTo>
                    <a:cubicBezTo>
                      <a:pt x="1" y="1227"/>
                      <a:pt x="30" y="1445"/>
                      <a:pt x="70" y="1445"/>
                    </a:cubicBezTo>
                    <a:cubicBezTo>
                      <a:pt x="77" y="1445"/>
                      <a:pt x="84" y="1439"/>
                      <a:pt x="91" y="1425"/>
                    </a:cubicBezTo>
                    <a:cubicBezTo>
                      <a:pt x="366" y="876"/>
                      <a:pt x="825" y="170"/>
                      <a:pt x="1501" y="170"/>
                    </a:cubicBezTo>
                    <a:cubicBezTo>
                      <a:pt x="1574" y="170"/>
                      <a:pt x="1650" y="178"/>
                      <a:pt x="1729" y="196"/>
                    </a:cubicBezTo>
                    <a:cubicBezTo>
                      <a:pt x="2259" y="317"/>
                      <a:pt x="2530" y="900"/>
                      <a:pt x="2548" y="1400"/>
                    </a:cubicBezTo>
                    <a:cubicBezTo>
                      <a:pt x="2549" y="1455"/>
                      <a:pt x="2593" y="1482"/>
                      <a:pt x="2636" y="1482"/>
                    </a:cubicBezTo>
                    <a:cubicBezTo>
                      <a:pt x="2679" y="1482"/>
                      <a:pt x="2720" y="1455"/>
                      <a:pt x="2718" y="1400"/>
                    </a:cubicBezTo>
                    <a:cubicBezTo>
                      <a:pt x="2698" y="823"/>
                      <a:pt x="2380" y="172"/>
                      <a:pt x="1774" y="32"/>
                    </a:cubicBezTo>
                    <a:cubicBezTo>
                      <a:pt x="1681" y="10"/>
                      <a:pt x="1591" y="0"/>
                      <a:pt x="15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3"/>
              <p:cNvSpPr/>
              <p:nvPr/>
            </p:nvSpPr>
            <p:spPr>
              <a:xfrm>
                <a:off x="2438773" y="1747455"/>
                <a:ext cx="98484" cy="57645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204" extrusionOk="0">
                    <a:moveTo>
                      <a:pt x="1008" y="0"/>
                    </a:moveTo>
                    <a:cubicBezTo>
                      <a:pt x="673" y="0"/>
                      <a:pt x="344" y="162"/>
                      <a:pt x="68" y="349"/>
                    </a:cubicBezTo>
                    <a:cubicBezTo>
                      <a:pt x="46" y="365"/>
                      <a:pt x="1" y="560"/>
                      <a:pt x="52" y="560"/>
                    </a:cubicBezTo>
                    <a:cubicBezTo>
                      <a:pt x="59" y="560"/>
                      <a:pt x="68" y="557"/>
                      <a:pt x="78" y="550"/>
                    </a:cubicBezTo>
                    <a:cubicBezTo>
                      <a:pt x="324" y="373"/>
                      <a:pt x="609" y="209"/>
                      <a:pt x="916" y="176"/>
                    </a:cubicBezTo>
                    <a:cubicBezTo>
                      <a:pt x="947" y="173"/>
                      <a:pt x="977" y="171"/>
                      <a:pt x="1006" y="171"/>
                    </a:cubicBezTo>
                    <a:cubicBezTo>
                      <a:pt x="1530" y="171"/>
                      <a:pt x="1761" y="683"/>
                      <a:pt x="1876" y="1143"/>
                    </a:cubicBezTo>
                    <a:cubicBezTo>
                      <a:pt x="1887" y="1186"/>
                      <a:pt x="1919" y="1204"/>
                      <a:pt x="1953" y="1204"/>
                    </a:cubicBezTo>
                    <a:cubicBezTo>
                      <a:pt x="2003" y="1204"/>
                      <a:pt x="2056" y="1162"/>
                      <a:pt x="2041" y="1098"/>
                    </a:cubicBezTo>
                    <a:cubicBezTo>
                      <a:pt x="1917" y="605"/>
                      <a:pt x="1668" y="51"/>
                      <a:pt x="1093" y="4"/>
                    </a:cubicBezTo>
                    <a:cubicBezTo>
                      <a:pt x="1065" y="1"/>
                      <a:pt x="1037" y="0"/>
                      <a:pt x="10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3"/>
              <p:cNvSpPr/>
              <p:nvPr/>
            </p:nvSpPr>
            <p:spPr>
              <a:xfrm>
                <a:off x="1345843" y="1693881"/>
                <a:ext cx="1135798" cy="528520"/>
              </a:xfrm>
              <a:custGeom>
                <a:avLst/>
                <a:gdLst/>
                <a:ahLst/>
                <a:cxnLst/>
                <a:rect l="l" t="t" r="r" b="b"/>
                <a:pathLst>
                  <a:path w="23723" h="11039" extrusionOk="0">
                    <a:moveTo>
                      <a:pt x="839" y="1"/>
                    </a:moveTo>
                    <a:cubicBezTo>
                      <a:pt x="797" y="1"/>
                      <a:pt x="755" y="28"/>
                      <a:pt x="755" y="83"/>
                    </a:cubicBezTo>
                    <a:cubicBezTo>
                      <a:pt x="757" y="3132"/>
                      <a:pt x="1" y="5701"/>
                      <a:pt x="2289" y="8060"/>
                    </a:cubicBezTo>
                    <a:cubicBezTo>
                      <a:pt x="4692" y="10538"/>
                      <a:pt x="8593" y="11038"/>
                      <a:pt x="11865" y="11038"/>
                    </a:cubicBezTo>
                    <a:cubicBezTo>
                      <a:pt x="15136" y="11038"/>
                      <a:pt x="19038" y="10538"/>
                      <a:pt x="21441" y="8060"/>
                    </a:cubicBezTo>
                    <a:cubicBezTo>
                      <a:pt x="23722" y="5708"/>
                      <a:pt x="22892" y="3046"/>
                      <a:pt x="22973" y="121"/>
                    </a:cubicBezTo>
                    <a:cubicBezTo>
                      <a:pt x="22975" y="66"/>
                      <a:pt x="22933" y="39"/>
                      <a:pt x="22891" y="39"/>
                    </a:cubicBezTo>
                    <a:cubicBezTo>
                      <a:pt x="22848" y="39"/>
                      <a:pt x="22805" y="66"/>
                      <a:pt x="22803" y="121"/>
                    </a:cubicBezTo>
                    <a:cubicBezTo>
                      <a:pt x="22725" y="2918"/>
                      <a:pt x="23548" y="5544"/>
                      <a:pt x="21412" y="7842"/>
                    </a:cubicBezTo>
                    <a:cubicBezTo>
                      <a:pt x="19068" y="10362"/>
                      <a:pt x="15145" y="10868"/>
                      <a:pt x="11890" y="10868"/>
                    </a:cubicBezTo>
                    <a:cubicBezTo>
                      <a:pt x="11882" y="10868"/>
                      <a:pt x="11873" y="10868"/>
                      <a:pt x="11865" y="10868"/>
                    </a:cubicBezTo>
                    <a:cubicBezTo>
                      <a:pt x="8648" y="10865"/>
                      <a:pt x="4767" y="10389"/>
                      <a:pt x="2410" y="7939"/>
                    </a:cubicBezTo>
                    <a:cubicBezTo>
                      <a:pt x="172" y="5615"/>
                      <a:pt x="1006" y="2950"/>
                      <a:pt x="926" y="83"/>
                    </a:cubicBezTo>
                    <a:cubicBezTo>
                      <a:pt x="924" y="28"/>
                      <a:pt x="882" y="1"/>
                      <a:pt x="8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3"/>
              <p:cNvSpPr/>
              <p:nvPr/>
            </p:nvSpPr>
            <p:spPr>
              <a:xfrm>
                <a:off x="1909783" y="1793035"/>
                <a:ext cx="8187" cy="8507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777" extrusionOk="0">
                    <a:moveTo>
                      <a:pt x="85" y="1"/>
                    </a:moveTo>
                    <a:cubicBezTo>
                      <a:pt x="43" y="1"/>
                      <a:pt x="0" y="28"/>
                      <a:pt x="0" y="83"/>
                    </a:cubicBezTo>
                    <a:lnTo>
                      <a:pt x="0" y="1694"/>
                    </a:lnTo>
                    <a:cubicBezTo>
                      <a:pt x="0" y="1749"/>
                      <a:pt x="43" y="1776"/>
                      <a:pt x="86" y="1776"/>
                    </a:cubicBezTo>
                    <a:cubicBezTo>
                      <a:pt x="128" y="1776"/>
                      <a:pt x="171" y="1749"/>
                      <a:pt x="171" y="1694"/>
                    </a:cubicBezTo>
                    <a:lnTo>
                      <a:pt x="171" y="83"/>
                    </a:lnTo>
                    <a:cubicBezTo>
                      <a:pt x="171" y="28"/>
                      <a:pt x="128" y="1"/>
                      <a:pt x="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3"/>
              <p:cNvSpPr/>
              <p:nvPr/>
            </p:nvSpPr>
            <p:spPr>
              <a:xfrm>
                <a:off x="1681794" y="1933507"/>
                <a:ext cx="464077" cy="204868"/>
              </a:xfrm>
              <a:custGeom>
                <a:avLst/>
                <a:gdLst/>
                <a:ahLst/>
                <a:cxnLst/>
                <a:rect l="l" t="t" r="r" b="b"/>
                <a:pathLst>
                  <a:path w="9693" h="4279" extrusionOk="0">
                    <a:moveTo>
                      <a:pt x="4829" y="171"/>
                    </a:moveTo>
                    <a:cubicBezTo>
                      <a:pt x="4835" y="171"/>
                      <a:pt x="4842" y="171"/>
                      <a:pt x="4848" y="171"/>
                    </a:cubicBezTo>
                    <a:cubicBezTo>
                      <a:pt x="5823" y="172"/>
                      <a:pt x="6798" y="232"/>
                      <a:pt x="7768" y="326"/>
                    </a:cubicBezTo>
                    <a:cubicBezTo>
                      <a:pt x="8716" y="419"/>
                      <a:pt x="9572" y="599"/>
                      <a:pt x="9069" y="1681"/>
                    </a:cubicBezTo>
                    <a:cubicBezTo>
                      <a:pt x="8280" y="3377"/>
                      <a:pt x="6640" y="4052"/>
                      <a:pt x="4848" y="4108"/>
                    </a:cubicBezTo>
                    <a:cubicBezTo>
                      <a:pt x="3059" y="4052"/>
                      <a:pt x="1414" y="3377"/>
                      <a:pt x="627" y="1681"/>
                    </a:cubicBezTo>
                    <a:cubicBezTo>
                      <a:pt x="183" y="723"/>
                      <a:pt x="778" y="445"/>
                      <a:pt x="1728" y="346"/>
                    </a:cubicBezTo>
                    <a:cubicBezTo>
                      <a:pt x="2757" y="241"/>
                      <a:pt x="3794" y="171"/>
                      <a:pt x="4829" y="171"/>
                    </a:cubicBezTo>
                    <a:close/>
                    <a:moveTo>
                      <a:pt x="4827" y="1"/>
                    </a:moveTo>
                    <a:cubicBezTo>
                      <a:pt x="3932" y="1"/>
                      <a:pt x="3036" y="55"/>
                      <a:pt x="2146" y="136"/>
                    </a:cubicBezTo>
                    <a:cubicBezTo>
                      <a:pt x="1728" y="174"/>
                      <a:pt x="964" y="117"/>
                      <a:pt x="573" y="313"/>
                    </a:cubicBezTo>
                    <a:cubicBezTo>
                      <a:pt x="0" y="601"/>
                      <a:pt x="179" y="1048"/>
                      <a:pt x="389" y="1559"/>
                    </a:cubicBezTo>
                    <a:cubicBezTo>
                      <a:pt x="1157" y="3431"/>
                      <a:pt x="2899" y="4214"/>
                      <a:pt x="4835" y="4278"/>
                    </a:cubicBezTo>
                    <a:lnTo>
                      <a:pt x="4835" y="4278"/>
                    </a:lnTo>
                    <a:cubicBezTo>
                      <a:pt x="4838" y="4278"/>
                      <a:pt x="4841" y="4278"/>
                      <a:pt x="4845" y="4278"/>
                    </a:cubicBezTo>
                    <a:cubicBezTo>
                      <a:pt x="4846" y="4278"/>
                      <a:pt x="4847" y="4278"/>
                      <a:pt x="4848" y="4278"/>
                    </a:cubicBezTo>
                    <a:cubicBezTo>
                      <a:pt x="4849" y="4278"/>
                      <a:pt x="4850" y="4278"/>
                      <a:pt x="4851" y="4278"/>
                    </a:cubicBezTo>
                    <a:cubicBezTo>
                      <a:pt x="4855" y="4278"/>
                      <a:pt x="4858" y="4278"/>
                      <a:pt x="4861" y="4278"/>
                    </a:cubicBezTo>
                    <a:lnTo>
                      <a:pt x="4861" y="4278"/>
                    </a:lnTo>
                    <a:cubicBezTo>
                      <a:pt x="6795" y="4215"/>
                      <a:pt x="8539" y="3432"/>
                      <a:pt x="9306" y="1559"/>
                    </a:cubicBezTo>
                    <a:cubicBezTo>
                      <a:pt x="9512" y="1056"/>
                      <a:pt x="9692" y="608"/>
                      <a:pt x="9133" y="318"/>
                    </a:cubicBezTo>
                    <a:cubicBezTo>
                      <a:pt x="8782" y="135"/>
                      <a:pt x="8162" y="194"/>
                      <a:pt x="7768" y="156"/>
                    </a:cubicBezTo>
                    <a:cubicBezTo>
                      <a:pt x="6798" y="62"/>
                      <a:pt x="5823" y="2"/>
                      <a:pt x="4848" y="1"/>
                    </a:cubicBezTo>
                    <a:cubicBezTo>
                      <a:pt x="4841" y="1"/>
                      <a:pt x="4834" y="1"/>
                      <a:pt x="48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3"/>
              <p:cNvSpPr/>
              <p:nvPr/>
            </p:nvSpPr>
            <p:spPr>
              <a:xfrm>
                <a:off x="1738767" y="2002306"/>
                <a:ext cx="342659" cy="137169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2865" extrusionOk="0">
                    <a:moveTo>
                      <a:pt x="3658" y="172"/>
                    </a:moveTo>
                    <a:cubicBezTo>
                      <a:pt x="4242" y="214"/>
                      <a:pt x="7144" y="930"/>
                      <a:pt x="6546" y="1860"/>
                    </a:cubicBezTo>
                    <a:cubicBezTo>
                      <a:pt x="6106" y="2545"/>
                      <a:pt x="4589" y="2668"/>
                      <a:pt x="3726" y="2668"/>
                    </a:cubicBezTo>
                    <a:cubicBezTo>
                      <a:pt x="3613" y="2668"/>
                      <a:pt x="3512" y="2666"/>
                      <a:pt x="3425" y="2663"/>
                    </a:cubicBezTo>
                    <a:cubicBezTo>
                      <a:pt x="2967" y="2646"/>
                      <a:pt x="499" y="2344"/>
                      <a:pt x="358" y="1524"/>
                    </a:cubicBezTo>
                    <a:cubicBezTo>
                      <a:pt x="227" y="767"/>
                      <a:pt x="3196" y="201"/>
                      <a:pt x="3658" y="172"/>
                    </a:cubicBezTo>
                    <a:close/>
                    <a:moveTo>
                      <a:pt x="3651" y="1"/>
                    </a:moveTo>
                    <a:cubicBezTo>
                      <a:pt x="3644" y="1"/>
                      <a:pt x="3638" y="1"/>
                      <a:pt x="3632" y="3"/>
                    </a:cubicBezTo>
                    <a:lnTo>
                      <a:pt x="3632" y="3"/>
                    </a:lnTo>
                    <a:cubicBezTo>
                      <a:pt x="2326" y="92"/>
                      <a:pt x="1171" y="659"/>
                      <a:pt x="56" y="1312"/>
                    </a:cubicBezTo>
                    <a:cubicBezTo>
                      <a:pt x="9" y="1340"/>
                      <a:pt x="1" y="1407"/>
                      <a:pt x="39" y="1447"/>
                    </a:cubicBezTo>
                    <a:cubicBezTo>
                      <a:pt x="980" y="2394"/>
                      <a:pt x="2315" y="2865"/>
                      <a:pt x="3652" y="2865"/>
                    </a:cubicBezTo>
                    <a:cubicBezTo>
                      <a:pt x="4914" y="2865"/>
                      <a:pt x="6177" y="2446"/>
                      <a:pt x="7112" y="1613"/>
                    </a:cubicBezTo>
                    <a:cubicBezTo>
                      <a:pt x="7157" y="1573"/>
                      <a:pt x="7137" y="1509"/>
                      <a:pt x="7095" y="1479"/>
                    </a:cubicBezTo>
                    <a:cubicBezTo>
                      <a:pt x="6058" y="741"/>
                      <a:pt x="4974" y="104"/>
                      <a:pt x="3684" y="3"/>
                    </a:cubicBezTo>
                    <a:lnTo>
                      <a:pt x="3684" y="3"/>
                    </a:lnTo>
                    <a:cubicBezTo>
                      <a:pt x="3678" y="1"/>
                      <a:pt x="3672" y="1"/>
                      <a:pt x="3665" y="1"/>
                    </a:cubicBezTo>
                    <a:cubicBezTo>
                      <a:pt x="3662" y="1"/>
                      <a:pt x="3660" y="1"/>
                      <a:pt x="3658" y="1"/>
                    </a:cubicBezTo>
                    <a:cubicBezTo>
                      <a:pt x="3656" y="1"/>
                      <a:pt x="3653" y="1"/>
                      <a:pt x="36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3"/>
              <p:cNvSpPr/>
              <p:nvPr/>
            </p:nvSpPr>
            <p:spPr>
              <a:xfrm>
                <a:off x="1808524" y="1225785"/>
                <a:ext cx="637872" cy="477913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9982" extrusionOk="0">
                    <a:moveTo>
                      <a:pt x="8659" y="0"/>
                    </a:moveTo>
                    <a:cubicBezTo>
                      <a:pt x="8610" y="0"/>
                      <a:pt x="8562" y="39"/>
                      <a:pt x="8578" y="104"/>
                    </a:cubicBezTo>
                    <a:cubicBezTo>
                      <a:pt x="8905" y="1432"/>
                      <a:pt x="9064" y="4423"/>
                      <a:pt x="8927" y="5052"/>
                    </a:cubicBezTo>
                    <a:cubicBezTo>
                      <a:pt x="8827" y="5512"/>
                      <a:pt x="8210" y="6085"/>
                      <a:pt x="7561" y="6085"/>
                    </a:cubicBezTo>
                    <a:cubicBezTo>
                      <a:pt x="7477" y="6085"/>
                      <a:pt x="7393" y="6076"/>
                      <a:pt x="7309" y="6055"/>
                    </a:cubicBezTo>
                    <a:cubicBezTo>
                      <a:pt x="6363" y="5822"/>
                      <a:pt x="6478" y="4543"/>
                      <a:pt x="6417" y="3848"/>
                    </a:cubicBezTo>
                    <a:cubicBezTo>
                      <a:pt x="6372" y="3344"/>
                      <a:pt x="6315" y="2839"/>
                      <a:pt x="6236" y="2339"/>
                    </a:cubicBezTo>
                    <a:cubicBezTo>
                      <a:pt x="6229" y="2296"/>
                      <a:pt x="6197" y="2278"/>
                      <a:pt x="6162" y="2278"/>
                    </a:cubicBezTo>
                    <a:cubicBezTo>
                      <a:pt x="6117" y="2278"/>
                      <a:pt x="6069" y="2309"/>
                      <a:pt x="6068" y="2361"/>
                    </a:cubicBezTo>
                    <a:cubicBezTo>
                      <a:pt x="6054" y="3545"/>
                      <a:pt x="6061" y="5237"/>
                      <a:pt x="5589" y="5864"/>
                    </a:cubicBezTo>
                    <a:cubicBezTo>
                      <a:pt x="5347" y="6186"/>
                      <a:pt x="4827" y="6170"/>
                      <a:pt x="4258" y="6276"/>
                    </a:cubicBezTo>
                    <a:cubicBezTo>
                      <a:pt x="3779" y="6366"/>
                      <a:pt x="3268" y="6396"/>
                      <a:pt x="2748" y="6396"/>
                    </a:cubicBezTo>
                    <a:cubicBezTo>
                      <a:pt x="1858" y="6396"/>
                      <a:pt x="941" y="6307"/>
                      <a:pt x="111" y="6275"/>
                    </a:cubicBezTo>
                    <a:cubicBezTo>
                      <a:pt x="109" y="6275"/>
                      <a:pt x="108" y="6275"/>
                      <a:pt x="107" y="6275"/>
                    </a:cubicBezTo>
                    <a:cubicBezTo>
                      <a:pt x="1" y="6275"/>
                      <a:pt x="2" y="6441"/>
                      <a:pt x="111" y="6445"/>
                    </a:cubicBezTo>
                    <a:cubicBezTo>
                      <a:pt x="831" y="6473"/>
                      <a:pt x="1550" y="6489"/>
                      <a:pt x="2270" y="6489"/>
                    </a:cubicBezTo>
                    <a:cubicBezTo>
                      <a:pt x="2850" y="6489"/>
                      <a:pt x="3431" y="6479"/>
                      <a:pt x="4011" y="6456"/>
                    </a:cubicBezTo>
                    <a:cubicBezTo>
                      <a:pt x="4076" y="6454"/>
                      <a:pt x="4144" y="6453"/>
                      <a:pt x="4215" y="6453"/>
                    </a:cubicBezTo>
                    <a:cubicBezTo>
                      <a:pt x="4312" y="6453"/>
                      <a:pt x="4413" y="6455"/>
                      <a:pt x="4516" y="6455"/>
                    </a:cubicBezTo>
                    <a:cubicBezTo>
                      <a:pt x="5024" y="6455"/>
                      <a:pt x="5572" y="6420"/>
                      <a:pt x="5883" y="6006"/>
                    </a:cubicBezTo>
                    <a:cubicBezTo>
                      <a:pt x="6265" y="5497"/>
                      <a:pt x="6154" y="4417"/>
                      <a:pt x="6190" y="3834"/>
                    </a:cubicBezTo>
                    <a:cubicBezTo>
                      <a:pt x="6191" y="3812"/>
                      <a:pt x="6193" y="3788"/>
                      <a:pt x="6194" y="3764"/>
                    </a:cubicBezTo>
                    <a:lnTo>
                      <a:pt x="6194" y="3764"/>
                    </a:lnTo>
                    <a:cubicBezTo>
                      <a:pt x="6235" y="3974"/>
                      <a:pt x="6273" y="4168"/>
                      <a:pt x="6283" y="4316"/>
                    </a:cubicBezTo>
                    <a:cubicBezTo>
                      <a:pt x="6361" y="5432"/>
                      <a:pt x="6510" y="6264"/>
                      <a:pt x="7454" y="6264"/>
                    </a:cubicBezTo>
                    <a:cubicBezTo>
                      <a:pt x="7678" y="6264"/>
                      <a:pt x="7946" y="6217"/>
                      <a:pt x="8268" y="6117"/>
                    </a:cubicBezTo>
                    <a:cubicBezTo>
                      <a:pt x="9713" y="5666"/>
                      <a:pt x="9179" y="3037"/>
                      <a:pt x="9058" y="1932"/>
                    </a:cubicBezTo>
                    <a:cubicBezTo>
                      <a:pt x="9041" y="1780"/>
                      <a:pt x="9033" y="1591"/>
                      <a:pt x="9021" y="1389"/>
                    </a:cubicBezTo>
                    <a:lnTo>
                      <a:pt x="9021" y="1389"/>
                    </a:lnTo>
                    <a:cubicBezTo>
                      <a:pt x="9555" y="3049"/>
                      <a:pt x="9974" y="4748"/>
                      <a:pt x="10293" y="6461"/>
                    </a:cubicBezTo>
                    <a:cubicBezTo>
                      <a:pt x="10370" y="6873"/>
                      <a:pt x="10383" y="9516"/>
                      <a:pt x="10984" y="9516"/>
                    </a:cubicBezTo>
                    <a:cubicBezTo>
                      <a:pt x="10988" y="9516"/>
                      <a:pt x="10992" y="9516"/>
                      <a:pt x="10996" y="9516"/>
                    </a:cubicBezTo>
                    <a:cubicBezTo>
                      <a:pt x="11572" y="9482"/>
                      <a:pt x="11763" y="7384"/>
                      <a:pt x="11812" y="7048"/>
                    </a:cubicBezTo>
                    <a:cubicBezTo>
                      <a:pt x="11956" y="6085"/>
                      <a:pt x="12023" y="5110"/>
                      <a:pt x="12023" y="4136"/>
                    </a:cubicBezTo>
                    <a:lnTo>
                      <a:pt x="12023" y="4136"/>
                    </a:lnTo>
                    <a:cubicBezTo>
                      <a:pt x="12307" y="6080"/>
                      <a:pt x="12658" y="8017"/>
                      <a:pt x="13142" y="9921"/>
                    </a:cubicBezTo>
                    <a:cubicBezTo>
                      <a:pt x="13153" y="9963"/>
                      <a:pt x="13186" y="9982"/>
                      <a:pt x="13219" y="9982"/>
                    </a:cubicBezTo>
                    <a:cubicBezTo>
                      <a:pt x="13270" y="9982"/>
                      <a:pt x="13323" y="9940"/>
                      <a:pt x="13306" y="9876"/>
                    </a:cubicBezTo>
                    <a:cubicBezTo>
                      <a:pt x="12677" y="7405"/>
                      <a:pt x="12257" y="4872"/>
                      <a:pt x="11950" y="2341"/>
                    </a:cubicBezTo>
                    <a:cubicBezTo>
                      <a:pt x="11943" y="2287"/>
                      <a:pt x="11897" y="2259"/>
                      <a:pt x="11855" y="2259"/>
                    </a:cubicBezTo>
                    <a:cubicBezTo>
                      <a:pt x="11813" y="2259"/>
                      <a:pt x="11775" y="2286"/>
                      <a:pt x="11778" y="2341"/>
                    </a:cubicBezTo>
                    <a:cubicBezTo>
                      <a:pt x="11784" y="2417"/>
                      <a:pt x="11789" y="2494"/>
                      <a:pt x="11794" y="2571"/>
                    </a:cubicBezTo>
                    <a:lnTo>
                      <a:pt x="11794" y="2571"/>
                    </a:lnTo>
                    <a:cubicBezTo>
                      <a:pt x="11786" y="2628"/>
                      <a:pt x="11793" y="2698"/>
                      <a:pt x="11807" y="2771"/>
                    </a:cubicBezTo>
                    <a:lnTo>
                      <a:pt x="11807" y="2771"/>
                    </a:lnTo>
                    <a:cubicBezTo>
                      <a:pt x="11906" y="4474"/>
                      <a:pt x="11852" y="6203"/>
                      <a:pt x="11492" y="7874"/>
                    </a:cubicBezTo>
                    <a:cubicBezTo>
                      <a:pt x="11443" y="8100"/>
                      <a:pt x="11297" y="9164"/>
                      <a:pt x="10944" y="9164"/>
                    </a:cubicBezTo>
                    <a:cubicBezTo>
                      <a:pt x="10922" y="9164"/>
                      <a:pt x="10899" y="9160"/>
                      <a:pt x="10875" y="9151"/>
                    </a:cubicBezTo>
                    <a:cubicBezTo>
                      <a:pt x="10672" y="9075"/>
                      <a:pt x="10512" y="6708"/>
                      <a:pt x="10457" y="6415"/>
                    </a:cubicBezTo>
                    <a:cubicBezTo>
                      <a:pt x="10089" y="4431"/>
                      <a:pt x="9605" y="2430"/>
                      <a:pt x="8916" y="525"/>
                    </a:cubicBezTo>
                    <a:lnTo>
                      <a:pt x="8916" y="525"/>
                    </a:lnTo>
                    <a:cubicBezTo>
                      <a:pt x="8886" y="403"/>
                      <a:pt x="8847" y="291"/>
                      <a:pt x="8795" y="198"/>
                    </a:cubicBezTo>
                    <a:lnTo>
                      <a:pt x="8795" y="198"/>
                    </a:lnTo>
                    <a:cubicBezTo>
                      <a:pt x="8778" y="151"/>
                      <a:pt x="8760" y="105"/>
                      <a:pt x="8743" y="59"/>
                    </a:cubicBezTo>
                    <a:cubicBezTo>
                      <a:pt x="8727" y="18"/>
                      <a:pt x="8693" y="0"/>
                      <a:pt x="86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3"/>
              <p:cNvSpPr/>
              <p:nvPr/>
            </p:nvSpPr>
            <p:spPr>
              <a:xfrm>
                <a:off x="1619028" y="1280700"/>
                <a:ext cx="200750" cy="253607"/>
              </a:xfrm>
              <a:custGeom>
                <a:avLst/>
                <a:gdLst/>
                <a:ahLst/>
                <a:cxnLst/>
                <a:rect l="l" t="t" r="r" b="b"/>
                <a:pathLst>
                  <a:path w="4193" h="5297" extrusionOk="0">
                    <a:moveTo>
                      <a:pt x="3052" y="1"/>
                    </a:moveTo>
                    <a:cubicBezTo>
                      <a:pt x="3017" y="1"/>
                      <a:pt x="2985" y="20"/>
                      <a:pt x="2979" y="62"/>
                    </a:cubicBezTo>
                    <a:cubicBezTo>
                      <a:pt x="2829" y="1091"/>
                      <a:pt x="2737" y="2124"/>
                      <a:pt x="2693" y="3163"/>
                    </a:cubicBezTo>
                    <a:cubicBezTo>
                      <a:pt x="2658" y="3974"/>
                      <a:pt x="2558" y="4934"/>
                      <a:pt x="1510" y="4952"/>
                    </a:cubicBezTo>
                    <a:cubicBezTo>
                      <a:pt x="1493" y="4953"/>
                      <a:pt x="1476" y="4953"/>
                      <a:pt x="1459" y="4953"/>
                    </a:cubicBezTo>
                    <a:cubicBezTo>
                      <a:pt x="1015" y="4953"/>
                      <a:pt x="548" y="4855"/>
                      <a:pt x="108" y="4802"/>
                    </a:cubicBezTo>
                    <a:cubicBezTo>
                      <a:pt x="104" y="4802"/>
                      <a:pt x="100" y="4801"/>
                      <a:pt x="97" y="4801"/>
                    </a:cubicBezTo>
                    <a:cubicBezTo>
                      <a:pt x="0" y="4801"/>
                      <a:pt x="5" y="4960"/>
                      <a:pt x="108" y="4972"/>
                    </a:cubicBezTo>
                    <a:cubicBezTo>
                      <a:pt x="516" y="5021"/>
                      <a:pt x="1113" y="5180"/>
                      <a:pt x="1649" y="5180"/>
                    </a:cubicBezTo>
                    <a:cubicBezTo>
                      <a:pt x="2134" y="5180"/>
                      <a:pt x="2570" y="5050"/>
                      <a:pt x="2770" y="4591"/>
                    </a:cubicBezTo>
                    <a:cubicBezTo>
                      <a:pt x="2928" y="4226"/>
                      <a:pt x="2840" y="3723"/>
                      <a:pt x="2856" y="3334"/>
                    </a:cubicBezTo>
                    <a:cubicBezTo>
                      <a:pt x="2880" y="2723"/>
                      <a:pt x="2970" y="2102"/>
                      <a:pt x="3017" y="1487"/>
                    </a:cubicBezTo>
                    <a:lnTo>
                      <a:pt x="3017" y="1487"/>
                    </a:lnTo>
                    <a:cubicBezTo>
                      <a:pt x="3038" y="1986"/>
                      <a:pt x="3064" y="2486"/>
                      <a:pt x="3097" y="2985"/>
                    </a:cubicBezTo>
                    <a:cubicBezTo>
                      <a:pt x="3153" y="3837"/>
                      <a:pt x="2973" y="5090"/>
                      <a:pt x="4046" y="5295"/>
                    </a:cubicBezTo>
                    <a:cubicBezTo>
                      <a:pt x="4052" y="5296"/>
                      <a:pt x="4059" y="5296"/>
                      <a:pt x="4065" y="5296"/>
                    </a:cubicBezTo>
                    <a:cubicBezTo>
                      <a:pt x="4158" y="5296"/>
                      <a:pt x="4192" y="5150"/>
                      <a:pt x="4091" y="5130"/>
                    </a:cubicBezTo>
                    <a:cubicBezTo>
                      <a:pt x="3710" y="5058"/>
                      <a:pt x="3385" y="4082"/>
                      <a:pt x="3322" y="3731"/>
                    </a:cubicBezTo>
                    <a:cubicBezTo>
                      <a:pt x="3279" y="3491"/>
                      <a:pt x="3284" y="3229"/>
                      <a:pt x="3267" y="2985"/>
                    </a:cubicBezTo>
                    <a:cubicBezTo>
                      <a:pt x="3234" y="2485"/>
                      <a:pt x="3209" y="1985"/>
                      <a:pt x="3188" y="1483"/>
                    </a:cubicBezTo>
                    <a:cubicBezTo>
                      <a:pt x="3169" y="1017"/>
                      <a:pt x="3153" y="551"/>
                      <a:pt x="3146" y="85"/>
                    </a:cubicBezTo>
                    <a:cubicBezTo>
                      <a:pt x="3145" y="33"/>
                      <a:pt x="3096" y="1"/>
                      <a:pt x="30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3"/>
              <p:cNvSpPr/>
              <p:nvPr/>
            </p:nvSpPr>
            <p:spPr>
              <a:xfrm>
                <a:off x="1381415" y="1225737"/>
                <a:ext cx="248341" cy="477961"/>
              </a:xfrm>
              <a:custGeom>
                <a:avLst/>
                <a:gdLst/>
                <a:ahLst/>
                <a:cxnLst/>
                <a:rect l="l" t="t" r="r" b="b"/>
                <a:pathLst>
                  <a:path w="5187" h="9983" extrusionOk="0">
                    <a:moveTo>
                      <a:pt x="4661" y="0"/>
                    </a:moveTo>
                    <a:cubicBezTo>
                      <a:pt x="4628" y="0"/>
                      <a:pt x="4595" y="18"/>
                      <a:pt x="4581" y="60"/>
                    </a:cubicBezTo>
                    <a:cubicBezTo>
                      <a:pt x="3882" y="2131"/>
                      <a:pt x="3364" y="4276"/>
                      <a:pt x="2932" y="6416"/>
                    </a:cubicBezTo>
                    <a:cubicBezTo>
                      <a:pt x="2838" y="6884"/>
                      <a:pt x="2628" y="8836"/>
                      <a:pt x="2461" y="9054"/>
                    </a:cubicBezTo>
                    <a:cubicBezTo>
                      <a:pt x="2420" y="9106"/>
                      <a:pt x="2381" y="9129"/>
                      <a:pt x="2343" y="9129"/>
                    </a:cubicBezTo>
                    <a:cubicBezTo>
                      <a:pt x="2102" y="9129"/>
                      <a:pt x="1903" y="8230"/>
                      <a:pt x="1847" y="7986"/>
                    </a:cubicBezTo>
                    <a:cubicBezTo>
                      <a:pt x="1422" y="6149"/>
                      <a:pt x="1408" y="4213"/>
                      <a:pt x="1545" y="2342"/>
                    </a:cubicBezTo>
                    <a:cubicBezTo>
                      <a:pt x="1549" y="2287"/>
                      <a:pt x="1510" y="2260"/>
                      <a:pt x="1468" y="2260"/>
                    </a:cubicBezTo>
                    <a:cubicBezTo>
                      <a:pt x="1426" y="2260"/>
                      <a:pt x="1380" y="2288"/>
                      <a:pt x="1374" y="2342"/>
                    </a:cubicBezTo>
                    <a:cubicBezTo>
                      <a:pt x="1066" y="4872"/>
                      <a:pt x="646" y="7406"/>
                      <a:pt x="17" y="9877"/>
                    </a:cubicBezTo>
                    <a:cubicBezTo>
                      <a:pt x="0" y="9941"/>
                      <a:pt x="53" y="9983"/>
                      <a:pt x="104" y="9983"/>
                    </a:cubicBezTo>
                    <a:cubicBezTo>
                      <a:pt x="138" y="9983"/>
                      <a:pt x="170" y="9964"/>
                      <a:pt x="181" y="9922"/>
                    </a:cubicBezTo>
                    <a:cubicBezTo>
                      <a:pt x="658" y="8051"/>
                      <a:pt x="998" y="6149"/>
                      <a:pt x="1284" y="4241"/>
                    </a:cubicBezTo>
                    <a:cubicBezTo>
                      <a:pt x="1287" y="4219"/>
                      <a:pt x="1290" y="4197"/>
                      <a:pt x="1294" y="4176"/>
                    </a:cubicBezTo>
                    <a:lnTo>
                      <a:pt x="1294" y="4176"/>
                    </a:lnTo>
                    <a:cubicBezTo>
                      <a:pt x="1296" y="4245"/>
                      <a:pt x="1298" y="4313"/>
                      <a:pt x="1298" y="4379"/>
                    </a:cubicBezTo>
                    <a:cubicBezTo>
                      <a:pt x="1304" y="4928"/>
                      <a:pt x="1376" y="9432"/>
                      <a:pt x="2404" y="9432"/>
                    </a:cubicBezTo>
                    <a:cubicBezTo>
                      <a:pt x="2434" y="9432"/>
                      <a:pt x="2464" y="9429"/>
                      <a:pt x="2496" y="9421"/>
                    </a:cubicBezTo>
                    <a:cubicBezTo>
                      <a:pt x="2856" y="9332"/>
                      <a:pt x="3366" y="5181"/>
                      <a:pt x="3495" y="4631"/>
                    </a:cubicBezTo>
                    <a:cubicBezTo>
                      <a:pt x="3698" y="3763"/>
                      <a:pt x="3919" y="2899"/>
                      <a:pt x="4159" y="2042"/>
                    </a:cubicBezTo>
                    <a:cubicBezTo>
                      <a:pt x="4188" y="1939"/>
                      <a:pt x="4224" y="1832"/>
                      <a:pt x="4262" y="1722"/>
                    </a:cubicBezTo>
                    <a:lnTo>
                      <a:pt x="4262" y="1722"/>
                    </a:lnTo>
                    <a:cubicBezTo>
                      <a:pt x="4248" y="1953"/>
                      <a:pt x="4239" y="2173"/>
                      <a:pt x="4223" y="2360"/>
                    </a:cubicBezTo>
                    <a:cubicBezTo>
                      <a:pt x="4131" y="3473"/>
                      <a:pt x="3698" y="5638"/>
                      <a:pt x="5049" y="6117"/>
                    </a:cubicBezTo>
                    <a:cubicBezTo>
                      <a:pt x="5059" y="6121"/>
                      <a:pt x="5069" y="6122"/>
                      <a:pt x="5078" y="6122"/>
                    </a:cubicBezTo>
                    <a:cubicBezTo>
                      <a:pt x="5160" y="6122"/>
                      <a:pt x="5187" y="5986"/>
                      <a:pt x="5094" y="5953"/>
                    </a:cubicBezTo>
                    <a:cubicBezTo>
                      <a:pt x="3604" y="5424"/>
                      <a:pt x="4471" y="1220"/>
                      <a:pt x="4745" y="105"/>
                    </a:cubicBezTo>
                    <a:cubicBezTo>
                      <a:pt x="4761" y="41"/>
                      <a:pt x="4711" y="0"/>
                      <a:pt x="466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3"/>
              <p:cNvSpPr/>
              <p:nvPr/>
            </p:nvSpPr>
            <p:spPr>
              <a:xfrm>
                <a:off x="2105215" y="3704296"/>
                <a:ext cx="525647" cy="816407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17052" extrusionOk="0">
                    <a:moveTo>
                      <a:pt x="5691" y="0"/>
                    </a:moveTo>
                    <a:cubicBezTo>
                      <a:pt x="5640" y="0"/>
                      <a:pt x="5588" y="42"/>
                      <a:pt x="5608" y="106"/>
                    </a:cubicBezTo>
                    <a:cubicBezTo>
                      <a:pt x="6707" y="3643"/>
                      <a:pt x="7887" y="7153"/>
                      <a:pt x="9171" y="10628"/>
                    </a:cubicBezTo>
                    <a:cubicBezTo>
                      <a:pt x="9584" y="11745"/>
                      <a:pt x="10008" y="12858"/>
                      <a:pt x="10435" y="13968"/>
                    </a:cubicBezTo>
                    <a:cubicBezTo>
                      <a:pt x="10721" y="14709"/>
                      <a:pt x="10829" y="14772"/>
                      <a:pt x="10081" y="15270"/>
                    </a:cubicBezTo>
                    <a:cubicBezTo>
                      <a:pt x="9286" y="15799"/>
                      <a:pt x="8030" y="16441"/>
                      <a:pt x="7113" y="16637"/>
                    </a:cubicBezTo>
                    <a:cubicBezTo>
                      <a:pt x="6983" y="16664"/>
                      <a:pt x="6868" y="16678"/>
                      <a:pt x="6766" y="16678"/>
                    </a:cubicBezTo>
                    <a:cubicBezTo>
                      <a:pt x="6106" y="16678"/>
                      <a:pt x="5977" y="16128"/>
                      <a:pt x="5630" y="15445"/>
                    </a:cubicBezTo>
                    <a:cubicBezTo>
                      <a:pt x="5287" y="14768"/>
                      <a:pt x="4959" y="14084"/>
                      <a:pt x="4640" y="13396"/>
                    </a:cubicBezTo>
                    <a:cubicBezTo>
                      <a:pt x="3928" y="11856"/>
                      <a:pt x="3259" y="10297"/>
                      <a:pt x="2630" y="8722"/>
                    </a:cubicBezTo>
                    <a:cubicBezTo>
                      <a:pt x="1645" y="6258"/>
                      <a:pt x="960" y="3752"/>
                      <a:pt x="185" y="1219"/>
                    </a:cubicBezTo>
                    <a:cubicBezTo>
                      <a:pt x="172" y="1178"/>
                      <a:pt x="138" y="1160"/>
                      <a:pt x="104" y="1160"/>
                    </a:cubicBezTo>
                    <a:cubicBezTo>
                      <a:pt x="52" y="1160"/>
                      <a:pt x="0" y="1201"/>
                      <a:pt x="20" y="1264"/>
                    </a:cubicBezTo>
                    <a:cubicBezTo>
                      <a:pt x="1684" y="6698"/>
                      <a:pt x="3478" y="12020"/>
                      <a:pt x="6273" y="17009"/>
                    </a:cubicBezTo>
                    <a:cubicBezTo>
                      <a:pt x="6288" y="17035"/>
                      <a:pt x="6318" y="17052"/>
                      <a:pt x="6347" y="17052"/>
                    </a:cubicBezTo>
                    <a:cubicBezTo>
                      <a:pt x="6355" y="17052"/>
                      <a:pt x="6362" y="17051"/>
                      <a:pt x="6369" y="17049"/>
                    </a:cubicBezTo>
                    <a:cubicBezTo>
                      <a:pt x="7979" y="16578"/>
                      <a:pt x="9497" y="15841"/>
                      <a:pt x="10925" y="14967"/>
                    </a:cubicBezTo>
                    <a:cubicBezTo>
                      <a:pt x="10955" y="14949"/>
                      <a:pt x="10978" y="14906"/>
                      <a:pt x="10964" y="14870"/>
                    </a:cubicBezTo>
                    <a:cubicBezTo>
                      <a:pt x="9091" y="9981"/>
                      <a:pt x="7326" y="5062"/>
                      <a:pt x="5772" y="60"/>
                    </a:cubicBezTo>
                    <a:cubicBezTo>
                      <a:pt x="5759" y="18"/>
                      <a:pt x="5725" y="0"/>
                      <a:pt x="56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3"/>
              <p:cNvSpPr/>
              <p:nvPr/>
            </p:nvSpPr>
            <p:spPr>
              <a:xfrm>
                <a:off x="1556692" y="3141067"/>
                <a:ext cx="361379" cy="1414206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29538" extrusionOk="0">
                    <a:moveTo>
                      <a:pt x="944" y="0"/>
                    </a:moveTo>
                    <a:cubicBezTo>
                      <a:pt x="912" y="0"/>
                      <a:pt x="881" y="19"/>
                      <a:pt x="873" y="62"/>
                    </a:cubicBezTo>
                    <a:cubicBezTo>
                      <a:pt x="0" y="4821"/>
                      <a:pt x="533" y="9802"/>
                      <a:pt x="888" y="14592"/>
                    </a:cubicBezTo>
                    <a:cubicBezTo>
                      <a:pt x="1253" y="19524"/>
                      <a:pt x="1712" y="24457"/>
                      <a:pt x="2324" y="29365"/>
                    </a:cubicBezTo>
                    <a:cubicBezTo>
                      <a:pt x="2330" y="29414"/>
                      <a:pt x="2358" y="29445"/>
                      <a:pt x="2408" y="29450"/>
                    </a:cubicBezTo>
                    <a:cubicBezTo>
                      <a:pt x="3024" y="29509"/>
                      <a:pt x="3641" y="29537"/>
                      <a:pt x="4259" y="29537"/>
                    </a:cubicBezTo>
                    <a:cubicBezTo>
                      <a:pt x="5338" y="29537"/>
                      <a:pt x="6416" y="29450"/>
                      <a:pt x="7484" y="29281"/>
                    </a:cubicBezTo>
                    <a:cubicBezTo>
                      <a:pt x="7519" y="29275"/>
                      <a:pt x="7547" y="29233"/>
                      <a:pt x="7547" y="29199"/>
                    </a:cubicBezTo>
                    <a:cubicBezTo>
                      <a:pt x="7315" y="23766"/>
                      <a:pt x="7086" y="18393"/>
                      <a:pt x="6855" y="12960"/>
                    </a:cubicBezTo>
                    <a:cubicBezTo>
                      <a:pt x="6852" y="12892"/>
                      <a:pt x="6783" y="12843"/>
                      <a:pt x="6733" y="12843"/>
                    </a:cubicBezTo>
                    <a:cubicBezTo>
                      <a:pt x="6703" y="12843"/>
                      <a:pt x="6680" y="12860"/>
                      <a:pt x="6682" y="12902"/>
                    </a:cubicBezTo>
                    <a:cubicBezTo>
                      <a:pt x="6900" y="18007"/>
                      <a:pt x="7117" y="23111"/>
                      <a:pt x="7334" y="28215"/>
                    </a:cubicBezTo>
                    <a:cubicBezTo>
                      <a:pt x="7342" y="28401"/>
                      <a:pt x="7449" y="28836"/>
                      <a:pt x="7362" y="29006"/>
                    </a:cubicBezTo>
                    <a:cubicBezTo>
                      <a:pt x="7199" y="29321"/>
                      <a:pt x="5562" y="29370"/>
                      <a:pt x="4541" y="29370"/>
                    </a:cubicBezTo>
                    <a:cubicBezTo>
                      <a:pt x="4230" y="29370"/>
                      <a:pt x="3976" y="29366"/>
                      <a:pt x="3839" y="29363"/>
                    </a:cubicBezTo>
                    <a:cubicBezTo>
                      <a:pt x="3828" y="29363"/>
                      <a:pt x="3816" y="29362"/>
                      <a:pt x="3803" y="29362"/>
                    </a:cubicBezTo>
                    <a:cubicBezTo>
                      <a:pt x="3683" y="29362"/>
                      <a:pt x="3518" y="29371"/>
                      <a:pt x="3345" y="29371"/>
                    </a:cubicBezTo>
                    <a:cubicBezTo>
                      <a:pt x="3018" y="29371"/>
                      <a:pt x="2659" y="29340"/>
                      <a:pt x="2504" y="29158"/>
                    </a:cubicBezTo>
                    <a:cubicBezTo>
                      <a:pt x="2386" y="29018"/>
                      <a:pt x="2379" y="28423"/>
                      <a:pt x="2359" y="28256"/>
                    </a:cubicBezTo>
                    <a:cubicBezTo>
                      <a:pt x="2265" y="27451"/>
                      <a:pt x="2175" y="26646"/>
                      <a:pt x="2089" y="25841"/>
                    </a:cubicBezTo>
                    <a:cubicBezTo>
                      <a:pt x="1632" y="21615"/>
                      <a:pt x="1243" y="17378"/>
                      <a:pt x="954" y="13136"/>
                    </a:cubicBezTo>
                    <a:cubicBezTo>
                      <a:pt x="660" y="8825"/>
                      <a:pt x="252" y="4385"/>
                      <a:pt x="1037" y="107"/>
                    </a:cubicBezTo>
                    <a:cubicBezTo>
                      <a:pt x="1049" y="43"/>
                      <a:pt x="994" y="0"/>
                      <a:pt x="9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3"/>
              <p:cNvSpPr/>
              <p:nvPr/>
            </p:nvSpPr>
            <p:spPr>
              <a:xfrm>
                <a:off x="1598393" y="3159069"/>
                <a:ext cx="79716" cy="155171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3241" extrusionOk="0">
                    <a:moveTo>
                      <a:pt x="1501" y="0"/>
                    </a:moveTo>
                    <a:cubicBezTo>
                      <a:pt x="1100" y="1069"/>
                      <a:pt x="634" y="2135"/>
                      <a:pt x="40" y="3114"/>
                    </a:cubicBezTo>
                    <a:cubicBezTo>
                      <a:pt x="0" y="3179"/>
                      <a:pt x="59" y="3241"/>
                      <a:pt x="118" y="3241"/>
                    </a:cubicBezTo>
                    <a:cubicBezTo>
                      <a:pt x="144" y="3241"/>
                      <a:pt x="170" y="3229"/>
                      <a:pt x="187" y="3200"/>
                    </a:cubicBezTo>
                    <a:cubicBezTo>
                      <a:pt x="789" y="2209"/>
                      <a:pt x="1259" y="1129"/>
                      <a:pt x="1665" y="46"/>
                    </a:cubicBezTo>
                    <a:lnTo>
                      <a:pt x="150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3"/>
              <p:cNvSpPr/>
              <p:nvPr/>
            </p:nvSpPr>
            <p:spPr>
              <a:xfrm>
                <a:off x="1658286" y="2270898"/>
                <a:ext cx="27769" cy="76891"/>
              </a:xfrm>
              <a:custGeom>
                <a:avLst/>
                <a:gdLst/>
                <a:ahLst/>
                <a:cxnLst/>
                <a:rect l="l" t="t" r="r" b="b"/>
                <a:pathLst>
                  <a:path w="580" h="1606" extrusionOk="0">
                    <a:moveTo>
                      <a:pt x="470" y="1"/>
                    </a:moveTo>
                    <a:cubicBezTo>
                      <a:pt x="470" y="1"/>
                      <a:pt x="470" y="1"/>
                      <a:pt x="470" y="1"/>
                    </a:cubicBezTo>
                    <a:cubicBezTo>
                      <a:pt x="368" y="2"/>
                      <a:pt x="266" y="3"/>
                      <a:pt x="165" y="6"/>
                    </a:cubicBezTo>
                    <a:cubicBezTo>
                      <a:pt x="117" y="8"/>
                      <a:pt x="82" y="44"/>
                      <a:pt x="79" y="92"/>
                    </a:cubicBezTo>
                    <a:cubicBezTo>
                      <a:pt x="54" y="569"/>
                      <a:pt x="29" y="1046"/>
                      <a:pt x="3" y="1524"/>
                    </a:cubicBezTo>
                    <a:cubicBezTo>
                      <a:pt x="1" y="1578"/>
                      <a:pt x="42" y="1606"/>
                      <a:pt x="84" y="1606"/>
                    </a:cubicBezTo>
                    <a:cubicBezTo>
                      <a:pt x="127" y="1606"/>
                      <a:pt x="171" y="1578"/>
                      <a:pt x="174" y="1524"/>
                    </a:cubicBezTo>
                    <a:cubicBezTo>
                      <a:pt x="198" y="1074"/>
                      <a:pt x="222" y="624"/>
                      <a:pt x="245" y="174"/>
                    </a:cubicBezTo>
                    <a:lnTo>
                      <a:pt x="245" y="174"/>
                    </a:lnTo>
                    <a:cubicBezTo>
                      <a:pt x="320" y="173"/>
                      <a:pt x="395" y="172"/>
                      <a:pt x="470" y="171"/>
                    </a:cubicBezTo>
                    <a:cubicBezTo>
                      <a:pt x="579" y="170"/>
                      <a:pt x="580" y="1"/>
                      <a:pt x="4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3"/>
              <p:cNvSpPr/>
              <p:nvPr/>
            </p:nvSpPr>
            <p:spPr>
              <a:xfrm>
                <a:off x="2104066" y="2311067"/>
                <a:ext cx="66406" cy="97909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2045" extrusionOk="0">
                    <a:moveTo>
                      <a:pt x="125" y="0"/>
                    </a:moveTo>
                    <a:cubicBezTo>
                      <a:pt x="33" y="0"/>
                      <a:pt x="0" y="145"/>
                      <a:pt x="100" y="168"/>
                    </a:cubicBezTo>
                    <a:cubicBezTo>
                      <a:pt x="395" y="234"/>
                      <a:pt x="763" y="268"/>
                      <a:pt x="1041" y="389"/>
                    </a:cubicBezTo>
                    <a:cubicBezTo>
                      <a:pt x="1083" y="408"/>
                      <a:pt x="1111" y="417"/>
                      <a:pt x="1129" y="419"/>
                    </a:cubicBezTo>
                    <a:lnTo>
                      <a:pt x="1129" y="419"/>
                    </a:lnTo>
                    <a:cubicBezTo>
                      <a:pt x="1133" y="457"/>
                      <a:pt x="1127" y="507"/>
                      <a:pt x="1129" y="534"/>
                    </a:cubicBezTo>
                    <a:cubicBezTo>
                      <a:pt x="1157" y="1010"/>
                      <a:pt x="1185" y="1486"/>
                      <a:pt x="1213" y="1962"/>
                    </a:cubicBezTo>
                    <a:cubicBezTo>
                      <a:pt x="1216" y="2017"/>
                      <a:pt x="1261" y="2044"/>
                      <a:pt x="1303" y="2044"/>
                    </a:cubicBezTo>
                    <a:cubicBezTo>
                      <a:pt x="1346" y="2044"/>
                      <a:pt x="1387" y="2017"/>
                      <a:pt x="1384" y="1962"/>
                    </a:cubicBezTo>
                    <a:cubicBezTo>
                      <a:pt x="1352" y="1422"/>
                      <a:pt x="1320" y="883"/>
                      <a:pt x="1288" y="343"/>
                    </a:cubicBezTo>
                    <a:cubicBezTo>
                      <a:pt x="1286" y="306"/>
                      <a:pt x="1263" y="270"/>
                      <a:pt x="1226" y="260"/>
                    </a:cubicBezTo>
                    <a:cubicBezTo>
                      <a:pt x="866" y="170"/>
                      <a:pt x="506" y="85"/>
                      <a:pt x="146" y="3"/>
                    </a:cubicBezTo>
                    <a:cubicBezTo>
                      <a:pt x="139" y="1"/>
                      <a:pt x="132" y="0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3"/>
              <p:cNvSpPr/>
              <p:nvPr/>
            </p:nvSpPr>
            <p:spPr>
              <a:xfrm>
                <a:off x="2170280" y="2541835"/>
                <a:ext cx="15704" cy="12778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669" extrusionOk="0">
                    <a:moveTo>
                      <a:pt x="84" y="0"/>
                    </a:moveTo>
                    <a:cubicBezTo>
                      <a:pt x="42" y="0"/>
                      <a:pt x="1" y="28"/>
                      <a:pt x="4" y="83"/>
                    </a:cubicBezTo>
                    <a:cubicBezTo>
                      <a:pt x="52" y="901"/>
                      <a:pt x="101" y="1720"/>
                      <a:pt x="150" y="2539"/>
                    </a:cubicBezTo>
                    <a:cubicBezTo>
                      <a:pt x="151" y="2563"/>
                      <a:pt x="257" y="2669"/>
                      <a:pt x="304" y="2669"/>
                    </a:cubicBezTo>
                    <a:cubicBezTo>
                      <a:pt x="319" y="2669"/>
                      <a:pt x="328" y="2658"/>
                      <a:pt x="327" y="2632"/>
                    </a:cubicBezTo>
                    <a:cubicBezTo>
                      <a:pt x="276" y="1783"/>
                      <a:pt x="225" y="932"/>
                      <a:pt x="175" y="83"/>
                    </a:cubicBezTo>
                    <a:cubicBezTo>
                      <a:pt x="172" y="28"/>
                      <a:pt x="127" y="0"/>
                      <a:pt x="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3"/>
              <p:cNvSpPr/>
              <p:nvPr/>
            </p:nvSpPr>
            <p:spPr>
              <a:xfrm>
                <a:off x="1579721" y="2782993"/>
                <a:ext cx="321928" cy="402410"/>
              </a:xfrm>
              <a:custGeom>
                <a:avLst/>
                <a:gdLst/>
                <a:ahLst/>
                <a:cxnLst/>
                <a:rect l="l" t="t" r="r" b="b"/>
                <a:pathLst>
                  <a:path w="6724" h="8405" extrusionOk="0">
                    <a:moveTo>
                      <a:pt x="1232" y="1"/>
                    </a:moveTo>
                    <a:cubicBezTo>
                      <a:pt x="1189" y="1"/>
                      <a:pt x="1145" y="28"/>
                      <a:pt x="1142" y="83"/>
                    </a:cubicBezTo>
                    <a:cubicBezTo>
                      <a:pt x="998" y="2626"/>
                      <a:pt x="485" y="4937"/>
                      <a:pt x="9" y="7438"/>
                    </a:cubicBezTo>
                    <a:cubicBezTo>
                      <a:pt x="0" y="7483"/>
                      <a:pt x="20" y="7531"/>
                      <a:pt x="68" y="7543"/>
                    </a:cubicBezTo>
                    <a:cubicBezTo>
                      <a:pt x="2203" y="8112"/>
                      <a:pt x="4410" y="8351"/>
                      <a:pt x="6615" y="8405"/>
                    </a:cubicBezTo>
                    <a:cubicBezTo>
                      <a:pt x="6616" y="8405"/>
                      <a:pt x="6617" y="8405"/>
                      <a:pt x="6618" y="8405"/>
                    </a:cubicBezTo>
                    <a:cubicBezTo>
                      <a:pt x="6723" y="8405"/>
                      <a:pt x="6615" y="8234"/>
                      <a:pt x="6615" y="8234"/>
                    </a:cubicBezTo>
                    <a:cubicBezTo>
                      <a:pt x="5077" y="8197"/>
                      <a:pt x="3547" y="8068"/>
                      <a:pt x="2030" y="7802"/>
                    </a:cubicBezTo>
                    <a:cubicBezTo>
                      <a:pt x="1700" y="7745"/>
                      <a:pt x="501" y="7509"/>
                      <a:pt x="418" y="7394"/>
                    </a:cubicBezTo>
                    <a:cubicBezTo>
                      <a:pt x="169" y="7055"/>
                      <a:pt x="519" y="5724"/>
                      <a:pt x="621" y="5239"/>
                    </a:cubicBezTo>
                    <a:cubicBezTo>
                      <a:pt x="995" y="3464"/>
                      <a:pt x="1210" y="1908"/>
                      <a:pt x="1313" y="83"/>
                    </a:cubicBezTo>
                    <a:cubicBezTo>
                      <a:pt x="1316" y="28"/>
                      <a:pt x="1275" y="1"/>
                      <a:pt x="12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3"/>
              <p:cNvSpPr/>
              <p:nvPr/>
            </p:nvSpPr>
            <p:spPr>
              <a:xfrm>
                <a:off x="1788367" y="2282436"/>
                <a:ext cx="325902" cy="170157"/>
              </a:xfrm>
              <a:custGeom>
                <a:avLst/>
                <a:gdLst/>
                <a:ahLst/>
                <a:cxnLst/>
                <a:rect l="l" t="t" r="r" b="b"/>
                <a:pathLst>
                  <a:path w="6807" h="3554" extrusionOk="0">
                    <a:moveTo>
                      <a:pt x="202" y="1"/>
                    </a:moveTo>
                    <a:cubicBezTo>
                      <a:pt x="134" y="1"/>
                      <a:pt x="74" y="87"/>
                      <a:pt x="138" y="144"/>
                    </a:cubicBezTo>
                    <a:cubicBezTo>
                      <a:pt x="824" y="758"/>
                      <a:pt x="1699" y="1119"/>
                      <a:pt x="2614" y="1119"/>
                    </a:cubicBezTo>
                    <a:cubicBezTo>
                      <a:pt x="2758" y="1119"/>
                      <a:pt x="2904" y="1110"/>
                      <a:pt x="3049" y="1091"/>
                    </a:cubicBezTo>
                    <a:cubicBezTo>
                      <a:pt x="3974" y="974"/>
                      <a:pt x="4543" y="356"/>
                      <a:pt x="5345" y="356"/>
                    </a:cubicBezTo>
                    <a:cubicBezTo>
                      <a:pt x="5518" y="356"/>
                      <a:pt x="5703" y="385"/>
                      <a:pt x="5904" y="454"/>
                    </a:cubicBezTo>
                    <a:cubicBezTo>
                      <a:pt x="6313" y="594"/>
                      <a:pt x="6680" y="507"/>
                      <a:pt x="6574" y="857"/>
                    </a:cubicBezTo>
                    <a:cubicBezTo>
                      <a:pt x="6473" y="1049"/>
                      <a:pt x="6452" y="1363"/>
                      <a:pt x="6352" y="1554"/>
                    </a:cubicBezTo>
                    <a:cubicBezTo>
                      <a:pt x="6239" y="1769"/>
                      <a:pt x="6124" y="1925"/>
                      <a:pt x="5935" y="2077"/>
                    </a:cubicBezTo>
                    <a:cubicBezTo>
                      <a:pt x="5775" y="2205"/>
                      <a:pt x="5540" y="2190"/>
                      <a:pt x="5344" y="2253"/>
                    </a:cubicBezTo>
                    <a:cubicBezTo>
                      <a:pt x="4749" y="2529"/>
                      <a:pt x="4642" y="3100"/>
                      <a:pt x="3959" y="3232"/>
                    </a:cubicBezTo>
                    <a:cubicBezTo>
                      <a:pt x="3858" y="3252"/>
                      <a:pt x="3768" y="3260"/>
                      <a:pt x="3687" y="3260"/>
                    </a:cubicBezTo>
                    <a:cubicBezTo>
                      <a:pt x="3293" y="3260"/>
                      <a:pt x="3079" y="3072"/>
                      <a:pt x="2622" y="3072"/>
                    </a:cubicBezTo>
                    <a:cubicBezTo>
                      <a:pt x="2291" y="3072"/>
                      <a:pt x="2163" y="3247"/>
                      <a:pt x="1852" y="3264"/>
                    </a:cubicBezTo>
                    <a:cubicBezTo>
                      <a:pt x="1783" y="3267"/>
                      <a:pt x="1718" y="3269"/>
                      <a:pt x="1657" y="3269"/>
                    </a:cubicBezTo>
                    <a:cubicBezTo>
                      <a:pt x="388" y="3269"/>
                      <a:pt x="957" y="2491"/>
                      <a:pt x="103" y="2374"/>
                    </a:cubicBezTo>
                    <a:cubicBezTo>
                      <a:pt x="99" y="2373"/>
                      <a:pt x="95" y="2373"/>
                      <a:pt x="91" y="2373"/>
                    </a:cubicBezTo>
                    <a:cubicBezTo>
                      <a:pt x="1" y="2373"/>
                      <a:pt x="58" y="2538"/>
                      <a:pt x="58" y="2538"/>
                    </a:cubicBezTo>
                    <a:cubicBezTo>
                      <a:pt x="660" y="2622"/>
                      <a:pt x="723" y="3540"/>
                      <a:pt x="1467" y="3540"/>
                    </a:cubicBezTo>
                    <a:cubicBezTo>
                      <a:pt x="1485" y="3540"/>
                      <a:pt x="1504" y="3539"/>
                      <a:pt x="1523" y="3538"/>
                    </a:cubicBezTo>
                    <a:cubicBezTo>
                      <a:pt x="2014" y="3509"/>
                      <a:pt x="2308" y="3318"/>
                      <a:pt x="2762" y="3318"/>
                    </a:cubicBezTo>
                    <a:cubicBezTo>
                      <a:pt x="2882" y="3318"/>
                      <a:pt x="3013" y="3331"/>
                      <a:pt x="3163" y="3364"/>
                    </a:cubicBezTo>
                    <a:cubicBezTo>
                      <a:pt x="3415" y="3421"/>
                      <a:pt x="3647" y="3554"/>
                      <a:pt x="3904" y="3554"/>
                    </a:cubicBezTo>
                    <a:cubicBezTo>
                      <a:pt x="3957" y="3554"/>
                      <a:pt x="4012" y="3548"/>
                      <a:pt x="4067" y="3535"/>
                    </a:cubicBezTo>
                    <a:cubicBezTo>
                      <a:pt x="4282" y="3484"/>
                      <a:pt x="4428" y="3320"/>
                      <a:pt x="4580" y="3177"/>
                    </a:cubicBezTo>
                    <a:cubicBezTo>
                      <a:pt x="4906" y="2870"/>
                      <a:pt x="4902" y="2750"/>
                      <a:pt x="5322" y="2515"/>
                    </a:cubicBezTo>
                    <a:cubicBezTo>
                      <a:pt x="5553" y="2387"/>
                      <a:pt x="5895" y="2333"/>
                      <a:pt x="6112" y="2188"/>
                    </a:cubicBezTo>
                    <a:cubicBezTo>
                      <a:pt x="6751" y="1763"/>
                      <a:pt x="6664" y="1305"/>
                      <a:pt x="6799" y="560"/>
                    </a:cubicBezTo>
                    <a:cubicBezTo>
                      <a:pt x="6807" y="517"/>
                      <a:pt x="6788" y="466"/>
                      <a:pt x="6740" y="456"/>
                    </a:cubicBezTo>
                    <a:cubicBezTo>
                      <a:pt x="6276" y="355"/>
                      <a:pt x="5700" y="133"/>
                      <a:pt x="5205" y="133"/>
                    </a:cubicBezTo>
                    <a:cubicBezTo>
                      <a:pt x="5080" y="133"/>
                      <a:pt x="4961" y="147"/>
                      <a:pt x="4849" y="181"/>
                    </a:cubicBezTo>
                    <a:cubicBezTo>
                      <a:pt x="4045" y="424"/>
                      <a:pt x="3554" y="943"/>
                      <a:pt x="2622" y="950"/>
                    </a:cubicBezTo>
                    <a:cubicBezTo>
                      <a:pt x="2615" y="950"/>
                      <a:pt x="2607" y="950"/>
                      <a:pt x="2600" y="950"/>
                    </a:cubicBezTo>
                    <a:cubicBezTo>
                      <a:pt x="1729" y="950"/>
                      <a:pt x="901" y="598"/>
                      <a:pt x="258" y="23"/>
                    </a:cubicBezTo>
                    <a:cubicBezTo>
                      <a:pt x="241" y="8"/>
                      <a:pt x="221" y="1"/>
                      <a:pt x="2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3"/>
              <p:cNvSpPr/>
              <p:nvPr/>
            </p:nvSpPr>
            <p:spPr>
              <a:xfrm>
                <a:off x="1284848" y="1731752"/>
                <a:ext cx="209368" cy="440186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9194" extrusionOk="0">
                    <a:moveTo>
                      <a:pt x="105" y="0"/>
                    </a:moveTo>
                    <a:cubicBezTo>
                      <a:pt x="55" y="0"/>
                      <a:pt x="0" y="43"/>
                      <a:pt x="12" y="107"/>
                    </a:cubicBezTo>
                    <a:cubicBezTo>
                      <a:pt x="301" y="1644"/>
                      <a:pt x="634" y="3179"/>
                      <a:pt x="1049" y="4686"/>
                    </a:cubicBezTo>
                    <a:cubicBezTo>
                      <a:pt x="1251" y="5422"/>
                      <a:pt x="1445" y="6226"/>
                      <a:pt x="1815" y="6902"/>
                    </a:cubicBezTo>
                    <a:cubicBezTo>
                      <a:pt x="2344" y="7870"/>
                      <a:pt x="3338" y="8548"/>
                      <a:pt x="4214" y="9178"/>
                    </a:cubicBezTo>
                    <a:cubicBezTo>
                      <a:pt x="4229" y="9189"/>
                      <a:pt x="4245" y="9194"/>
                      <a:pt x="4259" y="9194"/>
                    </a:cubicBezTo>
                    <a:cubicBezTo>
                      <a:pt x="4327" y="9194"/>
                      <a:pt x="4372" y="9084"/>
                      <a:pt x="4299" y="9031"/>
                    </a:cubicBezTo>
                    <a:cubicBezTo>
                      <a:pt x="3230" y="8261"/>
                      <a:pt x="2202" y="7499"/>
                      <a:pt x="1717" y="6243"/>
                    </a:cubicBezTo>
                    <a:cubicBezTo>
                      <a:pt x="1402" y="5432"/>
                      <a:pt x="1187" y="4578"/>
                      <a:pt x="976" y="3735"/>
                    </a:cubicBezTo>
                    <a:cubicBezTo>
                      <a:pt x="673" y="2520"/>
                      <a:pt x="408" y="1293"/>
                      <a:pt x="177" y="62"/>
                    </a:cubicBezTo>
                    <a:cubicBezTo>
                      <a:pt x="169" y="19"/>
                      <a:pt x="138" y="0"/>
                      <a:pt x="1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3"/>
              <p:cNvSpPr/>
              <p:nvPr/>
            </p:nvSpPr>
            <p:spPr>
              <a:xfrm>
                <a:off x="925725" y="1353761"/>
                <a:ext cx="573477" cy="1143746"/>
              </a:xfrm>
              <a:custGeom>
                <a:avLst/>
                <a:gdLst/>
                <a:ahLst/>
                <a:cxnLst/>
                <a:rect l="l" t="t" r="r" b="b"/>
                <a:pathLst>
                  <a:path w="11978" h="23889" extrusionOk="0">
                    <a:moveTo>
                      <a:pt x="5232" y="1"/>
                    </a:moveTo>
                    <a:cubicBezTo>
                      <a:pt x="4384" y="1"/>
                      <a:pt x="4419" y="2351"/>
                      <a:pt x="4519" y="3297"/>
                    </a:cubicBezTo>
                    <a:lnTo>
                      <a:pt x="4519" y="3297"/>
                    </a:lnTo>
                    <a:cubicBezTo>
                      <a:pt x="4467" y="3179"/>
                      <a:pt x="4413" y="3063"/>
                      <a:pt x="4363" y="2950"/>
                    </a:cubicBezTo>
                    <a:cubicBezTo>
                      <a:pt x="4137" y="2431"/>
                      <a:pt x="3679" y="1093"/>
                      <a:pt x="3003" y="949"/>
                    </a:cubicBezTo>
                    <a:cubicBezTo>
                      <a:pt x="2945" y="937"/>
                      <a:pt x="2891" y="931"/>
                      <a:pt x="2842" y="931"/>
                    </a:cubicBezTo>
                    <a:cubicBezTo>
                      <a:pt x="1805" y="931"/>
                      <a:pt x="2780" y="3602"/>
                      <a:pt x="2982" y="3993"/>
                    </a:cubicBezTo>
                    <a:cubicBezTo>
                      <a:pt x="2994" y="4017"/>
                      <a:pt x="3005" y="4043"/>
                      <a:pt x="3014" y="4069"/>
                    </a:cubicBezTo>
                    <a:lnTo>
                      <a:pt x="3014" y="4069"/>
                    </a:lnTo>
                    <a:cubicBezTo>
                      <a:pt x="2917" y="3942"/>
                      <a:pt x="2819" y="3816"/>
                      <a:pt x="2714" y="3697"/>
                    </a:cubicBezTo>
                    <a:cubicBezTo>
                      <a:pt x="2460" y="3413"/>
                      <a:pt x="1751" y="2501"/>
                      <a:pt x="1227" y="2501"/>
                    </a:cubicBezTo>
                    <a:cubicBezTo>
                      <a:pt x="1190" y="2501"/>
                      <a:pt x="1154" y="2505"/>
                      <a:pt x="1119" y="2515"/>
                    </a:cubicBezTo>
                    <a:cubicBezTo>
                      <a:pt x="0" y="2824"/>
                      <a:pt x="1985" y="5124"/>
                      <a:pt x="2129" y="5625"/>
                    </a:cubicBezTo>
                    <a:cubicBezTo>
                      <a:pt x="2231" y="6509"/>
                      <a:pt x="2070" y="7569"/>
                      <a:pt x="2821" y="8446"/>
                    </a:cubicBezTo>
                    <a:cubicBezTo>
                      <a:pt x="3283" y="8986"/>
                      <a:pt x="3311" y="8749"/>
                      <a:pt x="3371" y="9459"/>
                    </a:cubicBezTo>
                    <a:cubicBezTo>
                      <a:pt x="3590" y="12042"/>
                      <a:pt x="3919" y="14725"/>
                      <a:pt x="4779" y="17179"/>
                    </a:cubicBezTo>
                    <a:cubicBezTo>
                      <a:pt x="5902" y="20384"/>
                      <a:pt x="9013" y="22247"/>
                      <a:pt x="11812" y="23876"/>
                    </a:cubicBezTo>
                    <a:cubicBezTo>
                      <a:pt x="11826" y="23885"/>
                      <a:pt x="11841" y="23888"/>
                      <a:pt x="11854" y="23888"/>
                    </a:cubicBezTo>
                    <a:cubicBezTo>
                      <a:pt x="11928" y="23888"/>
                      <a:pt x="11978" y="23776"/>
                      <a:pt x="11897" y="23729"/>
                    </a:cubicBezTo>
                    <a:cubicBezTo>
                      <a:pt x="8868" y="21965"/>
                      <a:pt x="5807" y="20034"/>
                      <a:pt x="4746" y="16523"/>
                    </a:cubicBezTo>
                    <a:cubicBezTo>
                      <a:pt x="4056" y="14241"/>
                      <a:pt x="3742" y="11829"/>
                      <a:pt x="3542" y="9459"/>
                    </a:cubicBezTo>
                    <a:cubicBezTo>
                      <a:pt x="3523" y="9240"/>
                      <a:pt x="3551" y="8961"/>
                      <a:pt x="3452" y="8769"/>
                    </a:cubicBezTo>
                    <a:cubicBezTo>
                      <a:pt x="3341" y="8553"/>
                      <a:pt x="2927" y="8338"/>
                      <a:pt x="2774" y="8101"/>
                    </a:cubicBezTo>
                    <a:cubicBezTo>
                      <a:pt x="2447" y="7593"/>
                      <a:pt x="2323" y="6827"/>
                      <a:pt x="2295" y="6236"/>
                    </a:cubicBezTo>
                    <a:cubicBezTo>
                      <a:pt x="2285" y="6049"/>
                      <a:pt x="2348" y="5748"/>
                      <a:pt x="2293" y="5566"/>
                    </a:cubicBezTo>
                    <a:cubicBezTo>
                      <a:pt x="2079" y="4846"/>
                      <a:pt x="1085" y="4182"/>
                      <a:pt x="1086" y="3384"/>
                    </a:cubicBezTo>
                    <a:cubicBezTo>
                      <a:pt x="1087" y="3024"/>
                      <a:pt x="1194" y="2884"/>
                      <a:pt x="1359" y="2884"/>
                    </a:cubicBezTo>
                    <a:cubicBezTo>
                      <a:pt x="1868" y="2884"/>
                      <a:pt x="2934" y="4207"/>
                      <a:pt x="3207" y="4568"/>
                    </a:cubicBezTo>
                    <a:cubicBezTo>
                      <a:pt x="3226" y="4592"/>
                      <a:pt x="3255" y="4603"/>
                      <a:pt x="3285" y="4603"/>
                    </a:cubicBezTo>
                    <a:cubicBezTo>
                      <a:pt x="3338" y="4603"/>
                      <a:pt x="3389" y="4565"/>
                      <a:pt x="3363" y="4502"/>
                    </a:cubicBezTo>
                    <a:cubicBezTo>
                      <a:pt x="3124" y="3928"/>
                      <a:pt x="2215" y="2101"/>
                      <a:pt x="2553" y="1540"/>
                    </a:cubicBezTo>
                    <a:cubicBezTo>
                      <a:pt x="2658" y="1365"/>
                      <a:pt x="2774" y="1291"/>
                      <a:pt x="2897" y="1291"/>
                    </a:cubicBezTo>
                    <a:cubicBezTo>
                      <a:pt x="3585" y="1291"/>
                      <a:pt x="4470" y="3640"/>
                      <a:pt x="4600" y="4009"/>
                    </a:cubicBezTo>
                    <a:cubicBezTo>
                      <a:pt x="4613" y="4048"/>
                      <a:pt x="4652" y="4068"/>
                      <a:pt x="4689" y="4068"/>
                    </a:cubicBezTo>
                    <a:cubicBezTo>
                      <a:pt x="4732" y="4068"/>
                      <a:pt x="4773" y="4041"/>
                      <a:pt x="4767" y="3986"/>
                    </a:cubicBezTo>
                    <a:cubicBezTo>
                      <a:pt x="4702" y="3271"/>
                      <a:pt x="4409" y="397"/>
                      <a:pt x="5234" y="397"/>
                    </a:cubicBezTo>
                    <a:cubicBezTo>
                      <a:pt x="5237" y="397"/>
                      <a:pt x="5240" y="397"/>
                      <a:pt x="5243" y="397"/>
                    </a:cubicBezTo>
                    <a:cubicBezTo>
                      <a:pt x="6099" y="418"/>
                      <a:pt x="6093" y="3171"/>
                      <a:pt x="6121" y="3896"/>
                    </a:cubicBezTo>
                    <a:cubicBezTo>
                      <a:pt x="6123" y="3949"/>
                      <a:pt x="6168" y="3980"/>
                      <a:pt x="6211" y="3980"/>
                    </a:cubicBezTo>
                    <a:cubicBezTo>
                      <a:pt x="6245" y="3980"/>
                      <a:pt x="6278" y="3961"/>
                      <a:pt x="6288" y="3919"/>
                    </a:cubicBezTo>
                    <a:cubicBezTo>
                      <a:pt x="6458" y="3203"/>
                      <a:pt x="6824" y="1021"/>
                      <a:pt x="7657" y="879"/>
                    </a:cubicBezTo>
                    <a:cubicBezTo>
                      <a:pt x="7758" y="861"/>
                      <a:pt x="7723" y="713"/>
                      <a:pt x="7628" y="713"/>
                    </a:cubicBezTo>
                    <a:cubicBezTo>
                      <a:pt x="7623" y="713"/>
                      <a:pt x="7617" y="713"/>
                      <a:pt x="7611" y="714"/>
                    </a:cubicBezTo>
                    <a:cubicBezTo>
                      <a:pt x="7061" y="808"/>
                      <a:pt x="6843" y="1602"/>
                      <a:pt x="6671" y="2045"/>
                    </a:cubicBezTo>
                    <a:cubicBezTo>
                      <a:pt x="6542" y="2380"/>
                      <a:pt x="6369" y="2780"/>
                      <a:pt x="6278" y="3159"/>
                    </a:cubicBezTo>
                    <a:lnTo>
                      <a:pt x="6278" y="3159"/>
                    </a:lnTo>
                    <a:cubicBezTo>
                      <a:pt x="6251" y="2089"/>
                      <a:pt x="6089" y="122"/>
                      <a:pt x="5304" y="6"/>
                    </a:cubicBezTo>
                    <a:cubicBezTo>
                      <a:pt x="5279" y="3"/>
                      <a:pt x="5255" y="1"/>
                      <a:pt x="52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3"/>
              <p:cNvSpPr/>
              <p:nvPr/>
            </p:nvSpPr>
            <p:spPr>
              <a:xfrm>
                <a:off x="1285183" y="1387897"/>
                <a:ext cx="53671" cy="148708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3106" extrusionOk="0">
                    <a:moveTo>
                      <a:pt x="133" y="0"/>
                    </a:moveTo>
                    <a:cubicBezTo>
                      <a:pt x="37" y="0"/>
                      <a:pt x="0" y="149"/>
                      <a:pt x="103" y="166"/>
                    </a:cubicBezTo>
                    <a:cubicBezTo>
                      <a:pt x="881" y="292"/>
                      <a:pt x="443" y="2535"/>
                      <a:pt x="392" y="3024"/>
                    </a:cubicBezTo>
                    <a:cubicBezTo>
                      <a:pt x="387" y="3079"/>
                      <a:pt x="426" y="3106"/>
                      <a:pt x="469" y="3106"/>
                    </a:cubicBezTo>
                    <a:cubicBezTo>
                      <a:pt x="512" y="3106"/>
                      <a:pt x="558" y="3078"/>
                      <a:pt x="563" y="3024"/>
                    </a:cubicBezTo>
                    <a:cubicBezTo>
                      <a:pt x="620" y="2468"/>
                      <a:pt x="1120" y="159"/>
                      <a:pt x="149" y="1"/>
                    </a:cubicBezTo>
                    <a:cubicBezTo>
                      <a:pt x="143" y="1"/>
                      <a:pt x="138" y="0"/>
                      <a:pt x="1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3"/>
              <p:cNvSpPr/>
              <p:nvPr/>
            </p:nvSpPr>
            <p:spPr>
              <a:xfrm>
                <a:off x="1201207" y="1512282"/>
                <a:ext cx="191414" cy="246090"/>
              </a:xfrm>
              <a:custGeom>
                <a:avLst/>
                <a:gdLst/>
                <a:ahLst/>
                <a:cxnLst/>
                <a:rect l="l" t="t" r="r" b="b"/>
                <a:pathLst>
                  <a:path w="3998" h="5140" extrusionOk="0">
                    <a:moveTo>
                      <a:pt x="2750" y="1"/>
                    </a:moveTo>
                    <a:cubicBezTo>
                      <a:pt x="2699" y="1"/>
                      <a:pt x="2642" y="8"/>
                      <a:pt x="2581" y="23"/>
                    </a:cubicBezTo>
                    <a:cubicBezTo>
                      <a:pt x="1852" y="198"/>
                      <a:pt x="1570" y="1564"/>
                      <a:pt x="1138" y="2023"/>
                    </a:cubicBezTo>
                    <a:cubicBezTo>
                      <a:pt x="293" y="2918"/>
                      <a:pt x="1" y="3795"/>
                      <a:pt x="102" y="5058"/>
                    </a:cubicBezTo>
                    <a:cubicBezTo>
                      <a:pt x="107" y="5112"/>
                      <a:pt x="151" y="5140"/>
                      <a:pt x="194" y="5140"/>
                    </a:cubicBezTo>
                    <a:cubicBezTo>
                      <a:pt x="237" y="5140"/>
                      <a:pt x="277" y="5113"/>
                      <a:pt x="272" y="5058"/>
                    </a:cubicBezTo>
                    <a:cubicBezTo>
                      <a:pt x="194" y="4069"/>
                      <a:pt x="321" y="2971"/>
                      <a:pt x="1106" y="2270"/>
                    </a:cubicBezTo>
                    <a:cubicBezTo>
                      <a:pt x="1536" y="1887"/>
                      <a:pt x="1636" y="1580"/>
                      <a:pt x="1949" y="1028"/>
                    </a:cubicBezTo>
                    <a:cubicBezTo>
                      <a:pt x="2084" y="789"/>
                      <a:pt x="2374" y="203"/>
                      <a:pt x="2709" y="203"/>
                    </a:cubicBezTo>
                    <a:cubicBezTo>
                      <a:pt x="2792" y="203"/>
                      <a:pt x="2878" y="239"/>
                      <a:pt x="2964" y="324"/>
                    </a:cubicBezTo>
                    <a:cubicBezTo>
                      <a:pt x="3351" y="705"/>
                      <a:pt x="2936" y="1897"/>
                      <a:pt x="2822" y="2321"/>
                    </a:cubicBezTo>
                    <a:cubicBezTo>
                      <a:pt x="2612" y="3098"/>
                      <a:pt x="2329" y="3992"/>
                      <a:pt x="1781" y="4609"/>
                    </a:cubicBezTo>
                    <a:cubicBezTo>
                      <a:pt x="1726" y="4671"/>
                      <a:pt x="1783" y="4756"/>
                      <a:pt x="1845" y="4756"/>
                    </a:cubicBezTo>
                    <a:cubicBezTo>
                      <a:pt x="1865" y="4756"/>
                      <a:pt x="1884" y="4748"/>
                      <a:pt x="1902" y="4729"/>
                    </a:cubicBezTo>
                    <a:cubicBezTo>
                      <a:pt x="2388" y="4181"/>
                      <a:pt x="3998" y="1"/>
                      <a:pt x="27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3"/>
              <p:cNvSpPr/>
              <p:nvPr/>
            </p:nvSpPr>
            <p:spPr>
              <a:xfrm>
                <a:off x="1473865" y="2153790"/>
                <a:ext cx="197782" cy="424338"/>
              </a:xfrm>
              <a:custGeom>
                <a:avLst/>
                <a:gdLst/>
                <a:ahLst/>
                <a:cxnLst/>
                <a:rect l="l" t="t" r="r" b="b"/>
                <a:pathLst>
                  <a:path w="4131" h="8863" extrusionOk="0">
                    <a:moveTo>
                      <a:pt x="334" y="0"/>
                    </a:moveTo>
                    <a:cubicBezTo>
                      <a:pt x="291" y="0"/>
                      <a:pt x="255" y="36"/>
                      <a:pt x="249" y="85"/>
                    </a:cubicBezTo>
                    <a:cubicBezTo>
                      <a:pt x="0" y="2129"/>
                      <a:pt x="51" y="4224"/>
                      <a:pt x="236" y="6271"/>
                    </a:cubicBezTo>
                    <a:cubicBezTo>
                      <a:pt x="300" y="6966"/>
                      <a:pt x="214" y="7334"/>
                      <a:pt x="655" y="7747"/>
                    </a:cubicBezTo>
                    <a:cubicBezTo>
                      <a:pt x="1249" y="8303"/>
                      <a:pt x="2532" y="8613"/>
                      <a:pt x="3289" y="8863"/>
                    </a:cubicBezTo>
                    <a:lnTo>
                      <a:pt x="3334" y="8698"/>
                    </a:lnTo>
                    <a:cubicBezTo>
                      <a:pt x="2615" y="8462"/>
                      <a:pt x="1549" y="8214"/>
                      <a:pt x="977" y="7727"/>
                    </a:cubicBezTo>
                    <a:cubicBezTo>
                      <a:pt x="292" y="7143"/>
                      <a:pt x="380" y="6073"/>
                      <a:pt x="331" y="5259"/>
                    </a:cubicBezTo>
                    <a:cubicBezTo>
                      <a:pt x="244" y="3857"/>
                      <a:pt x="223" y="2442"/>
                      <a:pt x="325" y="1039"/>
                    </a:cubicBezTo>
                    <a:cubicBezTo>
                      <a:pt x="331" y="951"/>
                      <a:pt x="317" y="422"/>
                      <a:pt x="384" y="376"/>
                    </a:cubicBezTo>
                    <a:cubicBezTo>
                      <a:pt x="422" y="349"/>
                      <a:pt x="468" y="338"/>
                      <a:pt x="520" y="338"/>
                    </a:cubicBezTo>
                    <a:cubicBezTo>
                      <a:pt x="794" y="338"/>
                      <a:pt x="1220" y="660"/>
                      <a:pt x="1386" y="756"/>
                    </a:cubicBezTo>
                    <a:cubicBezTo>
                      <a:pt x="1870" y="1034"/>
                      <a:pt x="2348" y="1324"/>
                      <a:pt x="2806" y="1645"/>
                    </a:cubicBezTo>
                    <a:cubicBezTo>
                      <a:pt x="3202" y="1923"/>
                      <a:pt x="3641" y="2222"/>
                      <a:pt x="3957" y="2598"/>
                    </a:cubicBezTo>
                    <a:cubicBezTo>
                      <a:pt x="3973" y="2618"/>
                      <a:pt x="3993" y="2626"/>
                      <a:pt x="4012" y="2626"/>
                    </a:cubicBezTo>
                    <a:cubicBezTo>
                      <a:pt x="4073" y="2626"/>
                      <a:pt x="4130" y="2541"/>
                      <a:pt x="4077" y="2477"/>
                    </a:cubicBezTo>
                    <a:cubicBezTo>
                      <a:pt x="3155" y="1379"/>
                      <a:pt x="1604" y="660"/>
                      <a:pt x="378" y="12"/>
                    </a:cubicBezTo>
                    <a:cubicBezTo>
                      <a:pt x="363" y="4"/>
                      <a:pt x="348" y="0"/>
                      <a:pt x="3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3"/>
              <p:cNvSpPr/>
              <p:nvPr/>
            </p:nvSpPr>
            <p:spPr>
              <a:xfrm>
                <a:off x="1744081" y="2596894"/>
                <a:ext cx="353671" cy="239962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5012" extrusionOk="0">
                    <a:moveTo>
                      <a:pt x="6815" y="0"/>
                    </a:moveTo>
                    <a:cubicBezTo>
                      <a:pt x="5965" y="0"/>
                      <a:pt x="4735" y="1273"/>
                      <a:pt x="4179" y="1662"/>
                    </a:cubicBezTo>
                    <a:cubicBezTo>
                      <a:pt x="2803" y="2624"/>
                      <a:pt x="1175" y="3587"/>
                      <a:pt x="56" y="4864"/>
                    </a:cubicBezTo>
                    <a:cubicBezTo>
                      <a:pt x="1" y="4927"/>
                      <a:pt x="58" y="5012"/>
                      <a:pt x="121" y="5012"/>
                    </a:cubicBezTo>
                    <a:cubicBezTo>
                      <a:pt x="140" y="5012"/>
                      <a:pt x="160" y="5004"/>
                      <a:pt x="177" y="4984"/>
                    </a:cubicBezTo>
                    <a:cubicBezTo>
                      <a:pt x="1118" y="3909"/>
                      <a:pt x="2435" y="3105"/>
                      <a:pt x="3592" y="2284"/>
                    </a:cubicBezTo>
                    <a:cubicBezTo>
                      <a:pt x="4061" y="1950"/>
                      <a:pt x="5996" y="223"/>
                      <a:pt x="6888" y="223"/>
                    </a:cubicBezTo>
                    <a:cubicBezTo>
                      <a:pt x="7022" y="223"/>
                      <a:pt x="7132" y="262"/>
                      <a:pt x="7211" y="351"/>
                    </a:cubicBezTo>
                    <a:cubicBezTo>
                      <a:pt x="7228" y="370"/>
                      <a:pt x="7248" y="378"/>
                      <a:pt x="7267" y="378"/>
                    </a:cubicBezTo>
                    <a:cubicBezTo>
                      <a:pt x="7329" y="378"/>
                      <a:pt x="7387" y="293"/>
                      <a:pt x="7331" y="230"/>
                    </a:cubicBezTo>
                    <a:cubicBezTo>
                      <a:pt x="7188" y="68"/>
                      <a:pt x="7012" y="0"/>
                      <a:pt x="68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3"/>
              <p:cNvSpPr/>
              <p:nvPr/>
            </p:nvSpPr>
            <p:spPr>
              <a:xfrm>
                <a:off x="1760838" y="2604985"/>
                <a:ext cx="360326" cy="236706"/>
              </a:xfrm>
              <a:custGeom>
                <a:avLst/>
                <a:gdLst/>
                <a:ahLst/>
                <a:cxnLst/>
                <a:rect l="l" t="t" r="r" b="b"/>
                <a:pathLst>
                  <a:path w="7526" h="4944" extrusionOk="0">
                    <a:moveTo>
                      <a:pt x="6746" y="0"/>
                    </a:moveTo>
                    <a:cubicBezTo>
                      <a:pt x="6607" y="0"/>
                      <a:pt x="6479" y="64"/>
                      <a:pt x="6184" y="196"/>
                    </a:cubicBezTo>
                    <a:cubicBezTo>
                      <a:pt x="5181" y="647"/>
                      <a:pt x="4222" y="1508"/>
                      <a:pt x="3345" y="2165"/>
                    </a:cubicBezTo>
                    <a:cubicBezTo>
                      <a:pt x="2223" y="3007"/>
                      <a:pt x="1128" y="3886"/>
                      <a:pt x="65" y="4801"/>
                    </a:cubicBezTo>
                    <a:cubicBezTo>
                      <a:pt x="0" y="4858"/>
                      <a:pt x="60" y="4944"/>
                      <a:pt x="129" y="4944"/>
                    </a:cubicBezTo>
                    <a:cubicBezTo>
                      <a:pt x="148" y="4944"/>
                      <a:pt x="168" y="4937"/>
                      <a:pt x="186" y="4922"/>
                    </a:cubicBezTo>
                    <a:cubicBezTo>
                      <a:pt x="1077" y="4154"/>
                      <a:pt x="1991" y="3414"/>
                      <a:pt x="2925" y="2698"/>
                    </a:cubicBezTo>
                    <a:cubicBezTo>
                      <a:pt x="3639" y="2151"/>
                      <a:pt x="4363" y="1617"/>
                      <a:pt x="5106" y="1109"/>
                    </a:cubicBezTo>
                    <a:cubicBezTo>
                      <a:pt x="5734" y="679"/>
                      <a:pt x="6184" y="263"/>
                      <a:pt x="6805" y="263"/>
                    </a:cubicBezTo>
                    <a:cubicBezTo>
                      <a:pt x="6983" y="263"/>
                      <a:pt x="7174" y="297"/>
                      <a:pt x="7388" y="375"/>
                    </a:cubicBezTo>
                    <a:cubicBezTo>
                      <a:pt x="7398" y="378"/>
                      <a:pt x="7408" y="380"/>
                      <a:pt x="7417" y="380"/>
                    </a:cubicBezTo>
                    <a:cubicBezTo>
                      <a:pt x="7499" y="380"/>
                      <a:pt x="7525" y="243"/>
                      <a:pt x="7433" y="210"/>
                    </a:cubicBezTo>
                    <a:cubicBezTo>
                      <a:pt x="7051" y="72"/>
                      <a:pt x="6892" y="0"/>
                      <a:pt x="6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3"/>
              <p:cNvSpPr/>
              <p:nvPr/>
            </p:nvSpPr>
            <p:spPr>
              <a:xfrm>
                <a:off x="2292270" y="2985035"/>
                <a:ext cx="170731" cy="182509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812" extrusionOk="0">
                    <a:moveTo>
                      <a:pt x="2820" y="1"/>
                    </a:moveTo>
                    <a:cubicBezTo>
                      <a:pt x="2761" y="1"/>
                      <a:pt x="2704" y="87"/>
                      <a:pt x="2754" y="154"/>
                    </a:cubicBezTo>
                    <a:cubicBezTo>
                      <a:pt x="2988" y="473"/>
                      <a:pt x="3476" y="884"/>
                      <a:pt x="3267" y="1188"/>
                    </a:cubicBezTo>
                    <a:cubicBezTo>
                      <a:pt x="3035" y="1525"/>
                      <a:pt x="2381" y="1962"/>
                      <a:pt x="2063" y="2206"/>
                    </a:cubicBezTo>
                    <a:cubicBezTo>
                      <a:pt x="1380" y="2732"/>
                      <a:pt x="703" y="3209"/>
                      <a:pt x="1" y="3690"/>
                    </a:cubicBezTo>
                    <a:cubicBezTo>
                      <a:pt x="38" y="3723"/>
                      <a:pt x="82" y="3765"/>
                      <a:pt x="127" y="3812"/>
                    </a:cubicBezTo>
                    <a:cubicBezTo>
                      <a:pt x="1063" y="3171"/>
                      <a:pt x="2011" y="2495"/>
                      <a:pt x="2873" y="1778"/>
                    </a:cubicBezTo>
                    <a:cubicBezTo>
                      <a:pt x="3059" y="1624"/>
                      <a:pt x="3543" y="1354"/>
                      <a:pt x="3553" y="1070"/>
                    </a:cubicBezTo>
                    <a:cubicBezTo>
                      <a:pt x="3566" y="738"/>
                      <a:pt x="3049" y="270"/>
                      <a:pt x="2873" y="31"/>
                    </a:cubicBezTo>
                    <a:cubicBezTo>
                      <a:pt x="2858" y="10"/>
                      <a:pt x="2838" y="1"/>
                      <a:pt x="28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3"/>
              <p:cNvSpPr/>
              <p:nvPr/>
            </p:nvSpPr>
            <p:spPr>
              <a:xfrm>
                <a:off x="1744321" y="2609677"/>
                <a:ext cx="541303" cy="479828"/>
              </a:xfrm>
              <a:custGeom>
                <a:avLst/>
                <a:gdLst/>
                <a:ahLst/>
                <a:cxnLst/>
                <a:rect l="l" t="t" r="r" b="b"/>
                <a:pathLst>
                  <a:path w="11306" h="10022" extrusionOk="0">
                    <a:moveTo>
                      <a:pt x="8067" y="0"/>
                    </a:moveTo>
                    <a:cubicBezTo>
                      <a:pt x="7476" y="0"/>
                      <a:pt x="6704" y="802"/>
                      <a:pt x="6280" y="1094"/>
                    </a:cubicBezTo>
                    <a:cubicBezTo>
                      <a:pt x="5094" y="1909"/>
                      <a:pt x="3911" y="2734"/>
                      <a:pt x="2768" y="3610"/>
                    </a:cubicBezTo>
                    <a:cubicBezTo>
                      <a:pt x="2372" y="3913"/>
                      <a:pt x="1975" y="4365"/>
                      <a:pt x="1547" y="4609"/>
                    </a:cubicBezTo>
                    <a:cubicBezTo>
                      <a:pt x="1327" y="4734"/>
                      <a:pt x="1152" y="4782"/>
                      <a:pt x="981" y="4782"/>
                    </a:cubicBezTo>
                    <a:cubicBezTo>
                      <a:pt x="734" y="4782"/>
                      <a:pt x="494" y="4682"/>
                      <a:pt x="134" y="4574"/>
                    </a:cubicBezTo>
                    <a:cubicBezTo>
                      <a:pt x="127" y="4572"/>
                      <a:pt x="120" y="4571"/>
                      <a:pt x="113" y="4571"/>
                    </a:cubicBezTo>
                    <a:cubicBezTo>
                      <a:pt x="52" y="4571"/>
                      <a:pt x="1" y="4644"/>
                      <a:pt x="38" y="4700"/>
                    </a:cubicBezTo>
                    <a:cubicBezTo>
                      <a:pt x="1261" y="6527"/>
                      <a:pt x="2587" y="8289"/>
                      <a:pt x="3941" y="10021"/>
                    </a:cubicBezTo>
                    <a:cubicBezTo>
                      <a:pt x="3942" y="10021"/>
                      <a:pt x="3942" y="10022"/>
                      <a:pt x="3943" y="10022"/>
                    </a:cubicBezTo>
                    <a:cubicBezTo>
                      <a:pt x="3962" y="10022"/>
                      <a:pt x="4071" y="9911"/>
                      <a:pt x="4062" y="9900"/>
                    </a:cubicBezTo>
                    <a:cubicBezTo>
                      <a:pt x="3142" y="8724"/>
                      <a:pt x="2243" y="7533"/>
                      <a:pt x="1374" y="6320"/>
                    </a:cubicBezTo>
                    <a:cubicBezTo>
                      <a:pt x="1074" y="5900"/>
                      <a:pt x="482" y="5319"/>
                      <a:pt x="288" y="4807"/>
                    </a:cubicBezTo>
                    <a:lnTo>
                      <a:pt x="288" y="4807"/>
                    </a:lnTo>
                    <a:cubicBezTo>
                      <a:pt x="406" y="4848"/>
                      <a:pt x="572" y="4878"/>
                      <a:pt x="611" y="4895"/>
                    </a:cubicBezTo>
                    <a:cubicBezTo>
                      <a:pt x="718" y="4941"/>
                      <a:pt x="981" y="5056"/>
                      <a:pt x="1124" y="5056"/>
                    </a:cubicBezTo>
                    <a:cubicBezTo>
                      <a:pt x="1135" y="5056"/>
                      <a:pt x="1146" y="5056"/>
                      <a:pt x="1155" y="5054"/>
                    </a:cubicBezTo>
                    <a:cubicBezTo>
                      <a:pt x="1545" y="4993"/>
                      <a:pt x="1810" y="4598"/>
                      <a:pt x="2100" y="4356"/>
                    </a:cubicBezTo>
                    <a:cubicBezTo>
                      <a:pt x="3524" y="3168"/>
                      <a:pt x="5081" y="2122"/>
                      <a:pt x="6609" y="1074"/>
                    </a:cubicBezTo>
                    <a:cubicBezTo>
                      <a:pt x="7020" y="793"/>
                      <a:pt x="7493" y="294"/>
                      <a:pt x="7977" y="294"/>
                    </a:cubicBezTo>
                    <a:cubicBezTo>
                      <a:pt x="8100" y="294"/>
                      <a:pt x="8224" y="326"/>
                      <a:pt x="8347" y="402"/>
                    </a:cubicBezTo>
                    <a:cubicBezTo>
                      <a:pt x="8784" y="673"/>
                      <a:pt x="9183" y="1403"/>
                      <a:pt x="9509" y="1812"/>
                    </a:cubicBezTo>
                    <a:cubicBezTo>
                      <a:pt x="10074" y="2519"/>
                      <a:pt x="10627" y="3237"/>
                      <a:pt x="11178" y="3955"/>
                    </a:cubicBezTo>
                    <a:cubicBezTo>
                      <a:pt x="11189" y="3971"/>
                      <a:pt x="11201" y="3977"/>
                      <a:pt x="11212" y="3977"/>
                    </a:cubicBezTo>
                    <a:cubicBezTo>
                      <a:pt x="11264" y="3977"/>
                      <a:pt x="11306" y="3845"/>
                      <a:pt x="11306" y="3845"/>
                    </a:cubicBezTo>
                    <a:cubicBezTo>
                      <a:pt x="10700" y="3053"/>
                      <a:pt x="10111" y="2287"/>
                      <a:pt x="9486" y="1510"/>
                    </a:cubicBezTo>
                    <a:cubicBezTo>
                      <a:pt x="9266" y="1238"/>
                      <a:pt x="8577" y="118"/>
                      <a:pt x="8218" y="20"/>
                    </a:cubicBezTo>
                    <a:cubicBezTo>
                      <a:pt x="8169" y="7"/>
                      <a:pt x="8119" y="0"/>
                      <a:pt x="80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3"/>
              <p:cNvSpPr/>
              <p:nvPr/>
            </p:nvSpPr>
            <p:spPr>
              <a:xfrm>
                <a:off x="1497181" y="2710603"/>
                <a:ext cx="145500" cy="238191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4975" extrusionOk="0">
                    <a:moveTo>
                      <a:pt x="1879" y="0"/>
                    </a:moveTo>
                    <a:cubicBezTo>
                      <a:pt x="1853" y="0"/>
                      <a:pt x="1828" y="12"/>
                      <a:pt x="1811" y="41"/>
                    </a:cubicBezTo>
                    <a:cubicBezTo>
                      <a:pt x="1461" y="650"/>
                      <a:pt x="1096" y="1249"/>
                      <a:pt x="704" y="1830"/>
                    </a:cubicBezTo>
                    <a:cubicBezTo>
                      <a:pt x="570" y="2028"/>
                      <a:pt x="312" y="2276"/>
                      <a:pt x="233" y="2498"/>
                    </a:cubicBezTo>
                    <a:cubicBezTo>
                      <a:pt x="1" y="3152"/>
                      <a:pt x="197" y="4186"/>
                      <a:pt x="236" y="4890"/>
                    </a:cubicBezTo>
                    <a:cubicBezTo>
                      <a:pt x="239" y="4940"/>
                      <a:pt x="281" y="4975"/>
                      <a:pt x="324" y="4975"/>
                    </a:cubicBezTo>
                    <a:cubicBezTo>
                      <a:pt x="344" y="4975"/>
                      <a:pt x="365" y="4967"/>
                      <a:pt x="382" y="4950"/>
                    </a:cubicBezTo>
                    <a:cubicBezTo>
                      <a:pt x="1392" y="3948"/>
                      <a:pt x="2278" y="2866"/>
                      <a:pt x="3000" y="1638"/>
                    </a:cubicBezTo>
                    <a:cubicBezTo>
                      <a:pt x="3039" y="1572"/>
                      <a:pt x="2980" y="1511"/>
                      <a:pt x="2921" y="1511"/>
                    </a:cubicBezTo>
                    <a:cubicBezTo>
                      <a:pt x="2896" y="1511"/>
                      <a:pt x="2870" y="1523"/>
                      <a:pt x="2853" y="1552"/>
                    </a:cubicBezTo>
                    <a:cubicBezTo>
                      <a:pt x="2353" y="2403"/>
                      <a:pt x="1776" y="3199"/>
                      <a:pt x="1117" y="3936"/>
                    </a:cubicBezTo>
                    <a:cubicBezTo>
                      <a:pt x="964" y="4109"/>
                      <a:pt x="359" y="4746"/>
                      <a:pt x="402" y="4799"/>
                    </a:cubicBezTo>
                    <a:cubicBezTo>
                      <a:pt x="312" y="4688"/>
                      <a:pt x="380" y="4110"/>
                      <a:pt x="379" y="3998"/>
                    </a:cubicBezTo>
                    <a:cubicBezTo>
                      <a:pt x="369" y="3362"/>
                      <a:pt x="260" y="2764"/>
                      <a:pt x="629" y="2238"/>
                    </a:cubicBezTo>
                    <a:cubicBezTo>
                      <a:pt x="1108" y="1557"/>
                      <a:pt x="1543" y="848"/>
                      <a:pt x="1958" y="128"/>
                    </a:cubicBezTo>
                    <a:cubicBezTo>
                      <a:pt x="1996" y="62"/>
                      <a:pt x="1937" y="0"/>
                      <a:pt x="18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3"/>
              <p:cNvSpPr/>
              <p:nvPr/>
            </p:nvSpPr>
            <p:spPr>
              <a:xfrm>
                <a:off x="1579577" y="2253279"/>
                <a:ext cx="236467" cy="534457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11163" extrusionOk="0">
                    <a:moveTo>
                      <a:pt x="2586" y="172"/>
                    </a:moveTo>
                    <a:cubicBezTo>
                      <a:pt x="3426" y="225"/>
                      <a:pt x="4456" y="326"/>
                      <a:pt x="4570" y="1486"/>
                    </a:cubicBezTo>
                    <a:cubicBezTo>
                      <a:pt x="4596" y="1752"/>
                      <a:pt x="4502" y="2080"/>
                      <a:pt x="4466" y="2344"/>
                    </a:cubicBezTo>
                    <a:cubicBezTo>
                      <a:pt x="4358" y="3120"/>
                      <a:pt x="4213" y="3891"/>
                      <a:pt x="4027" y="4652"/>
                    </a:cubicBezTo>
                    <a:cubicBezTo>
                      <a:pt x="3828" y="5476"/>
                      <a:pt x="3586" y="6290"/>
                      <a:pt x="3298" y="7087"/>
                    </a:cubicBezTo>
                    <a:cubicBezTo>
                      <a:pt x="2984" y="7961"/>
                      <a:pt x="2376" y="9483"/>
                      <a:pt x="1785" y="10352"/>
                    </a:cubicBezTo>
                    <a:cubicBezTo>
                      <a:pt x="1630" y="10580"/>
                      <a:pt x="1445" y="10806"/>
                      <a:pt x="1291" y="10834"/>
                    </a:cubicBezTo>
                    <a:cubicBezTo>
                      <a:pt x="1276" y="10837"/>
                      <a:pt x="1261" y="10838"/>
                      <a:pt x="1246" y="10838"/>
                    </a:cubicBezTo>
                    <a:cubicBezTo>
                      <a:pt x="861" y="10838"/>
                      <a:pt x="362" y="9970"/>
                      <a:pt x="297" y="9274"/>
                    </a:cubicBezTo>
                    <a:cubicBezTo>
                      <a:pt x="277" y="9077"/>
                      <a:pt x="423" y="8827"/>
                      <a:pt x="459" y="8695"/>
                    </a:cubicBezTo>
                    <a:cubicBezTo>
                      <a:pt x="674" y="7907"/>
                      <a:pt x="1062" y="7148"/>
                      <a:pt x="1298" y="6360"/>
                    </a:cubicBezTo>
                    <a:cubicBezTo>
                      <a:pt x="1876" y="4432"/>
                      <a:pt x="2171" y="2465"/>
                      <a:pt x="2201" y="454"/>
                    </a:cubicBezTo>
                    <a:cubicBezTo>
                      <a:pt x="2201" y="409"/>
                      <a:pt x="2251" y="226"/>
                      <a:pt x="2586" y="172"/>
                    </a:cubicBezTo>
                    <a:close/>
                    <a:moveTo>
                      <a:pt x="2576" y="1"/>
                    </a:moveTo>
                    <a:cubicBezTo>
                      <a:pt x="2563" y="1"/>
                      <a:pt x="2551" y="4"/>
                      <a:pt x="2542" y="8"/>
                    </a:cubicBezTo>
                    <a:lnTo>
                      <a:pt x="2542" y="8"/>
                    </a:lnTo>
                    <a:cubicBezTo>
                      <a:pt x="2262" y="67"/>
                      <a:pt x="2054" y="136"/>
                      <a:pt x="1934" y="412"/>
                    </a:cubicBezTo>
                    <a:cubicBezTo>
                      <a:pt x="1909" y="468"/>
                      <a:pt x="1937" y="540"/>
                      <a:pt x="2008" y="540"/>
                    </a:cubicBezTo>
                    <a:cubicBezTo>
                      <a:pt x="2008" y="540"/>
                      <a:pt x="2008" y="540"/>
                      <a:pt x="2008" y="540"/>
                    </a:cubicBezTo>
                    <a:cubicBezTo>
                      <a:pt x="2239" y="540"/>
                      <a:pt x="1529" y="4854"/>
                      <a:pt x="1379" y="5435"/>
                    </a:cubicBezTo>
                    <a:cubicBezTo>
                      <a:pt x="1197" y="6147"/>
                      <a:pt x="978" y="6851"/>
                      <a:pt x="727" y="7542"/>
                    </a:cubicBezTo>
                    <a:cubicBezTo>
                      <a:pt x="547" y="8039"/>
                      <a:pt x="9" y="8809"/>
                      <a:pt x="5" y="9314"/>
                    </a:cubicBezTo>
                    <a:cubicBezTo>
                      <a:pt x="1" y="9740"/>
                      <a:pt x="726" y="11083"/>
                      <a:pt x="1090" y="11149"/>
                    </a:cubicBezTo>
                    <a:cubicBezTo>
                      <a:pt x="1144" y="11158"/>
                      <a:pt x="1194" y="11163"/>
                      <a:pt x="1240" y="11163"/>
                    </a:cubicBezTo>
                    <a:cubicBezTo>
                      <a:pt x="1688" y="11163"/>
                      <a:pt x="1777" y="10721"/>
                      <a:pt x="2060" y="10218"/>
                    </a:cubicBezTo>
                    <a:cubicBezTo>
                      <a:pt x="3344" y="7935"/>
                      <a:pt x="4160" y="5390"/>
                      <a:pt x="4569" y="2809"/>
                    </a:cubicBezTo>
                    <a:cubicBezTo>
                      <a:pt x="4659" y="2244"/>
                      <a:pt x="4938" y="1335"/>
                      <a:pt x="4703" y="784"/>
                    </a:cubicBezTo>
                    <a:cubicBezTo>
                      <a:pt x="4391" y="51"/>
                      <a:pt x="3247" y="43"/>
                      <a:pt x="2582" y="1"/>
                    </a:cubicBezTo>
                    <a:cubicBezTo>
                      <a:pt x="2580" y="1"/>
                      <a:pt x="2578" y="1"/>
                      <a:pt x="25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3"/>
              <p:cNvSpPr/>
              <p:nvPr/>
            </p:nvSpPr>
            <p:spPr>
              <a:xfrm>
                <a:off x="1907245" y="3000069"/>
                <a:ext cx="221673" cy="121657"/>
              </a:xfrm>
              <a:custGeom>
                <a:avLst/>
                <a:gdLst/>
                <a:ahLst/>
                <a:cxnLst/>
                <a:rect l="l" t="t" r="r" b="b"/>
                <a:pathLst>
                  <a:path w="4630" h="2541" extrusionOk="0">
                    <a:moveTo>
                      <a:pt x="4520" y="0"/>
                    </a:moveTo>
                    <a:cubicBezTo>
                      <a:pt x="3494" y="2"/>
                      <a:pt x="2393" y="540"/>
                      <a:pt x="1534" y="1044"/>
                    </a:cubicBezTo>
                    <a:cubicBezTo>
                      <a:pt x="1138" y="1277"/>
                      <a:pt x="60" y="1877"/>
                      <a:pt x="416" y="2499"/>
                    </a:cubicBezTo>
                    <a:cubicBezTo>
                      <a:pt x="433" y="2528"/>
                      <a:pt x="458" y="2540"/>
                      <a:pt x="484" y="2540"/>
                    </a:cubicBezTo>
                    <a:cubicBezTo>
                      <a:pt x="542" y="2540"/>
                      <a:pt x="601" y="2479"/>
                      <a:pt x="563" y="2413"/>
                    </a:cubicBezTo>
                    <a:cubicBezTo>
                      <a:pt x="0" y="1428"/>
                      <a:pt x="3777" y="172"/>
                      <a:pt x="4520" y="170"/>
                    </a:cubicBezTo>
                    <a:cubicBezTo>
                      <a:pt x="4630" y="170"/>
                      <a:pt x="4630" y="0"/>
                      <a:pt x="45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3"/>
              <p:cNvSpPr/>
              <p:nvPr/>
            </p:nvSpPr>
            <p:spPr>
              <a:xfrm>
                <a:off x="2267661" y="3190860"/>
                <a:ext cx="20013" cy="5189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084" extrusionOk="0">
                    <a:moveTo>
                      <a:pt x="86" y="0"/>
                    </a:moveTo>
                    <a:lnTo>
                      <a:pt x="0" y="167"/>
                    </a:lnTo>
                    <a:cubicBezTo>
                      <a:pt x="206" y="364"/>
                      <a:pt x="213" y="736"/>
                      <a:pt x="241" y="1001"/>
                    </a:cubicBezTo>
                    <a:cubicBezTo>
                      <a:pt x="247" y="1056"/>
                      <a:pt x="293" y="1083"/>
                      <a:pt x="336" y="1083"/>
                    </a:cubicBezTo>
                    <a:cubicBezTo>
                      <a:pt x="378" y="1083"/>
                      <a:pt x="418" y="1056"/>
                      <a:pt x="412" y="1001"/>
                    </a:cubicBezTo>
                    <a:cubicBezTo>
                      <a:pt x="378" y="682"/>
                      <a:pt x="332" y="237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3"/>
              <p:cNvSpPr/>
              <p:nvPr/>
            </p:nvSpPr>
            <p:spPr>
              <a:xfrm>
                <a:off x="2279774" y="3150068"/>
                <a:ext cx="49362" cy="10068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2103" extrusionOk="0">
                    <a:moveTo>
                      <a:pt x="60" y="0"/>
                    </a:moveTo>
                    <a:cubicBezTo>
                      <a:pt x="0" y="0"/>
                      <a:pt x="22" y="171"/>
                      <a:pt x="22" y="171"/>
                    </a:cubicBezTo>
                    <a:cubicBezTo>
                      <a:pt x="696" y="595"/>
                      <a:pt x="805" y="1273"/>
                      <a:pt x="856" y="2020"/>
                    </a:cubicBezTo>
                    <a:cubicBezTo>
                      <a:pt x="860" y="2075"/>
                      <a:pt x="905" y="2102"/>
                      <a:pt x="948" y="2102"/>
                    </a:cubicBezTo>
                    <a:cubicBezTo>
                      <a:pt x="990" y="2102"/>
                      <a:pt x="1031" y="2075"/>
                      <a:pt x="1027" y="2020"/>
                    </a:cubicBezTo>
                    <a:cubicBezTo>
                      <a:pt x="971" y="1206"/>
                      <a:pt x="815" y="468"/>
                      <a:pt x="88" y="10"/>
                    </a:cubicBezTo>
                    <a:cubicBezTo>
                      <a:pt x="77" y="3"/>
                      <a:pt x="68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3"/>
              <p:cNvSpPr/>
              <p:nvPr/>
            </p:nvSpPr>
            <p:spPr>
              <a:xfrm>
                <a:off x="1886180" y="3098169"/>
                <a:ext cx="108347" cy="127163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2656" extrusionOk="0">
                    <a:moveTo>
                      <a:pt x="2159" y="1"/>
                    </a:moveTo>
                    <a:cubicBezTo>
                      <a:pt x="2157" y="1"/>
                      <a:pt x="2155" y="1"/>
                      <a:pt x="2153" y="1"/>
                    </a:cubicBezTo>
                    <a:cubicBezTo>
                      <a:pt x="1512" y="37"/>
                      <a:pt x="888" y="174"/>
                      <a:pt x="517" y="735"/>
                    </a:cubicBezTo>
                    <a:cubicBezTo>
                      <a:pt x="156" y="1281"/>
                      <a:pt x="53" y="1977"/>
                      <a:pt x="3" y="2616"/>
                    </a:cubicBezTo>
                    <a:cubicBezTo>
                      <a:pt x="0" y="2645"/>
                      <a:pt x="11" y="2655"/>
                      <a:pt x="29" y="2655"/>
                    </a:cubicBezTo>
                    <a:cubicBezTo>
                      <a:pt x="77" y="2655"/>
                      <a:pt x="177" y="2573"/>
                      <a:pt x="177" y="2573"/>
                    </a:cubicBezTo>
                    <a:cubicBezTo>
                      <a:pt x="219" y="2041"/>
                      <a:pt x="298" y="1528"/>
                      <a:pt x="537" y="1045"/>
                    </a:cubicBezTo>
                    <a:cubicBezTo>
                      <a:pt x="861" y="391"/>
                      <a:pt x="1464" y="211"/>
                      <a:pt x="2153" y="171"/>
                    </a:cubicBezTo>
                    <a:cubicBezTo>
                      <a:pt x="2261" y="165"/>
                      <a:pt x="2262" y="1"/>
                      <a:pt x="21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3"/>
              <p:cNvSpPr/>
              <p:nvPr/>
            </p:nvSpPr>
            <p:spPr>
              <a:xfrm>
                <a:off x="1927401" y="3160888"/>
                <a:ext cx="21353" cy="6023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1258" extrusionOk="0">
                    <a:moveTo>
                      <a:pt x="337" y="0"/>
                    </a:moveTo>
                    <a:cubicBezTo>
                      <a:pt x="319" y="0"/>
                      <a:pt x="302" y="12"/>
                      <a:pt x="291" y="38"/>
                    </a:cubicBezTo>
                    <a:lnTo>
                      <a:pt x="239" y="143"/>
                    </a:lnTo>
                    <a:cubicBezTo>
                      <a:pt x="86" y="516"/>
                      <a:pt x="38" y="857"/>
                      <a:pt x="1" y="1257"/>
                    </a:cubicBezTo>
                    <a:lnTo>
                      <a:pt x="171" y="1255"/>
                    </a:lnTo>
                    <a:cubicBezTo>
                      <a:pt x="208" y="870"/>
                      <a:pt x="268" y="518"/>
                      <a:pt x="416" y="159"/>
                    </a:cubicBezTo>
                    <a:cubicBezTo>
                      <a:pt x="446" y="85"/>
                      <a:pt x="387" y="0"/>
                      <a:pt x="3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3"/>
              <p:cNvSpPr/>
              <p:nvPr/>
            </p:nvSpPr>
            <p:spPr>
              <a:xfrm>
                <a:off x="1770031" y="3215516"/>
                <a:ext cx="639021" cy="557294"/>
              </a:xfrm>
              <a:custGeom>
                <a:avLst/>
                <a:gdLst/>
                <a:ahLst/>
                <a:cxnLst/>
                <a:rect l="l" t="t" r="r" b="b"/>
                <a:pathLst>
                  <a:path w="13347" h="11640" extrusionOk="0">
                    <a:moveTo>
                      <a:pt x="3084" y="1"/>
                    </a:moveTo>
                    <a:cubicBezTo>
                      <a:pt x="2053" y="1"/>
                      <a:pt x="1019" y="158"/>
                      <a:pt x="439" y="1011"/>
                    </a:cubicBezTo>
                    <a:cubicBezTo>
                      <a:pt x="1" y="1656"/>
                      <a:pt x="64" y="2444"/>
                      <a:pt x="59" y="3188"/>
                    </a:cubicBezTo>
                    <a:cubicBezTo>
                      <a:pt x="49" y="4471"/>
                      <a:pt x="95" y="5756"/>
                      <a:pt x="186" y="7036"/>
                    </a:cubicBezTo>
                    <a:cubicBezTo>
                      <a:pt x="270" y="8231"/>
                      <a:pt x="119" y="9964"/>
                      <a:pt x="1067" y="10865"/>
                    </a:cubicBezTo>
                    <a:cubicBezTo>
                      <a:pt x="1724" y="11490"/>
                      <a:pt x="2838" y="11640"/>
                      <a:pt x="3955" y="11640"/>
                    </a:cubicBezTo>
                    <a:cubicBezTo>
                      <a:pt x="4881" y="11640"/>
                      <a:pt x="5809" y="11537"/>
                      <a:pt x="6483" y="11515"/>
                    </a:cubicBezTo>
                    <a:cubicBezTo>
                      <a:pt x="8127" y="11462"/>
                      <a:pt x="9974" y="11433"/>
                      <a:pt x="11576" y="11002"/>
                    </a:cubicBezTo>
                    <a:cubicBezTo>
                      <a:pt x="12932" y="10636"/>
                      <a:pt x="13289" y="9663"/>
                      <a:pt x="13298" y="8376"/>
                    </a:cubicBezTo>
                    <a:cubicBezTo>
                      <a:pt x="13312" y="6433"/>
                      <a:pt x="13346" y="4239"/>
                      <a:pt x="12967" y="2318"/>
                    </a:cubicBezTo>
                    <a:cubicBezTo>
                      <a:pt x="12657" y="754"/>
                      <a:pt x="11486" y="485"/>
                      <a:pt x="10069" y="329"/>
                    </a:cubicBezTo>
                    <a:cubicBezTo>
                      <a:pt x="10065" y="329"/>
                      <a:pt x="10061" y="329"/>
                      <a:pt x="10058" y="329"/>
                    </a:cubicBezTo>
                    <a:cubicBezTo>
                      <a:pt x="9960" y="329"/>
                      <a:pt x="9964" y="488"/>
                      <a:pt x="10069" y="500"/>
                    </a:cubicBezTo>
                    <a:cubicBezTo>
                      <a:pt x="11584" y="665"/>
                      <a:pt x="12587" y="1101"/>
                      <a:pt x="12838" y="2727"/>
                    </a:cubicBezTo>
                    <a:cubicBezTo>
                      <a:pt x="12904" y="3156"/>
                      <a:pt x="12918" y="3600"/>
                      <a:pt x="12950" y="4032"/>
                    </a:cubicBezTo>
                    <a:cubicBezTo>
                      <a:pt x="13050" y="5388"/>
                      <a:pt x="13104" y="6748"/>
                      <a:pt x="13124" y="8107"/>
                    </a:cubicBezTo>
                    <a:cubicBezTo>
                      <a:pt x="13142" y="9340"/>
                      <a:pt x="12889" y="10480"/>
                      <a:pt x="11530" y="10838"/>
                    </a:cubicBezTo>
                    <a:cubicBezTo>
                      <a:pt x="11165" y="10933"/>
                      <a:pt x="10767" y="10965"/>
                      <a:pt x="10393" y="11017"/>
                    </a:cubicBezTo>
                    <a:cubicBezTo>
                      <a:pt x="9098" y="11197"/>
                      <a:pt x="7791" y="11302"/>
                      <a:pt x="6483" y="11345"/>
                    </a:cubicBezTo>
                    <a:cubicBezTo>
                      <a:pt x="5796" y="11367"/>
                      <a:pt x="4933" y="11450"/>
                      <a:pt x="4083" y="11450"/>
                    </a:cubicBezTo>
                    <a:cubicBezTo>
                      <a:pt x="3164" y="11450"/>
                      <a:pt x="2262" y="11353"/>
                      <a:pt x="1618" y="10980"/>
                    </a:cubicBezTo>
                    <a:cubicBezTo>
                      <a:pt x="323" y="10231"/>
                      <a:pt x="451" y="8382"/>
                      <a:pt x="356" y="7036"/>
                    </a:cubicBezTo>
                    <a:cubicBezTo>
                      <a:pt x="256" y="5626"/>
                      <a:pt x="78" y="4068"/>
                      <a:pt x="235" y="2660"/>
                    </a:cubicBezTo>
                    <a:cubicBezTo>
                      <a:pt x="299" y="2090"/>
                      <a:pt x="380" y="1259"/>
                      <a:pt x="809" y="829"/>
                    </a:cubicBezTo>
                    <a:cubicBezTo>
                      <a:pt x="1178" y="459"/>
                      <a:pt x="1982" y="317"/>
                      <a:pt x="2486" y="252"/>
                    </a:cubicBezTo>
                    <a:cubicBezTo>
                      <a:pt x="2788" y="212"/>
                      <a:pt x="3103" y="200"/>
                      <a:pt x="3421" y="200"/>
                    </a:cubicBezTo>
                    <a:cubicBezTo>
                      <a:pt x="3880" y="200"/>
                      <a:pt x="4345" y="225"/>
                      <a:pt x="4788" y="226"/>
                    </a:cubicBezTo>
                    <a:cubicBezTo>
                      <a:pt x="4898" y="226"/>
                      <a:pt x="4788" y="55"/>
                      <a:pt x="4788" y="55"/>
                    </a:cubicBezTo>
                    <a:cubicBezTo>
                      <a:pt x="4281" y="54"/>
                      <a:pt x="3683" y="1"/>
                      <a:pt x="30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3"/>
              <p:cNvSpPr/>
              <p:nvPr/>
            </p:nvSpPr>
            <p:spPr>
              <a:xfrm>
                <a:off x="1830451" y="3282545"/>
                <a:ext cx="532111" cy="419407"/>
              </a:xfrm>
              <a:custGeom>
                <a:avLst/>
                <a:gdLst/>
                <a:ahLst/>
                <a:cxnLst/>
                <a:rect l="l" t="t" r="r" b="b"/>
                <a:pathLst>
                  <a:path w="11114" h="8760" extrusionOk="0">
                    <a:moveTo>
                      <a:pt x="1702" y="1"/>
                    </a:moveTo>
                    <a:cubicBezTo>
                      <a:pt x="1049" y="1"/>
                      <a:pt x="440" y="132"/>
                      <a:pt x="240" y="746"/>
                    </a:cubicBezTo>
                    <a:cubicBezTo>
                      <a:pt x="0" y="1478"/>
                      <a:pt x="213" y="2639"/>
                      <a:pt x="234" y="3398"/>
                    </a:cubicBezTo>
                    <a:cubicBezTo>
                      <a:pt x="260" y="4323"/>
                      <a:pt x="312" y="5246"/>
                      <a:pt x="389" y="6168"/>
                    </a:cubicBezTo>
                    <a:cubicBezTo>
                      <a:pt x="440" y="6795"/>
                      <a:pt x="278" y="8144"/>
                      <a:pt x="928" y="8538"/>
                    </a:cubicBezTo>
                    <a:cubicBezTo>
                      <a:pt x="1220" y="8715"/>
                      <a:pt x="1642" y="8760"/>
                      <a:pt x="2076" y="8760"/>
                    </a:cubicBezTo>
                    <a:cubicBezTo>
                      <a:pt x="2526" y="8760"/>
                      <a:pt x="2989" y="8712"/>
                      <a:pt x="3336" y="8712"/>
                    </a:cubicBezTo>
                    <a:cubicBezTo>
                      <a:pt x="3352" y="8712"/>
                      <a:pt x="3369" y="8712"/>
                      <a:pt x="3385" y="8712"/>
                    </a:cubicBezTo>
                    <a:cubicBezTo>
                      <a:pt x="3562" y="8714"/>
                      <a:pt x="3739" y="8716"/>
                      <a:pt x="3916" y="8716"/>
                    </a:cubicBezTo>
                    <a:cubicBezTo>
                      <a:pt x="4823" y="8716"/>
                      <a:pt x="5731" y="8684"/>
                      <a:pt x="6637" y="8619"/>
                    </a:cubicBezTo>
                    <a:cubicBezTo>
                      <a:pt x="7575" y="8552"/>
                      <a:pt x="9365" y="8641"/>
                      <a:pt x="10213" y="8139"/>
                    </a:cubicBezTo>
                    <a:cubicBezTo>
                      <a:pt x="11114" y="7607"/>
                      <a:pt x="10593" y="5616"/>
                      <a:pt x="10557" y="4764"/>
                    </a:cubicBezTo>
                    <a:cubicBezTo>
                      <a:pt x="10524" y="3973"/>
                      <a:pt x="10479" y="3180"/>
                      <a:pt x="10415" y="2390"/>
                    </a:cubicBezTo>
                    <a:cubicBezTo>
                      <a:pt x="10383" y="1984"/>
                      <a:pt x="10442" y="1300"/>
                      <a:pt x="10246" y="924"/>
                    </a:cubicBezTo>
                    <a:cubicBezTo>
                      <a:pt x="9891" y="244"/>
                      <a:pt x="8785" y="232"/>
                      <a:pt x="7928" y="232"/>
                    </a:cubicBezTo>
                    <a:cubicBezTo>
                      <a:pt x="7896" y="232"/>
                      <a:pt x="7865" y="232"/>
                      <a:pt x="7834" y="232"/>
                    </a:cubicBezTo>
                    <a:cubicBezTo>
                      <a:pt x="7621" y="232"/>
                      <a:pt x="7426" y="231"/>
                      <a:pt x="7266" y="219"/>
                    </a:cubicBezTo>
                    <a:cubicBezTo>
                      <a:pt x="7264" y="219"/>
                      <a:pt x="7261" y="219"/>
                      <a:pt x="7258" y="219"/>
                    </a:cubicBezTo>
                    <a:cubicBezTo>
                      <a:pt x="7154" y="219"/>
                      <a:pt x="7112" y="378"/>
                      <a:pt x="7218" y="386"/>
                    </a:cubicBezTo>
                    <a:cubicBezTo>
                      <a:pt x="8407" y="478"/>
                      <a:pt x="10067" y="383"/>
                      <a:pt x="10204" y="1903"/>
                    </a:cubicBezTo>
                    <a:cubicBezTo>
                      <a:pt x="10282" y="2780"/>
                      <a:pt x="10338" y="3658"/>
                      <a:pt x="10377" y="4538"/>
                    </a:cubicBezTo>
                    <a:cubicBezTo>
                      <a:pt x="10432" y="5762"/>
                      <a:pt x="10844" y="7624"/>
                      <a:pt x="9797" y="8071"/>
                    </a:cubicBezTo>
                    <a:cubicBezTo>
                      <a:pt x="9001" y="8410"/>
                      <a:pt x="7277" y="8408"/>
                      <a:pt x="6413" y="8465"/>
                    </a:cubicBezTo>
                    <a:cubicBezTo>
                      <a:pt x="5586" y="8519"/>
                      <a:pt x="4757" y="8546"/>
                      <a:pt x="3929" y="8546"/>
                    </a:cubicBezTo>
                    <a:cubicBezTo>
                      <a:pt x="3567" y="8546"/>
                      <a:pt x="3204" y="8540"/>
                      <a:pt x="2842" y="8530"/>
                    </a:cubicBezTo>
                    <a:cubicBezTo>
                      <a:pt x="2081" y="8508"/>
                      <a:pt x="1108" y="8625"/>
                      <a:pt x="708" y="7684"/>
                    </a:cubicBezTo>
                    <a:cubicBezTo>
                      <a:pt x="538" y="7286"/>
                      <a:pt x="595" y="6598"/>
                      <a:pt x="559" y="6168"/>
                    </a:cubicBezTo>
                    <a:cubicBezTo>
                      <a:pt x="468" y="5078"/>
                      <a:pt x="412" y="3985"/>
                      <a:pt x="393" y="2892"/>
                    </a:cubicBezTo>
                    <a:cubicBezTo>
                      <a:pt x="385" y="2431"/>
                      <a:pt x="246" y="1731"/>
                      <a:pt x="393" y="1311"/>
                    </a:cubicBezTo>
                    <a:cubicBezTo>
                      <a:pt x="729" y="360"/>
                      <a:pt x="1419" y="222"/>
                      <a:pt x="2158" y="222"/>
                    </a:cubicBezTo>
                    <a:cubicBezTo>
                      <a:pt x="2463" y="222"/>
                      <a:pt x="2777" y="245"/>
                      <a:pt x="3077" y="245"/>
                    </a:cubicBezTo>
                    <a:cubicBezTo>
                      <a:pt x="3085" y="245"/>
                      <a:pt x="3093" y="245"/>
                      <a:pt x="3101" y="245"/>
                    </a:cubicBezTo>
                    <a:cubicBezTo>
                      <a:pt x="3211" y="244"/>
                      <a:pt x="3211" y="75"/>
                      <a:pt x="3102" y="75"/>
                    </a:cubicBezTo>
                    <a:cubicBezTo>
                      <a:pt x="3101" y="75"/>
                      <a:pt x="3101" y="75"/>
                      <a:pt x="3101" y="75"/>
                    </a:cubicBezTo>
                    <a:cubicBezTo>
                      <a:pt x="3097" y="75"/>
                      <a:pt x="3093" y="75"/>
                      <a:pt x="3089" y="75"/>
                    </a:cubicBezTo>
                    <a:cubicBezTo>
                      <a:pt x="2707" y="75"/>
                      <a:pt x="2192" y="1"/>
                      <a:pt x="170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3"/>
              <p:cNvSpPr/>
              <p:nvPr/>
            </p:nvSpPr>
            <p:spPr>
              <a:xfrm>
                <a:off x="1973650" y="3286088"/>
                <a:ext cx="108299" cy="10054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210" extrusionOk="0">
                    <a:moveTo>
                      <a:pt x="109" y="1"/>
                    </a:moveTo>
                    <a:cubicBezTo>
                      <a:pt x="1" y="1"/>
                      <a:pt x="0" y="171"/>
                      <a:pt x="110" y="171"/>
                    </a:cubicBezTo>
                    <a:cubicBezTo>
                      <a:pt x="696" y="172"/>
                      <a:pt x="1572" y="194"/>
                      <a:pt x="2158" y="210"/>
                    </a:cubicBezTo>
                    <a:cubicBezTo>
                      <a:pt x="2159" y="210"/>
                      <a:pt x="2160" y="210"/>
                      <a:pt x="2161" y="210"/>
                    </a:cubicBezTo>
                    <a:cubicBezTo>
                      <a:pt x="2262" y="210"/>
                      <a:pt x="1976" y="28"/>
                      <a:pt x="1867" y="24"/>
                    </a:cubicBezTo>
                    <a:cubicBezTo>
                      <a:pt x="1282" y="9"/>
                      <a:pt x="696" y="1"/>
                      <a:pt x="110" y="1"/>
                    </a:cubicBezTo>
                    <a:cubicBezTo>
                      <a:pt x="109" y="1"/>
                      <a:pt x="109" y="1"/>
                      <a:pt x="1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3"/>
              <p:cNvSpPr/>
              <p:nvPr/>
            </p:nvSpPr>
            <p:spPr>
              <a:xfrm>
                <a:off x="1962687" y="3357377"/>
                <a:ext cx="246761" cy="109735"/>
              </a:xfrm>
              <a:custGeom>
                <a:avLst/>
                <a:gdLst/>
                <a:ahLst/>
                <a:cxnLst/>
                <a:rect l="l" t="t" r="r" b="b"/>
                <a:pathLst>
                  <a:path w="5154" h="2292" extrusionOk="0">
                    <a:moveTo>
                      <a:pt x="2669" y="0"/>
                    </a:moveTo>
                    <a:cubicBezTo>
                      <a:pt x="2602" y="0"/>
                      <a:pt x="2525" y="25"/>
                      <a:pt x="2433" y="82"/>
                    </a:cubicBezTo>
                    <a:cubicBezTo>
                      <a:pt x="2253" y="194"/>
                      <a:pt x="2067" y="703"/>
                      <a:pt x="1981" y="876"/>
                    </a:cubicBezTo>
                    <a:cubicBezTo>
                      <a:pt x="1736" y="1371"/>
                      <a:pt x="1591" y="1596"/>
                      <a:pt x="1024" y="1710"/>
                    </a:cubicBezTo>
                    <a:cubicBezTo>
                      <a:pt x="634" y="1789"/>
                      <a:pt x="1" y="1659"/>
                      <a:pt x="71" y="2210"/>
                    </a:cubicBezTo>
                    <a:cubicBezTo>
                      <a:pt x="78" y="2264"/>
                      <a:pt x="124" y="2291"/>
                      <a:pt x="167" y="2291"/>
                    </a:cubicBezTo>
                    <a:cubicBezTo>
                      <a:pt x="209" y="2291"/>
                      <a:pt x="248" y="2265"/>
                      <a:pt x="241" y="2210"/>
                    </a:cubicBezTo>
                    <a:cubicBezTo>
                      <a:pt x="200" y="1887"/>
                      <a:pt x="1527" y="1912"/>
                      <a:pt x="1796" y="1688"/>
                    </a:cubicBezTo>
                    <a:cubicBezTo>
                      <a:pt x="2151" y="1395"/>
                      <a:pt x="2081" y="373"/>
                      <a:pt x="2656" y="373"/>
                    </a:cubicBezTo>
                    <a:cubicBezTo>
                      <a:pt x="3229" y="373"/>
                      <a:pt x="3162" y="1385"/>
                      <a:pt x="3507" y="1682"/>
                    </a:cubicBezTo>
                    <a:cubicBezTo>
                      <a:pt x="3875" y="1997"/>
                      <a:pt x="4558" y="1905"/>
                      <a:pt x="5005" y="1973"/>
                    </a:cubicBezTo>
                    <a:cubicBezTo>
                      <a:pt x="5010" y="1974"/>
                      <a:pt x="5014" y="1974"/>
                      <a:pt x="5019" y="1974"/>
                    </a:cubicBezTo>
                    <a:cubicBezTo>
                      <a:pt x="5116" y="1974"/>
                      <a:pt x="5154" y="1824"/>
                      <a:pt x="5050" y="1808"/>
                    </a:cubicBezTo>
                    <a:cubicBezTo>
                      <a:pt x="4722" y="1759"/>
                      <a:pt x="4201" y="1805"/>
                      <a:pt x="3916" y="1678"/>
                    </a:cubicBezTo>
                    <a:cubicBezTo>
                      <a:pt x="3480" y="1482"/>
                      <a:pt x="3343" y="878"/>
                      <a:pt x="3135" y="502"/>
                    </a:cubicBezTo>
                    <a:cubicBezTo>
                      <a:pt x="2994" y="249"/>
                      <a:pt x="2883" y="0"/>
                      <a:pt x="26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3"/>
              <p:cNvSpPr/>
              <p:nvPr/>
            </p:nvSpPr>
            <p:spPr>
              <a:xfrm>
                <a:off x="1964362" y="3444035"/>
                <a:ext cx="264427" cy="184328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3850" extrusionOk="0">
                    <a:moveTo>
                      <a:pt x="4997" y="0"/>
                    </a:moveTo>
                    <a:cubicBezTo>
                      <a:pt x="4926" y="0"/>
                      <a:pt x="4865" y="87"/>
                      <a:pt x="4932" y="141"/>
                    </a:cubicBezTo>
                    <a:cubicBezTo>
                      <a:pt x="5280" y="421"/>
                      <a:pt x="4147" y="1264"/>
                      <a:pt x="4070" y="1509"/>
                    </a:cubicBezTo>
                    <a:cubicBezTo>
                      <a:pt x="3983" y="1783"/>
                      <a:pt x="4161" y="2103"/>
                      <a:pt x="4229" y="2370"/>
                    </a:cubicBezTo>
                    <a:cubicBezTo>
                      <a:pt x="4280" y="2571"/>
                      <a:pt x="4518" y="3141"/>
                      <a:pt x="4442" y="3328"/>
                    </a:cubicBezTo>
                    <a:cubicBezTo>
                      <a:pt x="4370" y="3504"/>
                      <a:pt x="4263" y="3565"/>
                      <a:pt x="4143" y="3565"/>
                    </a:cubicBezTo>
                    <a:cubicBezTo>
                      <a:pt x="3961" y="3565"/>
                      <a:pt x="3751" y="3423"/>
                      <a:pt x="3595" y="3331"/>
                    </a:cubicBezTo>
                    <a:cubicBezTo>
                      <a:pt x="3319" y="3170"/>
                      <a:pt x="2989" y="2725"/>
                      <a:pt x="2655" y="2725"/>
                    </a:cubicBezTo>
                    <a:cubicBezTo>
                      <a:pt x="2644" y="2725"/>
                      <a:pt x="2632" y="2725"/>
                      <a:pt x="2621" y="2727"/>
                    </a:cubicBezTo>
                    <a:cubicBezTo>
                      <a:pt x="2270" y="2760"/>
                      <a:pt x="1936" y="3162"/>
                      <a:pt x="1648" y="3331"/>
                    </a:cubicBezTo>
                    <a:cubicBezTo>
                      <a:pt x="1486" y="3426"/>
                      <a:pt x="1283" y="3588"/>
                      <a:pt x="1103" y="3588"/>
                    </a:cubicBezTo>
                    <a:cubicBezTo>
                      <a:pt x="987" y="3588"/>
                      <a:pt x="881" y="3521"/>
                      <a:pt x="801" y="3328"/>
                    </a:cubicBezTo>
                    <a:cubicBezTo>
                      <a:pt x="732" y="3161"/>
                      <a:pt x="932" y="2694"/>
                      <a:pt x="980" y="2499"/>
                    </a:cubicBezTo>
                    <a:cubicBezTo>
                      <a:pt x="1035" y="2277"/>
                      <a:pt x="1238" y="1854"/>
                      <a:pt x="1207" y="1615"/>
                    </a:cubicBezTo>
                    <a:cubicBezTo>
                      <a:pt x="1146" y="1152"/>
                      <a:pt x="456" y="703"/>
                      <a:pt x="195" y="358"/>
                    </a:cubicBezTo>
                    <a:cubicBezTo>
                      <a:pt x="175" y="332"/>
                      <a:pt x="149" y="322"/>
                      <a:pt x="123" y="322"/>
                    </a:cubicBezTo>
                    <a:cubicBezTo>
                      <a:pt x="60" y="322"/>
                      <a:pt x="0" y="382"/>
                      <a:pt x="47" y="443"/>
                    </a:cubicBezTo>
                    <a:cubicBezTo>
                      <a:pt x="486" y="1024"/>
                      <a:pt x="1085" y="1415"/>
                      <a:pt x="882" y="2196"/>
                    </a:cubicBezTo>
                    <a:cubicBezTo>
                      <a:pt x="757" y="2675"/>
                      <a:pt x="476" y="3305"/>
                      <a:pt x="675" y="3783"/>
                    </a:cubicBezTo>
                    <a:cubicBezTo>
                      <a:pt x="691" y="3821"/>
                      <a:pt x="716" y="3841"/>
                      <a:pt x="757" y="3845"/>
                    </a:cubicBezTo>
                    <a:cubicBezTo>
                      <a:pt x="787" y="3848"/>
                      <a:pt x="817" y="3850"/>
                      <a:pt x="846" y="3850"/>
                    </a:cubicBezTo>
                    <a:cubicBezTo>
                      <a:pt x="1501" y="3850"/>
                      <a:pt x="1961" y="3117"/>
                      <a:pt x="2621" y="3117"/>
                    </a:cubicBezTo>
                    <a:cubicBezTo>
                      <a:pt x="3289" y="3117"/>
                      <a:pt x="3740" y="3850"/>
                      <a:pt x="4396" y="3850"/>
                    </a:cubicBezTo>
                    <a:cubicBezTo>
                      <a:pt x="4425" y="3850"/>
                      <a:pt x="4455" y="3848"/>
                      <a:pt x="4485" y="3845"/>
                    </a:cubicBezTo>
                    <a:cubicBezTo>
                      <a:pt x="4527" y="3841"/>
                      <a:pt x="4551" y="3821"/>
                      <a:pt x="4567" y="3783"/>
                    </a:cubicBezTo>
                    <a:cubicBezTo>
                      <a:pt x="4713" y="3433"/>
                      <a:pt x="4573" y="3090"/>
                      <a:pt x="4491" y="2727"/>
                    </a:cubicBezTo>
                    <a:cubicBezTo>
                      <a:pt x="4346" y="2084"/>
                      <a:pt x="4125" y="1764"/>
                      <a:pt x="4580" y="1174"/>
                    </a:cubicBezTo>
                    <a:cubicBezTo>
                      <a:pt x="4822" y="860"/>
                      <a:pt x="5522" y="399"/>
                      <a:pt x="5053" y="21"/>
                    </a:cubicBezTo>
                    <a:cubicBezTo>
                      <a:pt x="5035" y="6"/>
                      <a:pt x="5016" y="0"/>
                      <a:pt x="49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3"/>
              <p:cNvSpPr/>
              <p:nvPr/>
            </p:nvSpPr>
            <p:spPr>
              <a:xfrm>
                <a:off x="1981550" y="2498889"/>
                <a:ext cx="628823" cy="815450"/>
              </a:xfrm>
              <a:custGeom>
                <a:avLst/>
                <a:gdLst/>
                <a:ahLst/>
                <a:cxnLst/>
                <a:rect l="l" t="t" r="r" b="b"/>
                <a:pathLst>
                  <a:path w="13134" h="17032" extrusionOk="0">
                    <a:moveTo>
                      <a:pt x="9334" y="1"/>
                    </a:moveTo>
                    <a:cubicBezTo>
                      <a:pt x="9269" y="1"/>
                      <a:pt x="9211" y="86"/>
                      <a:pt x="9271" y="147"/>
                    </a:cubicBezTo>
                    <a:cubicBezTo>
                      <a:pt x="10377" y="1281"/>
                      <a:pt x="11687" y="2662"/>
                      <a:pt x="12118" y="4240"/>
                    </a:cubicBezTo>
                    <a:cubicBezTo>
                      <a:pt x="12415" y="5324"/>
                      <a:pt x="11940" y="6373"/>
                      <a:pt x="11398" y="7299"/>
                    </a:cubicBezTo>
                    <a:cubicBezTo>
                      <a:pt x="10380" y="9038"/>
                      <a:pt x="8955" y="10549"/>
                      <a:pt x="7517" y="11945"/>
                    </a:cubicBezTo>
                    <a:cubicBezTo>
                      <a:pt x="6903" y="12542"/>
                      <a:pt x="6388" y="12969"/>
                      <a:pt x="6297" y="13324"/>
                    </a:cubicBezTo>
                    <a:cubicBezTo>
                      <a:pt x="5988" y="14545"/>
                      <a:pt x="5446" y="16133"/>
                      <a:pt x="4143" y="16555"/>
                    </a:cubicBezTo>
                    <a:cubicBezTo>
                      <a:pt x="3778" y="16672"/>
                      <a:pt x="3435" y="16727"/>
                      <a:pt x="3112" y="16727"/>
                    </a:cubicBezTo>
                    <a:cubicBezTo>
                      <a:pt x="1832" y="16727"/>
                      <a:pt x="871" y="15865"/>
                      <a:pt x="185" y="14644"/>
                    </a:cubicBezTo>
                    <a:cubicBezTo>
                      <a:pt x="168" y="14614"/>
                      <a:pt x="143" y="14602"/>
                      <a:pt x="117" y="14602"/>
                    </a:cubicBezTo>
                    <a:cubicBezTo>
                      <a:pt x="60" y="14602"/>
                      <a:pt x="1" y="14663"/>
                      <a:pt x="38" y="14730"/>
                    </a:cubicBezTo>
                    <a:cubicBezTo>
                      <a:pt x="719" y="16060"/>
                      <a:pt x="1951" y="17032"/>
                      <a:pt x="3235" y="17032"/>
                    </a:cubicBezTo>
                    <a:cubicBezTo>
                      <a:pt x="3908" y="17032"/>
                      <a:pt x="4595" y="16765"/>
                      <a:pt x="5225" y="16144"/>
                    </a:cubicBezTo>
                    <a:cubicBezTo>
                      <a:pt x="6010" y="15369"/>
                      <a:pt x="6297" y="13722"/>
                      <a:pt x="6437" y="13369"/>
                    </a:cubicBezTo>
                    <a:cubicBezTo>
                      <a:pt x="6639" y="13038"/>
                      <a:pt x="7012" y="12665"/>
                      <a:pt x="7391" y="12303"/>
                    </a:cubicBezTo>
                    <a:cubicBezTo>
                      <a:pt x="9110" y="10665"/>
                      <a:pt x="10955" y="8801"/>
                      <a:pt x="11953" y="6612"/>
                    </a:cubicBezTo>
                    <a:cubicBezTo>
                      <a:pt x="13133" y="4022"/>
                      <a:pt x="11143" y="1823"/>
                      <a:pt x="9391" y="26"/>
                    </a:cubicBezTo>
                    <a:cubicBezTo>
                      <a:pt x="9374" y="8"/>
                      <a:pt x="9354" y="1"/>
                      <a:pt x="93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3"/>
              <p:cNvSpPr/>
              <p:nvPr/>
            </p:nvSpPr>
            <p:spPr>
              <a:xfrm>
                <a:off x="1924194" y="3047898"/>
                <a:ext cx="106432" cy="158331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3307" extrusionOk="0">
                    <a:moveTo>
                      <a:pt x="2103" y="0"/>
                    </a:moveTo>
                    <a:cubicBezTo>
                      <a:pt x="2077" y="0"/>
                      <a:pt x="2051" y="12"/>
                      <a:pt x="2033" y="39"/>
                    </a:cubicBezTo>
                    <a:cubicBezTo>
                      <a:pt x="1836" y="340"/>
                      <a:pt x="1651" y="654"/>
                      <a:pt x="1441" y="945"/>
                    </a:cubicBezTo>
                    <a:cubicBezTo>
                      <a:pt x="1177" y="1312"/>
                      <a:pt x="782" y="1541"/>
                      <a:pt x="507" y="1902"/>
                    </a:cubicBezTo>
                    <a:cubicBezTo>
                      <a:pt x="1" y="2566"/>
                      <a:pt x="583" y="3213"/>
                      <a:pt x="1310" y="3306"/>
                    </a:cubicBezTo>
                    <a:cubicBezTo>
                      <a:pt x="1314" y="3306"/>
                      <a:pt x="1317" y="3306"/>
                      <a:pt x="1321" y="3306"/>
                    </a:cubicBezTo>
                    <a:cubicBezTo>
                      <a:pt x="1418" y="3306"/>
                      <a:pt x="1413" y="3148"/>
                      <a:pt x="1310" y="3134"/>
                    </a:cubicBezTo>
                    <a:cubicBezTo>
                      <a:pt x="541" y="3038"/>
                      <a:pt x="260" y="2414"/>
                      <a:pt x="774" y="1851"/>
                    </a:cubicBezTo>
                    <a:cubicBezTo>
                      <a:pt x="987" y="1618"/>
                      <a:pt x="1272" y="1454"/>
                      <a:pt x="1472" y="1208"/>
                    </a:cubicBezTo>
                    <a:cubicBezTo>
                      <a:pt x="1739" y="879"/>
                      <a:pt x="1948" y="481"/>
                      <a:pt x="2180" y="126"/>
                    </a:cubicBezTo>
                    <a:cubicBezTo>
                      <a:pt x="2222" y="62"/>
                      <a:pt x="2163" y="0"/>
                      <a:pt x="21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3"/>
              <p:cNvSpPr/>
              <p:nvPr/>
            </p:nvSpPr>
            <p:spPr>
              <a:xfrm>
                <a:off x="2118142" y="2689058"/>
                <a:ext cx="195436" cy="319391"/>
              </a:xfrm>
              <a:custGeom>
                <a:avLst/>
                <a:gdLst/>
                <a:ahLst/>
                <a:cxnLst/>
                <a:rect l="l" t="t" r="r" b="b"/>
                <a:pathLst>
                  <a:path w="4082" h="6671" extrusionOk="0">
                    <a:moveTo>
                      <a:pt x="2634" y="0"/>
                    </a:moveTo>
                    <a:cubicBezTo>
                      <a:pt x="2564" y="0"/>
                      <a:pt x="2502" y="86"/>
                      <a:pt x="2569" y="141"/>
                    </a:cubicBezTo>
                    <a:cubicBezTo>
                      <a:pt x="2898" y="415"/>
                      <a:pt x="3842" y="998"/>
                      <a:pt x="3808" y="1504"/>
                    </a:cubicBezTo>
                    <a:cubicBezTo>
                      <a:pt x="3796" y="1696"/>
                      <a:pt x="3509" y="1998"/>
                      <a:pt x="3398" y="2167"/>
                    </a:cubicBezTo>
                    <a:cubicBezTo>
                      <a:pt x="2944" y="2860"/>
                      <a:pt x="2446" y="3524"/>
                      <a:pt x="1940" y="4180"/>
                    </a:cubicBezTo>
                    <a:cubicBezTo>
                      <a:pt x="1329" y="4973"/>
                      <a:pt x="700" y="5756"/>
                      <a:pt x="54" y="6521"/>
                    </a:cubicBezTo>
                    <a:cubicBezTo>
                      <a:pt x="0" y="6585"/>
                      <a:pt x="58" y="6670"/>
                      <a:pt x="119" y="6670"/>
                    </a:cubicBezTo>
                    <a:cubicBezTo>
                      <a:pt x="138" y="6670"/>
                      <a:pt x="158" y="6662"/>
                      <a:pt x="175" y="6642"/>
                    </a:cubicBezTo>
                    <a:cubicBezTo>
                      <a:pt x="1563" y="4997"/>
                      <a:pt x="3028" y="3288"/>
                      <a:pt x="4063" y="1393"/>
                    </a:cubicBezTo>
                    <a:cubicBezTo>
                      <a:pt x="4081" y="1359"/>
                      <a:pt x="4076" y="1318"/>
                      <a:pt x="4050" y="1290"/>
                    </a:cubicBezTo>
                    <a:cubicBezTo>
                      <a:pt x="3618" y="837"/>
                      <a:pt x="3171" y="421"/>
                      <a:pt x="2689" y="21"/>
                    </a:cubicBezTo>
                    <a:cubicBezTo>
                      <a:pt x="2672" y="6"/>
                      <a:pt x="2652" y="0"/>
                      <a:pt x="26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33"/>
              <p:cNvSpPr/>
              <p:nvPr/>
            </p:nvSpPr>
            <p:spPr>
              <a:xfrm>
                <a:off x="1325208" y="1652467"/>
                <a:ext cx="72056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954" extrusionOk="0">
                    <a:moveTo>
                      <a:pt x="110" y="1"/>
                    </a:moveTo>
                    <a:cubicBezTo>
                      <a:pt x="110" y="1"/>
                      <a:pt x="1" y="160"/>
                      <a:pt x="110" y="171"/>
                    </a:cubicBezTo>
                    <a:cubicBezTo>
                      <a:pt x="469" y="205"/>
                      <a:pt x="798" y="320"/>
                      <a:pt x="1102" y="497"/>
                    </a:cubicBezTo>
                    <a:cubicBezTo>
                      <a:pt x="1102" y="497"/>
                      <a:pt x="1110" y="895"/>
                      <a:pt x="1186" y="948"/>
                    </a:cubicBezTo>
                    <a:cubicBezTo>
                      <a:pt x="1192" y="952"/>
                      <a:pt x="1199" y="954"/>
                      <a:pt x="1206" y="954"/>
                    </a:cubicBezTo>
                    <a:cubicBezTo>
                      <a:pt x="1305" y="954"/>
                      <a:pt x="1504" y="557"/>
                      <a:pt x="1421" y="498"/>
                    </a:cubicBezTo>
                    <a:cubicBezTo>
                      <a:pt x="1027" y="220"/>
                      <a:pt x="592" y="46"/>
                      <a:pt x="1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33"/>
              <p:cNvSpPr/>
              <p:nvPr/>
            </p:nvSpPr>
            <p:spPr>
              <a:xfrm>
                <a:off x="1324251" y="1905067"/>
                <a:ext cx="62480" cy="14459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302" extrusionOk="0">
                    <a:moveTo>
                      <a:pt x="1218" y="1"/>
                    </a:moveTo>
                    <a:cubicBezTo>
                      <a:pt x="1210" y="1"/>
                      <a:pt x="1203" y="2"/>
                      <a:pt x="1195" y="4"/>
                    </a:cubicBezTo>
                    <a:cubicBezTo>
                      <a:pt x="950" y="78"/>
                      <a:pt x="658" y="125"/>
                      <a:pt x="383" y="125"/>
                    </a:cubicBezTo>
                    <a:cubicBezTo>
                      <a:pt x="286" y="125"/>
                      <a:pt x="191" y="119"/>
                      <a:pt x="101" y="107"/>
                    </a:cubicBezTo>
                    <a:cubicBezTo>
                      <a:pt x="97" y="106"/>
                      <a:pt x="93" y="106"/>
                      <a:pt x="89" y="106"/>
                    </a:cubicBezTo>
                    <a:cubicBezTo>
                      <a:pt x="0" y="106"/>
                      <a:pt x="83" y="275"/>
                      <a:pt x="83" y="275"/>
                    </a:cubicBezTo>
                    <a:cubicBezTo>
                      <a:pt x="207" y="293"/>
                      <a:pt x="327" y="301"/>
                      <a:pt x="446" y="301"/>
                    </a:cubicBezTo>
                    <a:cubicBezTo>
                      <a:pt x="685" y="301"/>
                      <a:pt x="917" y="266"/>
                      <a:pt x="1159" y="192"/>
                    </a:cubicBezTo>
                    <a:cubicBezTo>
                      <a:pt x="1191" y="183"/>
                      <a:pt x="1252" y="164"/>
                      <a:pt x="1268" y="136"/>
                    </a:cubicBezTo>
                    <a:cubicBezTo>
                      <a:pt x="1304" y="79"/>
                      <a:pt x="1277" y="1"/>
                      <a:pt x="12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33"/>
              <p:cNvSpPr/>
              <p:nvPr/>
            </p:nvSpPr>
            <p:spPr>
              <a:xfrm>
                <a:off x="1305196" y="1695652"/>
                <a:ext cx="83738" cy="69997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1462" extrusionOk="0">
                    <a:moveTo>
                      <a:pt x="165" y="1"/>
                    </a:moveTo>
                    <a:cubicBezTo>
                      <a:pt x="164" y="1"/>
                      <a:pt x="163" y="1"/>
                      <a:pt x="162" y="1"/>
                    </a:cubicBezTo>
                    <a:cubicBezTo>
                      <a:pt x="162" y="1"/>
                      <a:pt x="0" y="171"/>
                      <a:pt x="110" y="171"/>
                    </a:cubicBezTo>
                    <a:lnTo>
                      <a:pt x="137" y="171"/>
                    </a:lnTo>
                    <a:cubicBezTo>
                      <a:pt x="138" y="171"/>
                      <a:pt x="139" y="171"/>
                      <a:pt x="140" y="171"/>
                    </a:cubicBezTo>
                    <a:cubicBezTo>
                      <a:pt x="899" y="171"/>
                      <a:pt x="1346" y="821"/>
                      <a:pt x="1647" y="1439"/>
                    </a:cubicBezTo>
                    <a:cubicBezTo>
                      <a:pt x="1654" y="1455"/>
                      <a:pt x="1662" y="1461"/>
                      <a:pt x="1669" y="1461"/>
                    </a:cubicBezTo>
                    <a:cubicBezTo>
                      <a:pt x="1711" y="1461"/>
                      <a:pt x="1749" y="1263"/>
                      <a:pt x="1730" y="1226"/>
                    </a:cubicBezTo>
                    <a:cubicBezTo>
                      <a:pt x="1404" y="594"/>
                      <a:pt x="938" y="1"/>
                      <a:pt x="1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33"/>
              <p:cNvSpPr/>
              <p:nvPr/>
            </p:nvSpPr>
            <p:spPr>
              <a:xfrm>
                <a:off x="1296243" y="1747455"/>
                <a:ext cx="92834" cy="40983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856" extrusionOk="0">
                    <a:moveTo>
                      <a:pt x="916" y="0"/>
                    </a:moveTo>
                    <a:cubicBezTo>
                      <a:pt x="457" y="0"/>
                      <a:pt x="179" y="327"/>
                      <a:pt x="8" y="716"/>
                    </a:cubicBezTo>
                    <a:cubicBezTo>
                      <a:pt x="1" y="734"/>
                      <a:pt x="66" y="856"/>
                      <a:pt x="113" y="856"/>
                    </a:cubicBezTo>
                    <a:cubicBezTo>
                      <a:pt x="126" y="856"/>
                      <a:pt x="137" y="847"/>
                      <a:pt x="145" y="826"/>
                    </a:cubicBezTo>
                    <a:cubicBezTo>
                      <a:pt x="300" y="441"/>
                      <a:pt x="558" y="175"/>
                      <a:pt x="938" y="175"/>
                    </a:cubicBezTo>
                    <a:cubicBezTo>
                      <a:pt x="1009" y="175"/>
                      <a:pt x="1083" y="185"/>
                      <a:pt x="1163" y="204"/>
                    </a:cubicBezTo>
                    <a:cubicBezTo>
                      <a:pt x="1418" y="267"/>
                      <a:pt x="1653" y="405"/>
                      <a:pt x="1865" y="559"/>
                    </a:cubicBezTo>
                    <a:cubicBezTo>
                      <a:pt x="1874" y="566"/>
                      <a:pt x="1882" y="569"/>
                      <a:pt x="1888" y="569"/>
                    </a:cubicBezTo>
                    <a:cubicBezTo>
                      <a:pt x="1938" y="569"/>
                      <a:pt x="1878" y="360"/>
                      <a:pt x="1846" y="339"/>
                    </a:cubicBezTo>
                    <a:cubicBezTo>
                      <a:pt x="1573" y="156"/>
                      <a:pt x="1254" y="3"/>
                      <a:pt x="923" y="0"/>
                    </a:cubicBezTo>
                    <a:cubicBezTo>
                      <a:pt x="921" y="0"/>
                      <a:pt x="919" y="0"/>
                      <a:pt x="9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33"/>
              <p:cNvSpPr/>
              <p:nvPr/>
            </p:nvSpPr>
            <p:spPr>
              <a:xfrm>
                <a:off x="1799810" y="2845521"/>
                <a:ext cx="170157" cy="218226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4558" extrusionOk="0">
                    <a:moveTo>
                      <a:pt x="122" y="1"/>
                    </a:moveTo>
                    <a:cubicBezTo>
                      <a:pt x="60" y="1"/>
                      <a:pt x="0" y="61"/>
                      <a:pt x="47" y="123"/>
                    </a:cubicBezTo>
                    <a:cubicBezTo>
                      <a:pt x="1162" y="1605"/>
                      <a:pt x="2270" y="3092"/>
                      <a:pt x="3406" y="4556"/>
                    </a:cubicBezTo>
                    <a:cubicBezTo>
                      <a:pt x="3407" y="4557"/>
                      <a:pt x="3409" y="4558"/>
                      <a:pt x="3411" y="4558"/>
                    </a:cubicBezTo>
                    <a:cubicBezTo>
                      <a:pt x="3437" y="4558"/>
                      <a:pt x="3554" y="4469"/>
                      <a:pt x="3549" y="4463"/>
                    </a:cubicBezTo>
                    <a:cubicBezTo>
                      <a:pt x="2414" y="3001"/>
                      <a:pt x="1306" y="1517"/>
                      <a:pt x="194" y="37"/>
                    </a:cubicBezTo>
                    <a:cubicBezTo>
                      <a:pt x="175" y="11"/>
                      <a:pt x="148" y="1"/>
                      <a:pt x="1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3"/>
              <p:cNvSpPr/>
              <p:nvPr/>
            </p:nvSpPr>
            <p:spPr>
              <a:xfrm>
                <a:off x="1495936" y="2544947"/>
                <a:ext cx="108012" cy="62686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3093" extrusionOk="0">
                    <a:moveTo>
                      <a:pt x="1269" y="0"/>
                    </a:moveTo>
                    <a:cubicBezTo>
                      <a:pt x="1232" y="0"/>
                      <a:pt x="1196" y="30"/>
                      <a:pt x="1187" y="64"/>
                    </a:cubicBezTo>
                    <a:cubicBezTo>
                      <a:pt x="504" y="2671"/>
                      <a:pt x="0" y="5379"/>
                      <a:pt x="147" y="8079"/>
                    </a:cubicBezTo>
                    <a:cubicBezTo>
                      <a:pt x="246" y="9875"/>
                      <a:pt x="647" y="11838"/>
                      <a:pt x="2070" y="13071"/>
                    </a:cubicBezTo>
                    <a:cubicBezTo>
                      <a:pt x="2087" y="13086"/>
                      <a:pt x="2107" y="13093"/>
                      <a:pt x="2126" y="13093"/>
                    </a:cubicBezTo>
                    <a:cubicBezTo>
                      <a:pt x="2195" y="13093"/>
                      <a:pt x="2255" y="13007"/>
                      <a:pt x="2190" y="12951"/>
                    </a:cubicBezTo>
                    <a:cubicBezTo>
                      <a:pt x="505" y="11489"/>
                      <a:pt x="367" y="8952"/>
                      <a:pt x="388" y="6867"/>
                    </a:cubicBezTo>
                    <a:cubicBezTo>
                      <a:pt x="400" y="5550"/>
                      <a:pt x="533" y="4238"/>
                      <a:pt x="743" y="2937"/>
                    </a:cubicBezTo>
                    <a:cubicBezTo>
                      <a:pt x="838" y="2347"/>
                      <a:pt x="954" y="1760"/>
                      <a:pt x="1087" y="1177"/>
                    </a:cubicBezTo>
                    <a:cubicBezTo>
                      <a:pt x="1179" y="773"/>
                      <a:pt x="1159" y="294"/>
                      <a:pt x="1487" y="294"/>
                    </a:cubicBezTo>
                    <a:cubicBezTo>
                      <a:pt x="1542" y="294"/>
                      <a:pt x="1607" y="307"/>
                      <a:pt x="1684" y="336"/>
                    </a:cubicBezTo>
                    <a:cubicBezTo>
                      <a:pt x="1695" y="340"/>
                      <a:pt x="1705" y="342"/>
                      <a:pt x="1714" y="342"/>
                    </a:cubicBezTo>
                    <a:cubicBezTo>
                      <a:pt x="1794" y="342"/>
                      <a:pt x="1820" y="207"/>
                      <a:pt x="1729" y="172"/>
                    </a:cubicBezTo>
                    <a:cubicBezTo>
                      <a:pt x="1583" y="116"/>
                      <a:pt x="1438" y="60"/>
                      <a:pt x="1292" y="5"/>
                    </a:cubicBezTo>
                    <a:cubicBezTo>
                      <a:pt x="1284" y="2"/>
                      <a:pt x="1277" y="0"/>
                      <a:pt x="12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33"/>
              <p:cNvSpPr/>
              <p:nvPr/>
            </p:nvSpPr>
            <p:spPr>
              <a:xfrm>
                <a:off x="1434702" y="2741436"/>
                <a:ext cx="14124" cy="8522"/>
              </a:xfrm>
              <a:custGeom>
                <a:avLst/>
                <a:gdLst/>
                <a:ahLst/>
                <a:cxnLst/>
                <a:rect l="l" t="t" r="r" b="b"/>
                <a:pathLst>
                  <a:path w="295" h="178" extrusionOk="0">
                    <a:moveTo>
                      <a:pt x="79" y="0"/>
                    </a:moveTo>
                    <a:cubicBezTo>
                      <a:pt x="48" y="0"/>
                      <a:pt x="19" y="22"/>
                      <a:pt x="10" y="54"/>
                    </a:cubicBezTo>
                    <a:cubicBezTo>
                      <a:pt x="0" y="92"/>
                      <a:pt x="24" y="131"/>
                      <a:pt x="61" y="140"/>
                    </a:cubicBezTo>
                    <a:lnTo>
                      <a:pt x="199" y="175"/>
                    </a:lnTo>
                    <a:cubicBezTo>
                      <a:pt x="205" y="176"/>
                      <a:pt x="210" y="177"/>
                      <a:pt x="216" y="177"/>
                    </a:cubicBezTo>
                    <a:cubicBezTo>
                      <a:pt x="247" y="177"/>
                      <a:pt x="276" y="155"/>
                      <a:pt x="285" y="123"/>
                    </a:cubicBezTo>
                    <a:cubicBezTo>
                      <a:pt x="295" y="85"/>
                      <a:pt x="271" y="47"/>
                      <a:pt x="233" y="37"/>
                    </a:cubicBezTo>
                    <a:lnTo>
                      <a:pt x="96" y="3"/>
                    </a:lnTo>
                    <a:cubicBezTo>
                      <a:pt x="91" y="1"/>
                      <a:pt x="85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33"/>
              <p:cNvSpPr/>
              <p:nvPr/>
            </p:nvSpPr>
            <p:spPr>
              <a:xfrm>
                <a:off x="1452273" y="2745840"/>
                <a:ext cx="40840" cy="1469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307" extrusionOk="0">
                    <a:moveTo>
                      <a:pt x="80" y="0"/>
                    </a:moveTo>
                    <a:cubicBezTo>
                      <a:pt x="47" y="0"/>
                      <a:pt x="19" y="22"/>
                      <a:pt x="11" y="55"/>
                    </a:cubicBezTo>
                    <a:cubicBezTo>
                      <a:pt x="1" y="92"/>
                      <a:pt x="24" y="131"/>
                      <a:pt x="62" y="140"/>
                    </a:cubicBezTo>
                    <a:lnTo>
                      <a:pt x="294" y="197"/>
                    </a:lnTo>
                    <a:cubicBezTo>
                      <a:pt x="300" y="199"/>
                      <a:pt x="306" y="199"/>
                      <a:pt x="311" y="199"/>
                    </a:cubicBezTo>
                    <a:cubicBezTo>
                      <a:pt x="343" y="199"/>
                      <a:pt x="372" y="177"/>
                      <a:pt x="380" y="145"/>
                    </a:cubicBezTo>
                    <a:cubicBezTo>
                      <a:pt x="389" y="106"/>
                      <a:pt x="365" y="68"/>
                      <a:pt x="327" y="59"/>
                    </a:cubicBezTo>
                    <a:lnTo>
                      <a:pt x="96" y="2"/>
                    </a:lnTo>
                    <a:cubicBezTo>
                      <a:pt x="91" y="1"/>
                      <a:pt x="85" y="0"/>
                      <a:pt x="80" y="0"/>
                    </a:cubicBezTo>
                    <a:close/>
                    <a:moveTo>
                      <a:pt x="543" y="112"/>
                    </a:moveTo>
                    <a:cubicBezTo>
                      <a:pt x="510" y="112"/>
                      <a:pt x="481" y="133"/>
                      <a:pt x="473" y="166"/>
                    </a:cubicBezTo>
                    <a:cubicBezTo>
                      <a:pt x="465" y="205"/>
                      <a:pt x="488" y="243"/>
                      <a:pt x="527" y="252"/>
                    </a:cubicBezTo>
                    <a:cubicBezTo>
                      <a:pt x="605" y="269"/>
                      <a:pt x="684" y="288"/>
                      <a:pt x="760" y="304"/>
                    </a:cubicBezTo>
                    <a:cubicBezTo>
                      <a:pt x="764" y="305"/>
                      <a:pt x="769" y="306"/>
                      <a:pt x="775" y="306"/>
                    </a:cubicBezTo>
                    <a:cubicBezTo>
                      <a:pt x="808" y="306"/>
                      <a:pt x="837" y="283"/>
                      <a:pt x="844" y="250"/>
                    </a:cubicBezTo>
                    <a:cubicBezTo>
                      <a:pt x="852" y="212"/>
                      <a:pt x="828" y="174"/>
                      <a:pt x="789" y="165"/>
                    </a:cubicBezTo>
                    <a:cubicBezTo>
                      <a:pt x="714" y="149"/>
                      <a:pt x="637" y="131"/>
                      <a:pt x="559" y="113"/>
                    </a:cubicBezTo>
                    <a:cubicBezTo>
                      <a:pt x="554" y="112"/>
                      <a:pt x="548" y="112"/>
                      <a:pt x="543" y="11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33"/>
              <p:cNvSpPr/>
              <p:nvPr/>
            </p:nvSpPr>
            <p:spPr>
              <a:xfrm>
                <a:off x="1496846" y="2756038"/>
                <a:ext cx="14124" cy="8139"/>
              </a:xfrm>
              <a:custGeom>
                <a:avLst/>
                <a:gdLst/>
                <a:ahLst/>
                <a:cxnLst/>
                <a:rect l="l" t="t" r="r" b="b"/>
                <a:pathLst>
                  <a:path w="295" h="170" extrusionOk="0">
                    <a:moveTo>
                      <a:pt x="78" y="1"/>
                    </a:moveTo>
                    <a:cubicBezTo>
                      <a:pt x="45" y="1"/>
                      <a:pt x="15" y="24"/>
                      <a:pt x="9" y="58"/>
                    </a:cubicBezTo>
                    <a:cubicBezTo>
                      <a:pt x="1" y="97"/>
                      <a:pt x="26" y="134"/>
                      <a:pt x="64" y="141"/>
                    </a:cubicBezTo>
                    <a:cubicBezTo>
                      <a:pt x="115" y="152"/>
                      <a:pt x="162" y="160"/>
                      <a:pt x="205" y="168"/>
                    </a:cubicBezTo>
                    <a:cubicBezTo>
                      <a:pt x="209" y="169"/>
                      <a:pt x="214" y="169"/>
                      <a:pt x="218" y="169"/>
                    </a:cubicBezTo>
                    <a:cubicBezTo>
                      <a:pt x="251" y="169"/>
                      <a:pt x="281" y="145"/>
                      <a:pt x="287" y="111"/>
                    </a:cubicBezTo>
                    <a:cubicBezTo>
                      <a:pt x="294" y="72"/>
                      <a:pt x="269" y="35"/>
                      <a:pt x="230" y="28"/>
                    </a:cubicBezTo>
                    <a:cubicBezTo>
                      <a:pt x="188" y="21"/>
                      <a:pt x="142" y="12"/>
                      <a:pt x="92" y="2"/>
                    </a:cubicBezTo>
                    <a:cubicBezTo>
                      <a:pt x="88" y="1"/>
                      <a:pt x="83" y="1"/>
                      <a:pt x="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7" name="Google Shape;1037;p33"/>
            <p:cNvGrpSpPr/>
            <p:nvPr/>
          </p:nvGrpSpPr>
          <p:grpSpPr>
            <a:xfrm>
              <a:off x="1078350" y="809700"/>
              <a:ext cx="2077955" cy="3979082"/>
              <a:chOff x="925725" y="915875"/>
              <a:chExt cx="2077955" cy="3979082"/>
            </a:xfrm>
          </p:grpSpPr>
          <p:sp>
            <p:nvSpPr>
              <p:cNvPr id="1038" name="Google Shape;1038;p33"/>
              <p:cNvSpPr/>
              <p:nvPr/>
            </p:nvSpPr>
            <p:spPr>
              <a:xfrm>
                <a:off x="1683948" y="4516582"/>
                <a:ext cx="230674" cy="211140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4410" extrusionOk="0">
                    <a:moveTo>
                      <a:pt x="4524" y="1"/>
                    </a:moveTo>
                    <a:cubicBezTo>
                      <a:pt x="3468" y="185"/>
                      <a:pt x="2501" y="254"/>
                      <a:pt x="1645" y="254"/>
                    </a:cubicBezTo>
                    <a:cubicBezTo>
                      <a:pt x="1040" y="254"/>
                      <a:pt x="490" y="219"/>
                      <a:pt x="4" y="167"/>
                    </a:cubicBezTo>
                    <a:lnTo>
                      <a:pt x="4" y="167"/>
                    </a:lnTo>
                    <a:cubicBezTo>
                      <a:pt x="146" y="1291"/>
                      <a:pt x="233" y="1952"/>
                      <a:pt x="233" y="1952"/>
                    </a:cubicBezTo>
                    <a:cubicBezTo>
                      <a:pt x="233" y="1952"/>
                      <a:pt x="134" y="2337"/>
                      <a:pt x="1" y="2813"/>
                    </a:cubicBezTo>
                    <a:cubicBezTo>
                      <a:pt x="263" y="2763"/>
                      <a:pt x="649" y="2710"/>
                      <a:pt x="1107" y="2710"/>
                    </a:cubicBezTo>
                    <a:cubicBezTo>
                      <a:pt x="1763" y="2710"/>
                      <a:pt x="2563" y="2820"/>
                      <a:pt x="3346" y="3209"/>
                    </a:cubicBezTo>
                    <a:cubicBezTo>
                      <a:pt x="3513" y="3292"/>
                      <a:pt x="3607" y="3477"/>
                      <a:pt x="3567" y="3660"/>
                    </a:cubicBezTo>
                    <a:cubicBezTo>
                      <a:pt x="3525" y="3851"/>
                      <a:pt x="3458" y="4090"/>
                      <a:pt x="3365" y="4232"/>
                    </a:cubicBezTo>
                    <a:cubicBezTo>
                      <a:pt x="3365" y="4232"/>
                      <a:pt x="3501" y="4409"/>
                      <a:pt x="3701" y="4409"/>
                    </a:cubicBezTo>
                    <a:cubicBezTo>
                      <a:pt x="3765" y="4409"/>
                      <a:pt x="3835" y="4392"/>
                      <a:pt x="3909" y="4344"/>
                    </a:cubicBezTo>
                    <a:cubicBezTo>
                      <a:pt x="4133" y="4203"/>
                      <a:pt x="4466" y="3697"/>
                      <a:pt x="4817" y="3381"/>
                    </a:cubicBezTo>
                    <a:cubicBezTo>
                      <a:pt x="4752" y="2875"/>
                      <a:pt x="4676" y="2375"/>
                      <a:pt x="4587" y="1952"/>
                    </a:cubicBezTo>
                    <a:lnTo>
                      <a:pt x="4524" y="1"/>
                    </a:ln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3"/>
              <p:cNvSpPr/>
              <p:nvPr/>
            </p:nvSpPr>
            <p:spPr>
              <a:xfrm>
                <a:off x="1684140" y="4516582"/>
                <a:ext cx="217938" cy="55299"/>
              </a:xfrm>
              <a:custGeom>
                <a:avLst/>
                <a:gdLst/>
                <a:ahLst/>
                <a:cxnLst/>
                <a:rect l="l" t="t" r="r" b="b"/>
                <a:pathLst>
                  <a:path w="4552" h="1155" extrusionOk="0">
                    <a:moveTo>
                      <a:pt x="4520" y="1"/>
                    </a:moveTo>
                    <a:cubicBezTo>
                      <a:pt x="3464" y="185"/>
                      <a:pt x="2497" y="254"/>
                      <a:pt x="1641" y="254"/>
                    </a:cubicBezTo>
                    <a:cubicBezTo>
                      <a:pt x="1036" y="254"/>
                      <a:pt x="486" y="219"/>
                      <a:pt x="0" y="167"/>
                    </a:cubicBezTo>
                    <a:lnTo>
                      <a:pt x="0" y="167"/>
                    </a:lnTo>
                    <a:cubicBezTo>
                      <a:pt x="45" y="518"/>
                      <a:pt x="82" y="817"/>
                      <a:pt x="116" y="1072"/>
                    </a:cubicBezTo>
                    <a:cubicBezTo>
                      <a:pt x="591" y="1111"/>
                      <a:pt x="1288" y="1155"/>
                      <a:pt x="2060" y="1155"/>
                    </a:cubicBezTo>
                    <a:cubicBezTo>
                      <a:pt x="2862" y="1155"/>
                      <a:pt x="3747" y="1108"/>
                      <a:pt x="4551" y="962"/>
                    </a:cubicBezTo>
                    <a:lnTo>
                      <a:pt x="4520" y="1"/>
                    </a:ln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3"/>
              <p:cNvSpPr/>
              <p:nvPr/>
            </p:nvSpPr>
            <p:spPr>
              <a:xfrm>
                <a:off x="1734410" y="4644318"/>
                <a:ext cx="150766" cy="83403"/>
              </a:xfrm>
              <a:custGeom>
                <a:avLst/>
                <a:gdLst/>
                <a:ahLst/>
                <a:cxnLst/>
                <a:rect l="l" t="t" r="r" b="b"/>
                <a:pathLst>
                  <a:path w="3149" h="1742" extrusionOk="0">
                    <a:moveTo>
                      <a:pt x="186" y="0"/>
                    </a:moveTo>
                    <a:cubicBezTo>
                      <a:pt x="120" y="0"/>
                      <a:pt x="58" y="2"/>
                      <a:pt x="1" y="5"/>
                    </a:cubicBezTo>
                    <a:lnTo>
                      <a:pt x="1" y="43"/>
                    </a:lnTo>
                    <a:cubicBezTo>
                      <a:pt x="19" y="43"/>
                      <a:pt x="37" y="43"/>
                      <a:pt x="55" y="43"/>
                    </a:cubicBezTo>
                    <a:cubicBezTo>
                      <a:pt x="710" y="43"/>
                      <a:pt x="1509" y="152"/>
                      <a:pt x="2292" y="541"/>
                    </a:cubicBezTo>
                    <a:cubicBezTo>
                      <a:pt x="2459" y="624"/>
                      <a:pt x="2553" y="809"/>
                      <a:pt x="2513" y="992"/>
                    </a:cubicBezTo>
                    <a:cubicBezTo>
                      <a:pt x="2471" y="1183"/>
                      <a:pt x="2404" y="1422"/>
                      <a:pt x="2311" y="1564"/>
                    </a:cubicBezTo>
                    <a:cubicBezTo>
                      <a:pt x="2311" y="1564"/>
                      <a:pt x="2447" y="1741"/>
                      <a:pt x="2647" y="1741"/>
                    </a:cubicBezTo>
                    <a:cubicBezTo>
                      <a:pt x="2711" y="1741"/>
                      <a:pt x="2781" y="1724"/>
                      <a:pt x="2855" y="1676"/>
                    </a:cubicBezTo>
                    <a:cubicBezTo>
                      <a:pt x="2940" y="1623"/>
                      <a:pt x="3038" y="1519"/>
                      <a:pt x="3148" y="1393"/>
                    </a:cubicBezTo>
                    <a:lnTo>
                      <a:pt x="3148" y="1393"/>
                    </a:lnTo>
                    <a:cubicBezTo>
                      <a:pt x="3148" y="1393"/>
                      <a:pt x="2762" y="1533"/>
                      <a:pt x="2650" y="1533"/>
                    </a:cubicBezTo>
                    <a:cubicBezTo>
                      <a:pt x="2537" y="1533"/>
                      <a:pt x="2999" y="1030"/>
                      <a:pt x="2824" y="650"/>
                    </a:cubicBezTo>
                    <a:cubicBezTo>
                      <a:pt x="2662" y="296"/>
                      <a:pt x="1079" y="0"/>
                      <a:pt x="186" y="0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3"/>
              <p:cNvSpPr/>
              <p:nvPr/>
            </p:nvSpPr>
            <p:spPr>
              <a:xfrm>
                <a:off x="1566459" y="4644510"/>
                <a:ext cx="360326" cy="246330"/>
              </a:xfrm>
              <a:custGeom>
                <a:avLst/>
                <a:gdLst/>
                <a:ahLst/>
                <a:cxnLst/>
                <a:rect l="l" t="t" r="r" b="b"/>
                <a:pathLst>
                  <a:path w="7526" h="5145" extrusionOk="0">
                    <a:moveTo>
                      <a:pt x="3443" y="1"/>
                    </a:moveTo>
                    <a:cubicBezTo>
                      <a:pt x="3008" y="1"/>
                      <a:pt x="2640" y="46"/>
                      <a:pt x="2395" y="92"/>
                    </a:cubicBezTo>
                    <a:cubicBezTo>
                      <a:pt x="2304" y="425"/>
                      <a:pt x="2220" y="861"/>
                      <a:pt x="2154" y="1170"/>
                    </a:cubicBezTo>
                    <a:cubicBezTo>
                      <a:pt x="2154" y="1170"/>
                      <a:pt x="608" y="2448"/>
                      <a:pt x="146" y="3790"/>
                    </a:cubicBezTo>
                    <a:cubicBezTo>
                      <a:pt x="0" y="4213"/>
                      <a:pt x="233" y="4675"/>
                      <a:pt x="659" y="4812"/>
                    </a:cubicBezTo>
                    <a:cubicBezTo>
                      <a:pt x="1016" y="4928"/>
                      <a:pt x="1556" y="5045"/>
                      <a:pt x="2359" y="5113"/>
                    </a:cubicBezTo>
                    <a:cubicBezTo>
                      <a:pt x="2614" y="5134"/>
                      <a:pt x="2865" y="5145"/>
                      <a:pt x="3112" y="5145"/>
                    </a:cubicBezTo>
                    <a:cubicBezTo>
                      <a:pt x="4630" y="5145"/>
                      <a:pt x="5992" y="4731"/>
                      <a:pt x="7198" y="3759"/>
                    </a:cubicBezTo>
                    <a:cubicBezTo>
                      <a:pt x="7407" y="3590"/>
                      <a:pt x="7525" y="3332"/>
                      <a:pt x="7505" y="3063"/>
                    </a:cubicBezTo>
                    <a:cubicBezTo>
                      <a:pt x="7467" y="2550"/>
                      <a:pt x="7388" y="1621"/>
                      <a:pt x="7271" y="709"/>
                    </a:cubicBezTo>
                    <a:cubicBezTo>
                      <a:pt x="6920" y="1025"/>
                      <a:pt x="6587" y="1531"/>
                      <a:pt x="6363" y="1672"/>
                    </a:cubicBezTo>
                    <a:cubicBezTo>
                      <a:pt x="6289" y="1720"/>
                      <a:pt x="6219" y="1737"/>
                      <a:pt x="6155" y="1737"/>
                    </a:cubicBezTo>
                    <a:cubicBezTo>
                      <a:pt x="5955" y="1737"/>
                      <a:pt x="5819" y="1560"/>
                      <a:pt x="5819" y="1560"/>
                    </a:cubicBezTo>
                    <a:cubicBezTo>
                      <a:pt x="5934" y="1432"/>
                      <a:pt x="6014" y="1185"/>
                      <a:pt x="6063" y="985"/>
                    </a:cubicBezTo>
                    <a:cubicBezTo>
                      <a:pt x="6108" y="799"/>
                      <a:pt x="6015" y="610"/>
                      <a:pt x="5844" y="525"/>
                    </a:cubicBezTo>
                    <a:cubicBezTo>
                      <a:pt x="5019" y="116"/>
                      <a:pt x="4143" y="1"/>
                      <a:pt x="34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3"/>
              <p:cNvSpPr/>
              <p:nvPr/>
            </p:nvSpPr>
            <p:spPr>
              <a:xfrm>
                <a:off x="2409041" y="4401149"/>
                <a:ext cx="320444" cy="244750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5112" extrusionOk="0">
                    <a:moveTo>
                      <a:pt x="4049" y="1"/>
                    </a:moveTo>
                    <a:cubicBezTo>
                      <a:pt x="2751" y="823"/>
                      <a:pt x="1367" y="1379"/>
                      <a:pt x="0" y="1745"/>
                    </a:cubicBezTo>
                    <a:cubicBezTo>
                      <a:pt x="391" y="2433"/>
                      <a:pt x="754" y="3022"/>
                      <a:pt x="1066" y="3459"/>
                    </a:cubicBezTo>
                    <a:cubicBezTo>
                      <a:pt x="1066" y="3459"/>
                      <a:pt x="1301" y="4212"/>
                      <a:pt x="1677" y="5111"/>
                    </a:cubicBezTo>
                    <a:cubicBezTo>
                      <a:pt x="2248" y="4858"/>
                      <a:pt x="3137" y="4502"/>
                      <a:pt x="3920" y="4363"/>
                    </a:cubicBezTo>
                    <a:cubicBezTo>
                      <a:pt x="5194" y="4138"/>
                      <a:pt x="6508" y="3912"/>
                      <a:pt x="6693" y="3357"/>
                    </a:cubicBezTo>
                    <a:cubicBezTo>
                      <a:pt x="6693" y="3357"/>
                      <a:pt x="5899" y="3326"/>
                      <a:pt x="5315" y="3074"/>
                    </a:cubicBezTo>
                    <a:cubicBezTo>
                      <a:pt x="5154" y="3005"/>
                      <a:pt x="5061" y="2834"/>
                      <a:pt x="5084" y="2660"/>
                    </a:cubicBezTo>
                    <a:cubicBezTo>
                      <a:pt x="5111" y="2449"/>
                      <a:pt x="5183" y="2137"/>
                      <a:pt x="5370" y="1776"/>
                    </a:cubicBezTo>
                    <a:cubicBezTo>
                      <a:pt x="5159" y="1753"/>
                      <a:pt x="4940" y="1726"/>
                      <a:pt x="4721" y="1694"/>
                    </a:cubicBezTo>
                    <a:cubicBezTo>
                      <a:pt x="4721" y="1694"/>
                      <a:pt x="4482" y="1132"/>
                      <a:pt x="4049" y="1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3"/>
              <p:cNvSpPr/>
              <p:nvPr/>
            </p:nvSpPr>
            <p:spPr>
              <a:xfrm>
                <a:off x="2409041" y="4401149"/>
                <a:ext cx="208076" cy="135589"/>
              </a:xfrm>
              <a:custGeom>
                <a:avLst/>
                <a:gdLst/>
                <a:ahLst/>
                <a:cxnLst/>
                <a:rect l="l" t="t" r="r" b="b"/>
                <a:pathLst>
                  <a:path w="4346" h="2832" extrusionOk="0">
                    <a:moveTo>
                      <a:pt x="4049" y="1"/>
                    </a:moveTo>
                    <a:cubicBezTo>
                      <a:pt x="2751" y="823"/>
                      <a:pt x="1367" y="1379"/>
                      <a:pt x="0" y="1745"/>
                    </a:cubicBezTo>
                    <a:cubicBezTo>
                      <a:pt x="228" y="2145"/>
                      <a:pt x="445" y="2508"/>
                      <a:pt x="649" y="2832"/>
                    </a:cubicBezTo>
                    <a:cubicBezTo>
                      <a:pt x="2153" y="2193"/>
                      <a:pt x="3702" y="1199"/>
                      <a:pt x="4346" y="768"/>
                    </a:cubicBezTo>
                    <a:cubicBezTo>
                      <a:pt x="4260" y="550"/>
                      <a:pt x="4162" y="296"/>
                      <a:pt x="4049" y="1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3"/>
              <p:cNvSpPr/>
              <p:nvPr/>
            </p:nvSpPr>
            <p:spPr>
              <a:xfrm>
                <a:off x="2637748" y="4484839"/>
                <a:ext cx="91733" cy="103463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161" extrusionOk="0">
                    <a:moveTo>
                      <a:pt x="384" y="1"/>
                    </a:moveTo>
                    <a:cubicBezTo>
                      <a:pt x="237" y="330"/>
                      <a:pt x="74" y="768"/>
                      <a:pt x="48" y="1153"/>
                    </a:cubicBezTo>
                    <a:cubicBezTo>
                      <a:pt x="0" y="1859"/>
                      <a:pt x="1397" y="1871"/>
                      <a:pt x="1494" y="1871"/>
                    </a:cubicBezTo>
                    <a:cubicBezTo>
                      <a:pt x="1498" y="1871"/>
                      <a:pt x="1499" y="1871"/>
                      <a:pt x="1499" y="1871"/>
                    </a:cubicBezTo>
                    <a:lnTo>
                      <a:pt x="1499" y="1871"/>
                    </a:lnTo>
                    <a:cubicBezTo>
                      <a:pt x="1410" y="2020"/>
                      <a:pt x="1181" y="2151"/>
                      <a:pt x="1164" y="2160"/>
                    </a:cubicBezTo>
                    <a:cubicBezTo>
                      <a:pt x="1556" y="2019"/>
                      <a:pt x="1837" y="1843"/>
                      <a:pt x="1916" y="1609"/>
                    </a:cubicBezTo>
                    <a:cubicBezTo>
                      <a:pt x="1916" y="1609"/>
                      <a:pt x="1122" y="1578"/>
                      <a:pt x="538" y="1326"/>
                    </a:cubicBezTo>
                    <a:cubicBezTo>
                      <a:pt x="377" y="1257"/>
                      <a:pt x="284" y="1086"/>
                      <a:pt x="307" y="912"/>
                    </a:cubicBezTo>
                    <a:cubicBezTo>
                      <a:pt x="334" y="701"/>
                      <a:pt x="406" y="389"/>
                      <a:pt x="593" y="28"/>
                    </a:cubicBezTo>
                    <a:cubicBezTo>
                      <a:pt x="525" y="20"/>
                      <a:pt x="453" y="10"/>
                      <a:pt x="384" y="1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3"/>
              <p:cNvSpPr/>
              <p:nvPr/>
            </p:nvSpPr>
            <p:spPr>
              <a:xfrm>
                <a:off x="2489282" y="4470332"/>
                <a:ext cx="500703" cy="277929"/>
              </a:xfrm>
              <a:custGeom>
                <a:avLst/>
                <a:gdLst/>
                <a:ahLst/>
                <a:cxnLst/>
                <a:rect l="l" t="t" r="r" b="b"/>
                <a:pathLst>
                  <a:path w="10458" h="5805" extrusionOk="0">
                    <a:moveTo>
                      <a:pt x="8403" y="0"/>
                    </a:moveTo>
                    <a:cubicBezTo>
                      <a:pt x="7186" y="0"/>
                      <a:pt x="5600" y="444"/>
                      <a:pt x="5600" y="444"/>
                    </a:cubicBezTo>
                    <a:cubicBezTo>
                      <a:pt x="5600" y="444"/>
                      <a:pt x="4737" y="275"/>
                      <a:pt x="3699" y="164"/>
                    </a:cubicBezTo>
                    <a:cubicBezTo>
                      <a:pt x="3512" y="526"/>
                      <a:pt x="3435" y="1004"/>
                      <a:pt x="3408" y="1215"/>
                    </a:cubicBezTo>
                    <a:cubicBezTo>
                      <a:pt x="3385" y="1389"/>
                      <a:pt x="3478" y="1560"/>
                      <a:pt x="3639" y="1629"/>
                    </a:cubicBezTo>
                    <a:cubicBezTo>
                      <a:pt x="4223" y="1881"/>
                      <a:pt x="5017" y="1912"/>
                      <a:pt x="5017" y="1912"/>
                    </a:cubicBezTo>
                    <a:cubicBezTo>
                      <a:pt x="4832" y="2467"/>
                      <a:pt x="3518" y="2693"/>
                      <a:pt x="2244" y="2918"/>
                    </a:cubicBezTo>
                    <a:cubicBezTo>
                      <a:pt x="1461" y="3057"/>
                      <a:pt x="572" y="3413"/>
                      <a:pt x="1" y="3666"/>
                    </a:cubicBezTo>
                    <a:cubicBezTo>
                      <a:pt x="241" y="4242"/>
                      <a:pt x="538" y="4877"/>
                      <a:pt x="868" y="5417"/>
                    </a:cubicBezTo>
                    <a:cubicBezTo>
                      <a:pt x="1018" y="5662"/>
                      <a:pt x="1281" y="5804"/>
                      <a:pt x="1555" y="5804"/>
                    </a:cubicBezTo>
                    <a:cubicBezTo>
                      <a:pt x="1643" y="5804"/>
                      <a:pt x="1732" y="5790"/>
                      <a:pt x="1819" y="5759"/>
                    </a:cubicBezTo>
                    <a:cubicBezTo>
                      <a:pt x="3285" y="5248"/>
                      <a:pt x="7202" y="3810"/>
                      <a:pt x="9962" y="2160"/>
                    </a:cubicBezTo>
                    <a:cubicBezTo>
                      <a:pt x="10332" y="1938"/>
                      <a:pt x="10457" y="1468"/>
                      <a:pt x="10257" y="1087"/>
                    </a:cubicBezTo>
                    <a:cubicBezTo>
                      <a:pt x="10026" y="649"/>
                      <a:pt x="9628" y="153"/>
                      <a:pt x="8980" y="43"/>
                    </a:cubicBezTo>
                    <a:cubicBezTo>
                      <a:pt x="8805" y="13"/>
                      <a:pt x="8609" y="0"/>
                      <a:pt x="84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3"/>
              <p:cNvSpPr/>
              <p:nvPr/>
            </p:nvSpPr>
            <p:spPr>
              <a:xfrm>
                <a:off x="2161662" y="2327489"/>
                <a:ext cx="273859" cy="375120"/>
              </a:xfrm>
              <a:custGeom>
                <a:avLst/>
                <a:gdLst/>
                <a:ahLst/>
                <a:cxnLst/>
                <a:rect l="l" t="t" r="r" b="b"/>
                <a:pathLst>
                  <a:path w="5720" h="7835" extrusionOk="0">
                    <a:moveTo>
                      <a:pt x="0" y="0"/>
                    </a:moveTo>
                    <a:lnTo>
                      <a:pt x="0" y="6442"/>
                    </a:lnTo>
                    <a:cubicBezTo>
                      <a:pt x="0" y="6442"/>
                      <a:pt x="578" y="7195"/>
                      <a:pt x="1407" y="7835"/>
                    </a:cubicBezTo>
                    <a:cubicBezTo>
                      <a:pt x="2721" y="7054"/>
                      <a:pt x="4434" y="5302"/>
                      <a:pt x="5719" y="3455"/>
                    </a:cubicBezTo>
                    <a:cubicBezTo>
                      <a:pt x="4180" y="1969"/>
                      <a:pt x="1897" y="623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3"/>
              <p:cNvSpPr/>
              <p:nvPr/>
            </p:nvSpPr>
            <p:spPr>
              <a:xfrm>
                <a:off x="2161662" y="2460683"/>
                <a:ext cx="45388" cy="223396"/>
              </a:xfrm>
              <a:custGeom>
                <a:avLst/>
                <a:gdLst/>
                <a:ahLst/>
                <a:cxnLst/>
                <a:rect l="l" t="t" r="r" b="b"/>
                <a:pathLst>
                  <a:path w="948" h="4666" extrusionOk="0">
                    <a:moveTo>
                      <a:pt x="0" y="1"/>
                    </a:moveTo>
                    <a:lnTo>
                      <a:pt x="0" y="3660"/>
                    </a:lnTo>
                    <a:cubicBezTo>
                      <a:pt x="0" y="3660"/>
                      <a:pt x="372" y="4145"/>
                      <a:pt x="947" y="4666"/>
                    </a:cubicBezTo>
                    <a:cubicBezTo>
                      <a:pt x="629" y="2517"/>
                      <a:pt x="164" y="1"/>
                      <a:pt x="1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3"/>
              <p:cNvSpPr/>
              <p:nvPr/>
            </p:nvSpPr>
            <p:spPr>
              <a:xfrm>
                <a:off x="2561864" y="1284722"/>
                <a:ext cx="357884" cy="913168"/>
              </a:xfrm>
              <a:custGeom>
                <a:avLst/>
                <a:gdLst/>
                <a:ahLst/>
                <a:cxnLst/>
                <a:rect l="l" t="t" r="r" b="b"/>
                <a:pathLst>
                  <a:path w="7475" h="19073" extrusionOk="0">
                    <a:moveTo>
                      <a:pt x="0" y="1"/>
                    </a:moveTo>
                    <a:cubicBezTo>
                      <a:pt x="1" y="1"/>
                      <a:pt x="2679" y="4407"/>
                      <a:pt x="3683" y="10446"/>
                    </a:cubicBezTo>
                    <a:cubicBezTo>
                      <a:pt x="4556" y="15690"/>
                      <a:pt x="3135" y="18837"/>
                      <a:pt x="3507" y="19062"/>
                    </a:cubicBezTo>
                    <a:cubicBezTo>
                      <a:pt x="3519" y="19069"/>
                      <a:pt x="3533" y="19073"/>
                      <a:pt x="3550" y="19073"/>
                    </a:cubicBezTo>
                    <a:cubicBezTo>
                      <a:pt x="4134" y="19073"/>
                      <a:pt x="7475" y="14562"/>
                      <a:pt x="5162" y="7728"/>
                    </a:cubicBezTo>
                    <a:cubicBezTo>
                      <a:pt x="3036" y="1449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3"/>
              <p:cNvSpPr/>
              <p:nvPr/>
            </p:nvSpPr>
            <p:spPr>
              <a:xfrm>
                <a:off x="2561864" y="1284722"/>
                <a:ext cx="247144" cy="912689"/>
              </a:xfrm>
              <a:custGeom>
                <a:avLst/>
                <a:gdLst/>
                <a:ahLst/>
                <a:cxnLst/>
                <a:rect l="l" t="t" r="r" b="b"/>
                <a:pathLst>
                  <a:path w="5162" h="19063" extrusionOk="0">
                    <a:moveTo>
                      <a:pt x="0" y="1"/>
                    </a:moveTo>
                    <a:cubicBezTo>
                      <a:pt x="1" y="1"/>
                      <a:pt x="2679" y="4407"/>
                      <a:pt x="3683" y="10446"/>
                    </a:cubicBezTo>
                    <a:cubicBezTo>
                      <a:pt x="4556" y="15690"/>
                      <a:pt x="3135" y="18837"/>
                      <a:pt x="3507" y="19062"/>
                    </a:cubicBezTo>
                    <a:lnTo>
                      <a:pt x="5162" y="7728"/>
                    </a:lnTo>
                    <a:cubicBezTo>
                      <a:pt x="3036" y="1449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D6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3"/>
              <p:cNvSpPr/>
              <p:nvPr/>
            </p:nvSpPr>
            <p:spPr>
              <a:xfrm>
                <a:off x="2561864" y="1284722"/>
                <a:ext cx="298277" cy="741575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15489" extrusionOk="0">
                    <a:moveTo>
                      <a:pt x="0" y="1"/>
                    </a:moveTo>
                    <a:cubicBezTo>
                      <a:pt x="1" y="1"/>
                      <a:pt x="422" y="695"/>
                      <a:pt x="992" y="1907"/>
                    </a:cubicBezTo>
                    <a:cubicBezTo>
                      <a:pt x="1534" y="3014"/>
                      <a:pt x="4357" y="8993"/>
                      <a:pt x="5577" y="15488"/>
                    </a:cubicBezTo>
                    <a:cubicBezTo>
                      <a:pt x="6091" y="13539"/>
                      <a:pt x="6229" y="10882"/>
                      <a:pt x="5162" y="7728"/>
                    </a:cubicBezTo>
                    <a:cubicBezTo>
                      <a:pt x="3036" y="1449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33"/>
              <p:cNvSpPr/>
              <p:nvPr/>
            </p:nvSpPr>
            <p:spPr>
              <a:xfrm>
                <a:off x="2404828" y="1006459"/>
                <a:ext cx="598852" cy="1104295"/>
              </a:xfrm>
              <a:custGeom>
                <a:avLst/>
                <a:gdLst/>
                <a:ahLst/>
                <a:cxnLst/>
                <a:rect l="l" t="t" r="r" b="b"/>
                <a:pathLst>
                  <a:path w="12508" h="23065" extrusionOk="0">
                    <a:moveTo>
                      <a:pt x="2774" y="0"/>
                    </a:moveTo>
                    <a:cubicBezTo>
                      <a:pt x="2317" y="0"/>
                      <a:pt x="1913" y="96"/>
                      <a:pt x="1583" y="233"/>
                    </a:cubicBezTo>
                    <a:cubicBezTo>
                      <a:pt x="189" y="812"/>
                      <a:pt x="1" y="2455"/>
                      <a:pt x="1" y="2455"/>
                    </a:cubicBezTo>
                    <a:lnTo>
                      <a:pt x="1" y="4827"/>
                    </a:lnTo>
                    <a:cubicBezTo>
                      <a:pt x="1" y="4827"/>
                      <a:pt x="77" y="4809"/>
                      <a:pt x="219" y="4809"/>
                    </a:cubicBezTo>
                    <a:cubicBezTo>
                      <a:pt x="944" y="4809"/>
                      <a:pt x="3405" y="5279"/>
                      <a:pt x="6367" y="11029"/>
                    </a:cubicBezTo>
                    <a:cubicBezTo>
                      <a:pt x="9192" y="16512"/>
                      <a:pt x="8902" y="22884"/>
                      <a:pt x="10105" y="23063"/>
                    </a:cubicBezTo>
                    <a:cubicBezTo>
                      <a:pt x="10110" y="23064"/>
                      <a:pt x="10115" y="23064"/>
                      <a:pt x="10120" y="23064"/>
                    </a:cubicBezTo>
                    <a:cubicBezTo>
                      <a:pt x="10765" y="23064"/>
                      <a:pt x="12507" y="17250"/>
                      <a:pt x="9818" y="8893"/>
                    </a:cubicBezTo>
                    <a:cubicBezTo>
                      <a:pt x="7487" y="1652"/>
                      <a:pt x="4669" y="0"/>
                      <a:pt x="27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33"/>
              <p:cNvSpPr/>
              <p:nvPr/>
            </p:nvSpPr>
            <p:spPr>
              <a:xfrm>
                <a:off x="2421298" y="1070423"/>
                <a:ext cx="485478" cy="882909"/>
              </a:xfrm>
              <a:custGeom>
                <a:avLst/>
                <a:gdLst/>
                <a:ahLst/>
                <a:cxnLst/>
                <a:rect l="l" t="t" r="r" b="b"/>
                <a:pathLst>
                  <a:path w="10140" h="18441" extrusionOk="0">
                    <a:moveTo>
                      <a:pt x="2750" y="1"/>
                    </a:moveTo>
                    <a:cubicBezTo>
                      <a:pt x="237" y="1"/>
                      <a:pt x="4" y="2872"/>
                      <a:pt x="3" y="2901"/>
                    </a:cubicBezTo>
                    <a:cubicBezTo>
                      <a:pt x="0" y="2940"/>
                      <a:pt x="30" y="2974"/>
                      <a:pt x="68" y="2977"/>
                    </a:cubicBezTo>
                    <a:cubicBezTo>
                      <a:pt x="71" y="2977"/>
                      <a:pt x="74" y="2977"/>
                      <a:pt x="76" y="2977"/>
                    </a:cubicBezTo>
                    <a:cubicBezTo>
                      <a:pt x="115" y="2977"/>
                      <a:pt x="142" y="2947"/>
                      <a:pt x="144" y="2910"/>
                    </a:cubicBezTo>
                    <a:cubicBezTo>
                      <a:pt x="145" y="2904"/>
                      <a:pt x="198" y="2205"/>
                      <a:pt x="548" y="1517"/>
                    </a:cubicBezTo>
                    <a:cubicBezTo>
                      <a:pt x="1013" y="605"/>
                      <a:pt x="1753" y="142"/>
                      <a:pt x="2750" y="142"/>
                    </a:cubicBezTo>
                    <a:cubicBezTo>
                      <a:pt x="6475" y="142"/>
                      <a:pt x="9998" y="9000"/>
                      <a:pt x="9998" y="18370"/>
                    </a:cubicBezTo>
                    <a:cubicBezTo>
                      <a:pt x="9998" y="18409"/>
                      <a:pt x="10030" y="18441"/>
                      <a:pt x="10069" y="18441"/>
                    </a:cubicBezTo>
                    <a:cubicBezTo>
                      <a:pt x="10108" y="18441"/>
                      <a:pt x="10140" y="18409"/>
                      <a:pt x="10140" y="18370"/>
                    </a:cubicBezTo>
                    <a:cubicBezTo>
                      <a:pt x="10140" y="8928"/>
                      <a:pt x="6549" y="1"/>
                      <a:pt x="27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33"/>
              <p:cNvSpPr/>
              <p:nvPr/>
            </p:nvSpPr>
            <p:spPr>
              <a:xfrm>
                <a:off x="2429676" y="1119928"/>
                <a:ext cx="441670" cy="475424"/>
              </a:xfrm>
              <a:custGeom>
                <a:avLst/>
                <a:gdLst/>
                <a:ahLst/>
                <a:cxnLst/>
                <a:rect l="l" t="t" r="r" b="b"/>
                <a:pathLst>
                  <a:path w="9225" h="9930" extrusionOk="0">
                    <a:moveTo>
                      <a:pt x="2029" y="1"/>
                    </a:moveTo>
                    <a:cubicBezTo>
                      <a:pt x="1979" y="1"/>
                      <a:pt x="1930" y="2"/>
                      <a:pt x="1881" y="5"/>
                    </a:cubicBezTo>
                    <a:cubicBezTo>
                      <a:pt x="707" y="73"/>
                      <a:pt x="51" y="934"/>
                      <a:pt x="23" y="971"/>
                    </a:cubicBezTo>
                    <a:cubicBezTo>
                      <a:pt x="1" y="1002"/>
                      <a:pt x="7" y="1047"/>
                      <a:pt x="38" y="1070"/>
                    </a:cubicBezTo>
                    <a:cubicBezTo>
                      <a:pt x="51" y="1080"/>
                      <a:pt x="66" y="1084"/>
                      <a:pt x="80" y="1084"/>
                    </a:cubicBezTo>
                    <a:cubicBezTo>
                      <a:pt x="102" y="1084"/>
                      <a:pt x="124" y="1074"/>
                      <a:pt x="138" y="1055"/>
                    </a:cubicBezTo>
                    <a:cubicBezTo>
                      <a:pt x="144" y="1048"/>
                      <a:pt x="784" y="210"/>
                      <a:pt x="1892" y="147"/>
                    </a:cubicBezTo>
                    <a:cubicBezTo>
                      <a:pt x="1937" y="144"/>
                      <a:pt x="1983" y="143"/>
                      <a:pt x="2028" y="143"/>
                    </a:cubicBezTo>
                    <a:cubicBezTo>
                      <a:pt x="2964" y="143"/>
                      <a:pt x="3960" y="688"/>
                      <a:pt x="4981" y="1766"/>
                    </a:cubicBezTo>
                    <a:cubicBezTo>
                      <a:pt x="7318" y="4235"/>
                      <a:pt x="9060" y="9823"/>
                      <a:pt x="9078" y="9879"/>
                    </a:cubicBezTo>
                    <a:cubicBezTo>
                      <a:pt x="9087" y="9910"/>
                      <a:pt x="9115" y="9929"/>
                      <a:pt x="9145" y="9929"/>
                    </a:cubicBezTo>
                    <a:cubicBezTo>
                      <a:pt x="9152" y="9929"/>
                      <a:pt x="9160" y="9928"/>
                      <a:pt x="9166" y="9926"/>
                    </a:cubicBezTo>
                    <a:cubicBezTo>
                      <a:pt x="9203" y="9914"/>
                      <a:pt x="9224" y="9875"/>
                      <a:pt x="9213" y="9837"/>
                    </a:cubicBezTo>
                    <a:cubicBezTo>
                      <a:pt x="9196" y="9781"/>
                      <a:pt x="7444" y="4162"/>
                      <a:pt x="5084" y="1668"/>
                    </a:cubicBezTo>
                    <a:cubicBezTo>
                      <a:pt x="4035" y="560"/>
                      <a:pt x="3005" y="1"/>
                      <a:pt x="20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33"/>
              <p:cNvSpPr/>
              <p:nvPr/>
            </p:nvSpPr>
            <p:spPr>
              <a:xfrm>
                <a:off x="2508960" y="1206107"/>
                <a:ext cx="384696" cy="810327"/>
              </a:xfrm>
              <a:custGeom>
                <a:avLst/>
                <a:gdLst/>
                <a:ahLst/>
                <a:cxnLst/>
                <a:rect l="l" t="t" r="r" b="b"/>
                <a:pathLst>
                  <a:path w="8035" h="16925" extrusionOk="0">
                    <a:moveTo>
                      <a:pt x="80" y="1"/>
                    </a:moveTo>
                    <a:cubicBezTo>
                      <a:pt x="49" y="1"/>
                      <a:pt x="21" y="21"/>
                      <a:pt x="11" y="52"/>
                    </a:cubicBezTo>
                    <a:cubicBezTo>
                      <a:pt x="1" y="89"/>
                      <a:pt x="22" y="129"/>
                      <a:pt x="59" y="140"/>
                    </a:cubicBezTo>
                    <a:cubicBezTo>
                      <a:pt x="76" y="144"/>
                      <a:pt x="1745" y="663"/>
                      <a:pt x="3535" y="2971"/>
                    </a:cubicBezTo>
                    <a:cubicBezTo>
                      <a:pt x="6533" y="6836"/>
                      <a:pt x="7558" y="12656"/>
                      <a:pt x="7890" y="16859"/>
                    </a:cubicBezTo>
                    <a:cubicBezTo>
                      <a:pt x="7893" y="16896"/>
                      <a:pt x="7924" y="16924"/>
                      <a:pt x="7960" y="16924"/>
                    </a:cubicBezTo>
                    <a:lnTo>
                      <a:pt x="7967" y="16924"/>
                    </a:lnTo>
                    <a:cubicBezTo>
                      <a:pt x="8006" y="16922"/>
                      <a:pt x="8035" y="16887"/>
                      <a:pt x="8031" y="16848"/>
                    </a:cubicBezTo>
                    <a:cubicBezTo>
                      <a:pt x="7698" y="12621"/>
                      <a:pt x="6664" y="6764"/>
                      <a:pt x="3638" y="2872"/>
                    </a:cubicBezTo>
                    <a:cubicBezTo>
                      <a:pt x="1821" y="535"/>
                      <a:pt x="169" y="24"/>
                      <a:pt x="100" y="4"/>
                    </a:cubicBezTo>
                    <a:cubicBezTo>
                      <a:pt x="93" y="2"/>
                      <a:pt x="86" y="1"/>
                      <a:pt x="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33"/>
              <p:cNvSpPr/>
              <p:nvPr/>
            </p:nvSpPr>
            <p:spPr>
              <a:xfrm>
                <a:off x="2734315" y="1651270"/>
                <a:ext cx="79237" cy="440569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9202" extrusionOk="0">
                    <a:moveTo>
                      <a:pt x="81" y="1"/>
                    </a:moveTo>
                    <a:cubicBezTo>
                      <a:pt x="73" y="1"/>
                      <a:pt x="64" y="2"/>
                      <a:pt x="56" y="6"/>
                    </a:cubicBezTo>
                    <a:cubicBezTo>
                      <a:pt x="19" y="19"/>
                      <a:pt x="0" y="60"/>
                      <a:pt x="14" y="96"/>
                    </a:cubicBezTo>
                    <a:cubicBezTo>
                      <a:pt x="30" y="136"/>
                      <a:pt x="1508" y="4118"/>
                      <a:pt x="750" y="9119"/>
                    </a:cubicBezTo>
                    <a:cubicBezTo>
                      <a:pt x="744" y="9159"/>
                      <a:pt x="771" y="9194"/>
                      <a:pt x="810" y="9201"/>
                    </a:cubicBezTo>
                    <a:cubicBezTo>
                      <a:pt x="813" y="9201"/>
                      <a:pt x="817" y="9201"/>
                      <a:pt x="820" y="9201"/>
                    </a:cubicBezTo>
                    <a:cubicBezTo>
                      <a:pt x="855" y="9201"/>
                      <a:pt x="886" y="9176"/>
                      <a:pt x="891" y="9141"/>
                    </a:cubicBezTo>
                    <a:cubicBezTo>
                      <a:pt x="1655" y="4101"/>
                      <a:pt x="163" y="87"/>
                      <a:pt x="148" y="47"/>
                    </a:cubicBezTo>
                    <a:cubicBezTo>
                      <a:pt x="137" y="18"/>
                      <a:pt x="109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3"/>
              <p:cNvSpPr/>
              <p:nvPr/>
            </p:nvSpPr>
            <p:spPr>
              <a:xfrm>
                <a:off x="2404828" y="1057592"/>
                <a:ext cx="97335" cy="210422"/>
              </a:xfrm>
              <a:custGeom>
                <a:avLst/>
                <a:gdLst/>
                <a:ahLst/>
                <a:cxnLst/>
                <a:rect l="l" t="t" r="r" b="b"/>
                <a:pathLst>
                  <a:path w="2033" h="4395" extrusionOk="0">
                    <a:moveTo>
                      <a:pt x="555" y="1"/>
                    </a:moveTo>
                    <a:cubicBezTo>
                      <a:pt x="87" y="658"/>
                      <a:pt x="1" y="1387"/>
                      <a:pt x="1" y="1387"/>
                    </a:cubicBezTo>
                    <a:lnTo>
                      <a:pt x="1" y="3759"/>
                    </a:lnTo>
                    <a:cubicBezTo>
                      <a:pt x="1" y="3759"/>
                      <a:pt x="76" y="3741"/>
                      <a:pt x="216" y="3741"/>
                    </a:cubicBezTo>
                    <a:cubicBezTo>
                      <a:pt x="528" y="3741"/>
                      <a:pt x="1168" y="3829"/>
                      <a:pt x="2033" y="4394"/>
                    </a:cubicBezTo>
                    <a:lnTo>
                      <a:pt x="2033" y="4394"/>
                    </a:lnTo>
                    <a:cubicBezTo>
                      <a:pt x="1777" y="2395"/>
                      <a:pt x="1064" y="874"/>
                      <a:pt x="5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3"/>
              <p:cNvSpPr/>
              <p:nvPr/>
            </p:nvSpPr>
            <p:spPr>
              <a:xfrm>
                <a:off x="1175306" y="1290658"/>
                <a:ext cx="441095" cy="909768"/>
              </a:xfrm>
              <a:custGeom>
                <a:avLst/>
                <a:gdLst/>
                <a:ahLst/>
                <a:cxnLst/>
                <a:rect l="l" t="t" r="r" b="b"/>
                <a:pathLst>
                  <a:path w="9213" h="19002" extrusionOk="0">
                    <a:moveTo>
                      <a:pt x="2930" y="1"/>
                    </a:moveTo>
                    <a:cubicBezTo>
                      <a:pt x="2930" y="1"/>
                      <a:pt x="1" y="3887"/>
                      <a:pt x="1337" y="10380"/>
                    </a:cubicBezTo>
                    <a:cubicBezTo>
                      <a:pt x="2688" y="16940"/>
                      <a:pt x="7649" y="19002"/>
                      <a:pt x="8743" y="19002"/>
                    </a:cubicBezTo>
                    <a:cubicBezTo>
                      <a:pt x="8857" y="19002"/>
                      <a:pt x="8929" y="18980"/>
                      <a:pt x="8951" y="18938"/>
                    </a:cubicBezTo>
                    <a:cubicBezTo>
                      <a:pt x="9213" y="18444"/>
                      <a:pt x="5887" y="17127"/>
                      <a:pt x="4082" y="12986"/>
                    </a:cubicBezTo>
                    <a:cubicBezTo>
                      <a:pt x="1328" y="6670"/>
                      <a:pt x="2930" y="1"/>
                      <a:pt x="29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3"/>
              <p:cNvSpPr/>
              <p:nvPr/>
            </p:nvSpPr>
            <p:spPr>
              <a:xfrm>
                <a:off x="1175306" y="1290658"/>
                <a:ext cx="165082" cy="732813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15306" extrusionOk="0">
                    <a:moveTo>
                      <a:pt x="2930" y="1"/>
                    </a:moveTo>
                    <a:lnTo>
                      <a:pt x="2930" y="1"/>
                    </a:lnTo>
                    <a:cubicBezTo>
                      <a:pt x="2930" y="1"/>
                      <a:pt x="1" y="3887"/>
                      <a:pt x="1337" y="10380"/>
                    </a:cubicBezTo>
                    <a:cubicBezTo>
                      <a:pt x="1762" y="12441"/>
                      <a:pt x="2543" y="14057"/>
                      <a:pt x="3448" y="15306"/>
                    </a:cubicBezTo>
                    <a:cubicBezTo>
                      <a:pt x="2624" y="11803"/>
                      <a:pt x="2465" y="8894"/>
                      <a:pt x="2553" y="6720"/>
                    </a:cubicBezTo>
                    <a:cubicBezTo>
                      <a:pt x="2231" y="2918"/>
                      <a:pt x="2930" y="1"/>
                      <a:pt x="2930" y="1"/>
                    </a:cubicBezTo>
                    <a:close/>
                  </a:path>
                </a:pathLst>
              </a:custGeom>
              <a:solidFill>
                <a:srgbClr val="AD6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3"/>
              <p:cNvSpPr/>
              <p:nvPr/>
            </p:nvSpPr>
            <p:spPr>
              <a:xfrm>
                <a:off x="1091426" y="1011582"/>
                <a:ext cx="331504" cy="1176302"/>
              </a:xfrm>
              <a:custGeom>
                <a:avLst/>
                <a:gdLst/>
                <a:ahLst/>
                <a:cxnLst/>
                <a:rect l="l" t="t" r="r" b="b"/>
                <a:pathLst>
                  <a:path w="6924" h="24569" extrusionOk="0">
                    <a:moveTo>
                      <a:pt x="4674" y="1"/>
                    </a:moveTo>
                    <a:cubicBezTo>
                      <a:pt x="2841" y="1"/>
                      <a:pt x="0" y="2449"/>
                      <a:pt x="0" y="8868"/>
                    </a:cubicBezTo>
                    <a:cubicBezTo>
                      <a:pt x="0" y="17956"/>
                      <a:pt x="3418" y="24569"/>
                      <a:pt x="4708" y="24569"/>
                    </a:cubicBezTo>
                    <a:cubicBezTo>
                      <a:pt x="4776" y="24569"/>
                      <a:pt x="4837" y="24551"/>
                      <a:pt x="4892" y="24514"/>
                    </a:cubicBezTo>
                    <a:cubicBezTo>
                      <a:pt x="5778" y="23922"/>
                      <a:pt x="2999" y="19341"/>
                      <a:pt x="4053" y="11251"/>
                    </a:cubicBezTo>
                    <a:cubicBezTo>
                      <a:pt x="4513" y="7730"/>
                      <a:pt x="6923" y="4720"/>
                      <a:pt x="6923" y="4720"/>
                    </a:cubicBezTo>
                    <a:lnTo>
                      <a:pt x="6923" y="2348"/>
                    </a:lnTo>
                    <a:cubicBezTo>
                      <a:pt x="6923" y="2348"/>
                      <a:pt x="6736" y="705"/>
                      <a:pt x="5341" y="126"/>
                    </a:cubicBezTo>
                    <a:cubicBezTo>
                      <a:pt x="5143" y="44"/>
                      <a:pt x="4917" y="1"/>
                      <a:pt x="46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3"/>
              <p:cNvSpPr/>
              <p:nvPr/>
            </p:nvSpPr>
            <p:spPr>
              <a:xfrm>
                <a:off x="1137627" y="1069753"/>
                <a:ext cx="270077" cy="525599"/>
              </a:xfrm>
              <a:custGeom>
                <a:avLst/>
                <a:gdLst/>
                <a:ahLst/>
                <a:cxnLst/>
                <a:rect l="l" t="t" r="r" b="b"/>
                <a:pathLst>
                  <a:path w="5641" h="10978" extrusionOk="0">
                    <a:moveTo>
                      <a:pt x="3263" y="1"/>
                    </a:moveTo>
                    <a:cubicBezTo>
                      <a:pt x="2834" y="1"/>
                      <a:pt x="2437" y="159"/>
                      <a:pt x="2084" y="472"/>
                    </a:cubicBezTo>
                    <a:cubicBezTo>
                      <a:pt x="702" y="1694"/>
                      <a:pt x="1" y="5205"/>
                      <a:pt x="1" y="10906"/>
                    </a:cubicBezTo>
                    <a:cubicBezTo>
                      <a:pt x="1" y="10946"/>
                      <a:pt x="32" y="10977"/>
                      <a:pt x="72" y="10977"/>
                    </a:cubicBezTo>
                    <a:cubicBezTo>
                      <a:pt x="111" y="10977"/>
                      <a:pt x="143" y="10946"/>
                      <a:pt x="143" y="10906"/>
                    </a:cubicBezTo>
                    <a:cubicBezTo>
                      <a:pt x="143" y="5248"/>
                      <a:pt x="828" y="1773"/>
                      <a:pt x="2178" y="578"/>
                    </a:cubicBezTo>
                    <a:cubicBezTo>
                      <a:pt x="2504" y="289"/>
                      <a:pt x="2868" y="143"/>
                      <a:pt x="3263" y="143"/>
                    </a:cubicBezTo>
                    <a:cubicBezTo>
                      <a:pt x="3332" y="143"/>
                      <a:pt x="3401" y="148"/>
                      <a:pt x="3472" y="156"/>
                    </a:cubicBezTo>
                    <a:cubicBezTo>
                      <a:pt x="5255" y="376"/>
                      <a:pt x="5494" y="2901"/>
                      <a:pt x="5495" y="2926"/>
                    </a:cubicBezTo>
                    <a:cubicBezTo>
                      <a:pt x="5499" y="2962"/>
                      <a:pt x="5529" y="2991"/>
                      <a:pt x="5566" y="2991"/>
                    </a:cubicBezTo>
                    <a:cubicBezTo>
                      <a:pt x="5568" y="2991"/>
                      <a:pt x="5570" y="2991"/>
                      <a:pt x="5572" y="2991"/>
                    </a:cubicBezTo>
                    <a:cubicBezTo>
                      <a:pt x="5612" y="2987"/>
                      <a:pt x="5640" y="2953"/>
                      <a:pt x="5637" y="2914"/>
                    </a:cubicBezTo>
                    <a:cubicBezTo>
                      <a:pt x="5635" y="2887"/>
                      <a:pt x="5387" y="249"/>
                      <a:pt x="3488" y="15"/>
                    </a:cubicBezTo>
                    <a:cubicBezTo>
                      <a:pt x="3412" y="6"/>
                      <a:pt x="3337" y="1"/>
                      <a:pt x="32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3"/>
              <p:cNvSpPr/>
              <p:nvPr/>
            </p:nvSpPr>
            <p:spPr>
              <a:xfrm>
                <a:off x="1096741" y="1093117"/>
                <a:ext cx="164316" cy="897081"/>
              </a:xfrm>
              <a:custGeom>
                <a:avLst/>
                <a:gdLst/>
                <a:ahLst/>
                <a:cxnLst/>
                <a:rect l="l" t="t" r="r" b="b"/>
                <a:pathLst>
                  <a:path w="3432" h="18737" extrusionOk="0">
                    <a:moveTo>
                      <a:pt x="2947" y="0"/>
                    </a:moveTo>
                    <a:cubicBezTo>
                      <a:pt x="2923" y="0"/>
                      <a:pt x="2898" y="13"/>
                      <a:pt x="2885" y="36"/>
                    </a:cubicBezTo>
                    <a:cubicBezTo>
                      <a:pt x="1674" y="2144"/>
                      <a:pt x="67" y="10506"/>
                      <a:pt x="3285" y="18691"/>
                    </a:cubicBezTo>
                    <a:cubicBezTo>
                      <a:pt x="3295" y="18720"/>
                      <a:pt x="3322" y="18737"/>
                      <a:pt x="3351" y="18737"/>
                    </a:cubicBezTo>
                    <a:cubicBezTo>
                      <a:pt x="3359" y="18737"/>
                      <a:pt x="3369" y="18735"/>
                      <a:pt x="3376" y="18732"/>
                    </a:cubicBezTo>
                    <a:cubicBezTo>
                      <a:pt x="3413" y="18718"/>
                      <a:pt x="3431" y="18677"/>
                      <a:pt x="3417" y="18640"/>
                    </a:cubicBezTo>
                    <a:cubicBezTo>
                      <a:pt x="1" y="9948"/>
                      <a:pt x="2108" y="1673"/>
                      <a:pt x="3009" y="107"/>
                    </a:cubicBezTo>
                    <a:cubicBezTo>
                      <a:pt x="3028" y="73"/>
                      <a:pt x="3016" y="30"/>
                      <a:pt x="2982" y="10"/>
                    </a:cubicBezTo>
                    <a:cubicBezTo>
                      <a:pt x="2971" y="3"/>
                      <a:pt x="2959" y="0"/>
                      <a:pt x="29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3"/>
              <p:cNvSpPr/>
              <p:nvPr/>
            </p:nvSpPr>
            <p:spPr>
              <a:xfrm>
                <a:off x="1219161" y="1174460"/>
                <a:ext cx="161204" cy="474083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9902" extrusionOk="0">
                    <a:moveTo>
                      <a:pt x="2612" y="1"/>
                    </a:moveTo>
                    <a:cubicBezTo>
                      <a:pt x="2482" y="1"/>
                      <a:pt x="2354" y="30"/>
                      <a:pt x="2228" y="88"/>
                    </a:cubicBezTo>
                    <a:cubicBezTo>
                      <a:pt x="1151" y="584"/>
                      <a:pt x="0" y="3406"/>
                      <a:pt x="0" y="9831"/>
                    </a:cubicBezTo>
                    <a:cubicBezTo>
                      <a:pt x="0" y="9869"/>
                      <a:pt x="33" y="9902"/>
                      <a:pt x="71" y="9902"/>
                    </a:cubicBezTo>
                    <a:cubicBezTo>
                      <a:pt x="110" y="9902"/>
                      <a:pt x="143" y="9869"/>
                      <a:pt x="143" y="9831"/>
                    </a:cubicBezTo>
                    <a:cubicBezTo>
                      <a:pt x="143" y="3466"/>
                      <a:pt x="1298" y="673"/>
                      <a:pt x="2287" y="217"/>
                    </a:cubicBezTo>
                    <a:cubicBezTo>
                      <a:pt x="2395" y="167"/>
                      <a:pt x="2504" y="142"/>
                      <a:pt x="2614" y="142"/>
                    </a:cubicBezTo>
                    <a:cubicBezTo>
                      <a:pt x="2822" y="142"/>
                      <a:pt x="3031" y="231"/>
                      <a:pt x="3241" y="410"/>
                    </a:cubicBezTo>
                    <a:cubicBezTo>
                      <a:pt x="3254" y="422"/>
                      <a:pt x="3271" y="427"/>
                      <a:pt x="3287" y="427"/>
                    </a:cubicBezTo>
                    <a:cubicBezTo>
                      <a:pt x="3307" y="427"/>
                      <a:pt x="3327" y="419"/>
                      <a:pt x="3341" y="402"/>
                    </a:cubicBezTo>
                    <a:cubicBezTo>
                      <a:pt x="3366" y="372"/>
                      <a:pt x="3363" y="328"/>
                      <a:pt x="3333" y="302"/>
                    </a:cubicBezTo>
                    <a:cubicBezTo>
                      <a:pt x="3098" y="102"/>
                      <a:pt x="2854" y="1"/>
                      <a:pt x="26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3"/>
              <p:cNvSpPr/>
              <p:nvPr/>
            </p:nvSpPr>
            <p:spPr>
              <a:xfrm>
                <a:off x="1281784" y="1760670"/>
                <a:ext cx="210086" cy="369662"/>
              </a:xfrm>
              <a:custGeom>
                <a:avLst/>
                <a:gdLst/>
                <a:ahLst/>
                <a:cxnLst/>
                <a:rect l="l" t="t" r="r" b="b"/>
                <a:pathLst>
                  <a:path w="4388" h="7721" extrusionOk="0">
                    <a:moveTo>
                      <a:pt x="77" y="1"/>
                    </a:moveTo>
                    <a:cubicBezTo>
                      <a:pt x="73" y="1"/>
                      <a:pt x="68" y="1"/>
                      <a:pt x="63" y="2"/>
                    </a:cubicBezTo>
                    <a:cubicBezTo>
                      <a:pt x="25" y="9"/>
                      <a:pt x="0" y="47"/>
                      <a:pt x="7" y="85"/>
                    </a:cubicBezTo>
                    <a:cubicBezTo>
                      <a:pt x="18" y="136"/>
                      <a:pt x="1046" y="5202"/>
                      <a:pt x="4265" y="7706"/>
                    </a:cubicBezTo>
                    <a:cubicBezTo>
                      <a:pt x="4277" y="7715"/>
                      <a:pt x="4293" y="7721"/>
                      <a:pt x="4308" y="7721"/>
                    </a:cubicBezTo>
                    <a:cubicBezTo>
                      <a:pt x="4329" y="7721"/>
                      <a:pt x="4350" y="7711"/>
                      <a:pt x="4364" y="7693"/>
                    </a:cubicBezTo>
                    <a:cubicBezTo>
                      <a:pt x="4388" y="7662"/>
                      <a:pt x="4383" y="7618"/>
                      <a:pt x="4351" y="7593"/>
                    </a:cubicBezTo>
                    <a:cubicBezTo>
                      <a:pt x="1176" y="5123"/>
                      <a:pt x="157" y="108"/>
                      <a:pt x="147" y="58"/>
                    </a:cubicBezTo>
                    <a:cubicBezTo>
                      <a:pt x="140" y="24"/>
                      <a:pt x="110" y="1"/>
                      <a:pt x="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3"/>
              <p:cNvSpPr/>
              <p:nvPr/>
            </p:nvSpPr>
            <p:spPr>
              <a:xfrm>
                <a:off x="1282502" y="1079089"/>
                <a:ext cx="140425" cy="426541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909" extrusionOk="0">
                    <a:moveTo>
                      <a:pt x="2642" y="1"/>
                    </a:moveTo>
                    <a:cubicBezTo>
                      <a:pt x="1364" y="1709"/>
                      <a:pt x="0" y="4574"/>
                      <a:pt x="230" y="8908"/>
                    </a:cubicBezTo>
                    <a:cubicBezTo>
                      <a:pt x="935" y="5805"/>
                      <a:pt x="2932" y="3310"/>
                      <a:pt x="2932" y="3310"/>
                    </a:cubicBezTo>
                    <a:lnTo>
                      <a:pt x="2932" y="938"/>
                    </a:lnTo>
                    <a:cubicBezTo>
                      <a:pt x="2932" y="938"/>
                      <a:pt x="2882" y="502"/>
                      <a:pt x="26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3"/>
              <p:cNvSpPr/>
              <p:nvPr/>
            </p:nvSpPr>
            <p:spPr>
              <a:xfrm>
                <a:off x="1091426" y="1314070"/>
                <a:ext cx="510805" cy="886356"/>
              </a:xfrm>
              <a:custGeom>
                <a:avLst/>
                <a:gdLst/>
                <a:ahLst/>
                <a:cxnLst/>
                <a:rect l="l" t="t" r="r" b="b"/>
                <a:pathLst>
                  <a:path w="10669" h="18513" extrusionOk="0">
                    <a:moveTo>
                      <a:pt x="1677" y="0"/>
                    </a:moveTo>
                    <a:cubicBezTo>
                      <a:pt x="1657" y="0"/>
                      <a:pt x="1637" y="2"/>
                      <a:pt x="1617" y="4"/>
                    </a:cubicBezTo>
                    <a:cubicBezTo>
                      <a:pt x="1462" y="26"/>
                      <a:pt x="755" y="289"/>
                      <a:pt x="904" y="3220"/>
                    </a:cubicBezTo>
                    <a:cubicBezTo>
                      <a:pt x="679" y="2685"/>
                      <a:pt x="366" y="2026"/>
                      <a:pt x="26" y="1556"/>
                    </a:cubicBezTo>
                    <a:cubicBezTo>
                      <a:pt x="11" y="1878"/>
                      <a:pt x="0" y="2207"/>
                      <a:pt x="0" y="2550"/>
                    </a:cubicBezTo>
                    <a:cubicBezTo>
                      <a:pt x="0" y="11638"/>
                      <a:pt x="3418" y="18251"/>
                      <a:pt x="4708" y="18251"/>
                    </a:cubicBezTo>
                    <a:cubicBezTo>
                      <a:pt x="4776" y="18251"/>
                      <a:pt x="4837" y="18233"/>
                      <a:pt x="4892" y="18196"/>
                    </a:cubicBezTo>
                    <a:cubicBezTo>
                      <a:pt x="5414" y="17847"/>
                      <a:pt x="4667" y="16120"/>
                      <a:pt x="4178" y="13111"/>
                    </a:cubicBezTo>
                    <a:lnTo>
                      <a:pt x="4178" y="13111"/>
                    </a:lnTo>
                    <a:cubicBezTo>
                      <a:pt x="6161" y="17147"/>
                      <a:pt x="9606" y="18512"/>
                      <a:pt x="10495" y="18512"/>
                    </a:cubicBezTo>
                    <a:cubicBezTo>
                      <a:pt x="10574" y="18512"/>
                      <a:pt x="10633" y="18501"/>
                      <a:pt x="10669" y="18480"/>
                    </a:cubicBezTo>
                    <a:cubicBezTo>
                      <a:pt x="10122" y="18126"/>
                      <a:pt x="9413" y="17707"/>
                      <a:pt x="8496" y="17231"/>
                    </a:cubicBezTo>
                    <a:lnTo>
                      <a:pt x="8317" y="17138"/>
                    </a:lnTo>
                    <a:lnTo>
                      <a:pt x="8293" y="17313"/>
                    </a:lnTo>
                    <a:cubicBezTo>
                      <a:pt x="7300" y="16599"/>
                      <a:pt x="6613" y="15978"/>
                      <a:pt x="6251" y="15465"/>
                    </a:cubicBezTo>
                    <a:cubicBezTo>
                      <a:pt x="5575" y="14505"/>
                      <a:pt x="4693" y="10551"/>
                      <a:pt x="4269" y="8317"/>
                    </a:cubicBezTo>
                    <a:cubicBezTo>
                      <a:pt x="4321" y="8253"/>
                      <a:pt x="4409" y="8135"/>
                      <a:pt x="4518" y="7958"/>
                    </a:cubicBezTo>
                    <a:cubicBezTo>
                      <a:pt x="4285" y="6537"/>
                      <a:pt x="4210" y="5189"/>
                      <a:pt x="4220" y="4005"/>
                    </a:cubicBezTo>
                    <a:cubicBezTo>
                      <a:pt x="4364" y="3371"/>
                      <a:pt x="4563" y="2764"/>
                      <a:pt x="4787" y="2197"/>
                    </a:cubicBezTo>
                    <a:cubicBezTo>
                      <a:pt x="4795" y="1571"/>
                      <a:pt x="4726" y="1155"/>
                      <a:pt x="4536" y="928"/>
                    </a:cubicBezTo>
                    <a:cubicBezTo>
                      <a:pt x="4440" y="813"/>
                      <a:pt x="4315" y="748"/>
                      <a:pt x="4167" y="737"/>
                    </a:cubicBezTo>
                    <a:cubicBezTo>
                      <a:pt x="4160" y="736"/>
                      <a:pt x="4153" y="736"/>
                      <a:pt x="4146" y="736"/>
                    </a:cubicBezTo>
                    <a:cubicBezTo>
                      <a:pt x="3587" y="736"/>
                      <a:pt x="3071" y="2128"/>
                      <a:pt x="2773" y="3167"/>
                    </a:cubicBezTo>
                    <a:cubicBezTo>
                      <a:pt x="2689" y="2127"/>
                      <a:pt x="2479" y="534"/>
                      <a:pt x="1983" y="118"/>
                    </a:cubicBezTo>
                    <a:cubicBezTo>
                      <a:pt x="1890" y="39"/>
                      <a:pt x="1785" y="0"/>
                      <a:pt x="16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3"/>
              <p:cNvSpPr/>
              <p:nvPr/>
            </p:nvSpPr>
            <p:spPr>
              <a:xfrm>
                <a:off x="1359344" y="2254619"/>
                <a:ext cx="550639" cy="1012226"/>
              </a:xfrm>
              <a:custGeom>
                <a:avLst/>
                <a:gdLst/>
                <a:ahLst/>
                <a:cxnLst/>
                <a:rect l="l" t="t" r="r" b="b"/>
                <a:pathLst>
                  <a:path w="11501" h="21142" extrusionOk="0">
                    <a:moveTo>
                      <a:pt x="8560" y="0"/>
                    </a:moveTo>
                    <a:cubicBezTo>
                      <a:pt x="6398" y="0"/>
                      <a:pt x="4845" y="785"/>
                      <a:pt x="3419" y="3832"/>
                    </a:cubicBezTo>
                    <a:cubicBezTo>
                      <a:pt x="1344" y="8268"/>
                      <a:pt x="0" y="16929"/>
                      <a:pt x="2172" y="19358"/>
                    </a:cubicBezTo>
                    <a:cubicBezTo>
                      <a:pt x="3455" y="20791"/>
                      <a:pt x="5863" y="21142"/>
                      <a:pt x="7911" y="21142"/>
                    </a:cubicBezTo>
                    <a:cubicBezTo>
                      <a:pt x="9871" y="21142"/>
                      <a:pt x="11501" y="20821"/>
                      <a:pt x="11501" y="20821"/>
                    </a:cubicBezTo>
                    <a:lnTo>
                      <a:pt x="11501" y="286"/>
                    </a:lnTo>
                    <a:cubicBezTo>
                      <a:pt x="10401" y="128"/>
                      <a:pt x="9431" y="0"/>
                      <a:pt x="85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3"/>
              <p:cNvSpPr/>
              <p:nvPr/>
            </p:nvSpPr>
            <p:spPr>
              <a:xfrm>
                <a:off x="1359344" y="2254619"/>
                <a:ext cx="550639" cy="1012226"/>
              </a:xfrm>
              <a:custGeom>
                <a:avLst/>
                <a:gdLst/>
                <a:ahLst/>
                <a:cxnLst/>
                <a:rect l="l" t="t" r="r" b="b"/>
                <a:pathLst>
                  <a:path w="11501" h="21142" extrusionOk="0">
                    <a:moveTo>
                      <a:pt x="8560" y="0"/>
                    </a:moveTo>
                    <a:cubicBezTo>
                      <a:pt x="6398" y="0"/>
                      <a:pt x="4845" y="785"/>
                      <a:pt x="3419" y="3832"/>
                    </a:cubicBezTo>
                    <a:cubicBezTo>
                      <a:pt x="1344" y="8268"/>
                      <a:pt x="0" y="16929"/>
                      <a:pt x="2172" y="19358"/>
                    </a:cubicBezTo>
                    <a:cubicBezTo>
                      <a:pt x="3455" y="20791"/>
                      <a:pt x="5863" y="21142"/>
                      <a:pt x="7911" y="21142"/>
                    </a:cubicBezTo>
                    <a:cubicBezTo>
                      <a:pt x="9871" y="21142"/>
                      <a:pt x="11501" y="20821"/>
                      <a:pt x="11501" y="20821"/>
                    </a:cubicBezTo>
                    <a:lnTo>
                      <a:pt x="11501" y="20821"/>
                    </a:lnTo>
                    <a:cubicBezTo>
                      <a:pt x="11501" y="20821"/>
                      <a:pt x="11262" y="20842"/>
                      <a:pt x="10864" y="20842"/>
                    </a:cubicBezTo>
                    <a:cubicBezTo>
                      <a:pt x="9581" y="20842"/>
                      <a:pt x="6640" y="20628"/>
                      <a:pt x="4694" y="18824"/>
                    </a:cubicBezTo>
                    <a:cubicBezTo>
                      <a:pt x="2372" y="16673"/>
                      <a:pt x="2927" y="9223"/>
                      <a:pt x="4694" y="4325"/>
                    </a:cubicBezTo>
                    <a:cubicBezTo>
                      <a:pt x="5947" y="852"/>
                      <a:pt x="7702" y="174"/>
                      <a:pt x="9739" y="174"/>
                    </a:cubicBezTo>
                    <a:cubicBezTo>
                      <a:pt x="10306" y="174"/>
                      <a:pt x="10895" y="226"/>
                      <a:pt x="11501" y="286"/>
                    </a:cubicBezTo>
                    <a:cubicBezTo>
                      <a:pt x="10401" y="128"/>
                      <a:pt x="9431" y="0"/>
                      <a:pt x="8560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3"/>
              <p:cNvSpPr/>
              <p:nvPr/>
            </p:nvSpPr>
            <p:spPr>
              <a:xfrm>
                <a:off x="1485547" y="2254619"/>
                <a:ext cx="424434" cy="1012226"/>
              </a:xfrm>
              <a:custGeom>
                <a:avLst/>
                <a:gdLst/>
                <a:ahLst/>
                <a:cxnLst/>
                <a:rect l="l" t="t" r="r" b="b"/>
                <a:pathLst>
                  <a:path w="8865" h="21142" extrusionOk="0">
                    <a:moveTo>
                      <a:pt x="5924" y="0"/>
                    </a:moveTo>
                    <a:cubicBezTo>
                      <a:pt x="3762" y="0"/>
                      <a:pt x="2209" y="785"/>
                      <a:pt x="783" y="3832"/>
                    </a:cubicBezTo>
                    <a:cubicBezTo>
                      <a:pt x="507" y="4422"/>
                      <a:pt x="245" y="5088"/>
                      <a:pt x="1" y="5803"/>
                    </a:cubicBezTo>
                    <a:cubicBezTo>
                      <a:pt x="586" y="6071"/>
                      <a:pt x="1655" y="6525"/>
                      <a:pt x="2692" y="6773"/>
                    </a:cubicBezTo>
                    <a:cubicBezTo>
                      <a:pt x="2359" y="7829"/>
                      <a:pt x="1985" y="8759"/>
                      <a:pt x="1635" y="9527"/>
                    </a:cubicBezTo>
                    <a:cubicBezTo>
                      <a:pt x="1590" y="9626"/>
                      <a:pt x="1594" y="9737"/>
                      <a:pt x="1645" y="9833"/>
                    </a:cubicBezTo>
                    <a:lnTo>
                      <a:pt x="1680" y="9894"/>
                    </a:lnTo>
                    <a:cubicBezTo>
                      <a:pt x="1257" y="10634"/>
                      <a:pt x="860" y="11251"/>
                      <a:pt x="568" y="11681"/>
                    </a:cubicBezTo>
                    <a:cubicBezTo>
                      <a:pt x="501" y="12734"/>
                      <a:pt x="503" y="13752"/>
                      <a:pt x="584" y="14687"/>
                    </a:cubicBezTo>
                    <a:cubicBezTo>
                      <a:pt x="1448" y="13815"/>
                      <a:pt x="2186" y="12900"/>
                      <a:pt x="2775" y="11957"/>
                    </a:cubicBezTo>
                    <a:lnTo>
                      <a:pt x="2775" y="11957"/>
                    </a:lnTo>
                    <a:cubicBezTo>
                      <a:pt x="2723" y="12558"/>
                      <a:pt x="2668" y="13173"/>
                      <a:pt x="2611" y="13782"/>
                    </a:cubicBezTo>
                    <a:cubicBezTo>
                      <a:pt x="2611" y="13782"/>
                      <a:pt x="1720" y="17160"/>
                      <a:pt x="1471" y="18567"/>
                    </a:cubicBezTo>
                    <a:cubicBezTo>
                      <a:pt x="1471" y="18567"/>
                      <a:pt x="1814" y="18696"/>
                      <a:pt x="2108" y="18752"/>
                    </a:cubicBezTo>
                    <a:cubicBezTo>
                      <a:pt x="2108" y="18752"/>
                      <a:pt x="1825" y="19648"/>
                      <a:pt x="1663" y="20391"/>
                    </a:cubicBezTo>
                    <a:cubicBezTo>
                      <a:pt x="1663" y="20391"/>
                      <a:pt x="935" y="20301"/>
                      <a:pt x="52" y="19834"/>
                    </a:cubicBezTo>
                    <a:lnTo>
                      <a:pt x="52" y="19834"/>
                    </a:lnTo>
                    <a:cubicBezTo>
                      <a:pt x="1400" y="20871"/>
                      <a:pt x="3477" y="21142"/>
                      <a:pt x="5276" y="21142"/>
                    </a:cubicBezTo>
                    <a:cubicBezTo>
                      <a:pt x="7235" y="21142"/>
                      <a:pt x="8865" y="20821"/>
                      <a:pt x="8865" y="20821"/>
                    </a:cubicBezTo>
                    <a:lnTo>
                      <a:pt x="8865" y="286"/>
                    </a:lnTo>
                    <a:cubicBezTo>
                      <a:pt x="7765" y="128"/>
                      <a:pt x="6795" y="0"/>
                      <a:pt x="59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3"/>
              <p:cNvSpPr/>
              <p:nvPr/>
            </p:nvSpPr>
            <p:spPr>
              <a:xfrm>
                <a:off x="1787362" y="2185197"/>
                <a:ext cx="241925" cy="153591"/>
              </a:xfrm>
              <a:custGeom>
                <a:avLst/>
                <a:gdLst/>
                <a:ahLst/>
                <a:cxnLst/>
                <a:rect l="l" t="t" r="r" b="b"/>
                <a:pathLst>
                  <a:path w="5053" h="3208" extrusionOk="0">
                    <a:moveTo>
                      <a:pt x="722" y="1"/>
                    </a:moveTo>
                    <a:lnTo>
                      <a:pt x="724" y="2284"/>
                    </a:lnTo>
                    <a:cubicBezTo>
                      <a:pt x="724" y="2284"/>
                      <a:pt x="453" y="2197"/>
                      <a:pt x="1" y="2103"/>
                    </a:cubicBezTo>
                    <a:lnTo>
                      <a:pt x="1" y="2103"/>
                    </a:lnTo>
                    <a:cubicBezTo>
                      <a:pt x="279" y="2485"/>
                      <a:pt x="1017" y="3208"/>
                      <a:pt x="2643" y="3208"/>
                    </a:cubicBezTo>
                    <a:cubicBezTo>
                      <a:pt x="3936" y="3208"/>
                      <a:pt x="4667" y="2750"/>
                      <a:pt x="5052" y="2371"/>
                    </a:cubicBezTo>
                    <a:cubicBezTo>
                      <a:pt x="4746" y="2315"/>
                      <a:pt x="4563" y="2284"/>
                      <a:pt x="4563" y="2284"/>
                    </a:cubicBezTo>
                    <a:lnTo>
                      <a:pt x="4564" y="1"/>
                    </a:ln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3"/>
              <p:cNvSpPr/>
              <p:nvPr/>
            </p:nvSpPr>
            <p:spPr>
              <a:xfrm>
                <a:off x="1787362" y="2285883"/>
                <a:ext cx="87424" cy="49649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103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27" y="311"/>
                      <a:pt x="759" y="847"/>
                      <a:pt x="1826" y="1037"/>
                    </a:cubicBezTo>
                    <a:lnTo>
                      <a:pt x="1826" y="869"/>
                    </a:lnTo>
                    <a:cubicBezTo>
                      <a:pt x="1418" y="751"/>
                      <a:pt x="1020" y="387"/>
                      <a:pt x="724" y="51"/>
                    </a:cubicBezTo>
                    <a:lnTo>
                      <a:pt x="724" y="181"/>
                    </a:lnTo>
                    <a:cubicBezTo>
                      <a:pt x="724" y="181"/>
                      <a:pt x="453" y="94"/>
                      <a:pt x="1" y="0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3"/>
              <p:cNvSpPr/>
              <p:nvPr/>
            </p:nvSpPr>
            <p:spPr>
              <a:xfrm>
                <a:off x="1821929" y="2185197"/>
                <a:ext cx="183945" cy="70907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1481" extrusionOk="0">
                    <a:moveTo>
                      <a:pt x="0" y="1"/>
                    </a:moveTo>
                    <a:lnTo>
                      <a:pt x="1" y="847"/>
                    </a:lnTo>
                    <a:cubicBezTo>
                      <a:pt x="1498" y="1385"/>
                      <a:pt x="2974" y="1481"/>
                      <a:pt x="3841" y="1481"/>
                    </a:cubicBezTo>
                    <a:lnTo>
                      <a:pt x="3842" y="1"/>
                    </a:ln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3"/>
              <p:cNvSpPr/>
              <p:nvPr/>
            </p:nvSpPr>
            <p:spPr>
              <a:xfrm>
                <a:off x="1218970" y="919945"/>
                <a:ext cx="1389884" cy="822057"/>
              </a:xfrm>
              <a:custGeom>
                <a:avLst/>
                <a:gdLst/>
                <a:ahLst/>
                <a:cxnLst/>
                <a:rect l="l" t="t" r="r" b="b"/>
                <a:pathLst>
                  <a:path w="29030" h="17170" extrusionOk="0">
                    <a:moveTo>
                      <a:pt x="11681" y="1"/>
                    </a:moveTo>
                    <a:cubicBezTo>
                      <a:pt x="10543" y="1"/>
                      <a:pt x="9079" y="339"/>
                      <a:pt x="7322" y="1435"/>
                    </a:cubicBezTo>
                    <a:cubicBezTo>
                      <a:pt x="2169" y="4648"/>
                      <a:pt x="0" y="11686"/>
                      <a:pt x="3469" y="17169"/>
                    </a:cubicBezTo>
                    <a:lnTo>
                      <a:pt x="25561" y="17169"/>
                    </a:lnTo>
                    <a:cubicBezTo>
                      <a:pt x="29030" y="11686"/>
                      <a:pt x="26861" y="4648"/>
                      <a:pt x="21708" y="1435"/>
                    </a:cubicBezTo>
                    <a:cubicBezTo>
                      <a:pt x="19951" y="339"/>
                      <a:pt x="18487" y="1"/>
                      <a:pt x="17349" y="1"/>
                    </a:cubicBezTo>
                    <a:cubicBezTo>
                      <a:pt x="15505" y="1"/>
                      <a:pt x="14515" y="890"/>
                      <a:pt x="14515" y="890"/>
                    </a:cubicBezTo>
                    <a:cubicBezTo>
                      <a:pt x="14515" y="890"/>
                      <a:pt x="13525" y="1"/>
                      <a:pt x="116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3"/>
              <p:cNvSpPr/>
              <p:nvPr/>
            </p:nvSpPr>
            <p:spPr>
              <a:xfrm>
                <a:off x="1296865" y="1366017"/>
                <a:ext cx="74737" cy="272471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5691" extrusionOk="0">
                    <a:moveTo>
                      <a:pt x="344" y="1"/>
                    </a:moveTo>
                    <a:lnTo>
                      <a:pt x="344" y="1"/>
                    </a:lnTo>
                    <a:cubicBezTo>
                      <a:pt x="1" y="1868"/>
                      <a:pt x="117" y="3824"/>
                      <a:pt x="786" y="5690"/>
                    </a:cubicBezTo>
                    <a:cubicBezTo>
                      <a:pt x="879" y="5439"/>
                      <a:pt x="972" y="5155"/>
                      <a:pt x="1058" y="4835"/>
                    </a:cubicBezTo>
                    <a:cubicBezTo>
                      <a:pt x="1560" y="2974"/>
                      <a:pt x="1240" y="2456"/>
                      <a:pt x="882" y="2350"/>
                    </a:cubicBezTo>
                    <a:cubicBezTo>
                      <a:pt x="832" y="2334"/>
                      <a:pt x="783" y="2327"/>
                      <a:pt x="736" y="2327"/>
                    </a:cubicBezTo>
                    <a:cubicBezTo>
                      <a:pt x="615" y="2327"/>
                      <a:pt x="506" y="2374"/>
                      <a:pt x="409" y="2441"/>
                    </a:cubicBezTo>
                    <a:cubicBezTo>
                      <a:pt x="528" y="1217"/>
                      <a:pt x="544" y="422"/>
                      <a:pt x="3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3"/>
              <p:cNvSpPr/>
              <p:nvPr/>
            </p:nvSpPr>
            <p:spPr>
              <a:xfrm>
                <a:off x="1337129" y="1645525"/>
                <a:ext cx="1153560" cy="96473"/>
              </a:xfrm>
              <a:custGeom>
                <a:avLst/>
                <a:gdLst/>
                <a:ahLst/>
                <a:cxnLst/>
                <a:rect l="l" t="t" r="r" b="b"/>
                <a:pathLst>
                  <a:path w="24094" h="201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58" y="688"/>
                      <a:pt x="588" y="1362"/>
                      <a:pt x="1001" y="2014"/>
                    </a:cubicBezTo>
                    <a:lnTo>
                      <a:pt x="23093" y="2014"/>
                    </a:lnTo>
                    <a:cubicBezTo>
                      <a:pt x="23505" y="1362"/>
                      <a:pt x="23836" y="688"/>
                      <a:pt x="24094" y="1"/>
                    </a:cubicBezTo>
                    <a:lnTo>
                      <a:pt x="24094" y="1"/>
                    </a:lnTo>
                    <a:cubicBezTo>
                      <a:pt x="23636" y="46"/>
                      <a:pt x="23338" y="367"/>
                      <a:pt x="23338" y="367"/>
                    </a:cubicBezTo>
                    <a:lnTo>
                      <a:pt x="23338" y="143"/>
                    </a:lnTo>
                    <a:lnTo>
                      <a:pt x="756" y="143"/>
                    </a:lnTo>
                    <a:lnTo>
                      <a:pt x="756" y="367"/>
                    </a:lnTo>
                    <a:cubicBezTo>
                      <a:pt x="756" y="367"/>
                      <a:pt x="458" y="46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3"/>
              <p:cNvSpPr/>
              <p:nvPr/>
            </p:nvSpPr>
            <p:spPr>
              <a:xfrm>
                <a:off x="1196133" y="1656249"/>
                <a:ext cx="236275" cy="259257"/>
              </a:xfrm>
              <a:custGeom>
                <a:avLst/>
                <a:gdLst/>
                <a:ahLst/>
                <a:cxnLst/>
                <a:rect l="l" t="t" r="r" b="b"/>
                <a:pathLst>
                  <a:path w="4935" h="5415" extrusionOk="0">
                    <a:moveTo>
                      <a:pt x="2650" y="1"/>
                    </a:moveTo>
                    <a:cubicBezTo>
                      <a:pt x="2406" y="1"/>
                      <a:pt x="2144" y="41"/>
                      <a:pt x="1866" y="137"/>
                    </a:cubicBezTo>
                    <a:cubicBezTo>
                      <a:pt x="319" y="672"/>
                      <a:pt x="0" y="2882"/>
                      <a:pt x="1233" y="4458"/>
                    </a:cubicBezTo>
                    <a:cubicBezTo>
                      <a:pt x="1760" y="5131"/>
                      <a:pt x="2464" y="5415"/>
                      <a:pt x="3127" y="5415"/>
                    </a:cubicBezTo>
                    <a:cubicBezTo>
                      <a:pt x="3910" y="5415"/>
                      <a:pt x="4634" y="5017"/>
                      <a:pt x="4934" y="4395"/>
                    </a:cubicBezTo>
                    <a:lnTo>
                      <a:pt x="4694" y="1077"/>
                    </a:lnTo>
                    <a:cubicBezTo>
                      <a:pt x="4694" y="1077"/>
                      <a:pt x="3912" y="1"/>
                      <a:pt x="2650" y="1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3"/>
              <p:cNvSpPr/>
              <p:nvPr/>
            </p:nvSpPr>
            <p:spPr>
              <a:xfrm>
                <a:off x="1285470" y="1656249"/>
                <a:ext cx="146936" cy="258060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5390" extrusionOk="0">
                    <a:moveTo>
                      <a:pt x="784" y="1"/>
                    </a:moveTo>
                    <a:cubicBezTo>
                      <a:pt x="540" y="1"/>
                      <a:pt x="278" y="41"/>
                      <a:pt x="0" y="137"/>
                    </a:cubicBezTo>
                    <a:cubicBezTo>
                      <a:pt x="0" y="137"/>
                      <a:pt x="1212" y="603"/>
                      <a:pt x="1713" y="2508"/>
                    </a:cubicBezTo>
                    <a:cubicBezTo>
                      <a:pt x="1713" y="2508"/>
                      <a:pt x="1242" y="4055"/>
                      <a:pt x="1574" y="5389"/>
                    </a:cubicBezTo>
                    <a:cubicBezTo>
                      <a:pt x="2231" y="5299"/>
                      <a:pt x="2809" y="4933"/>
                      <a:pt x="3068" y="4395"/>
                    </a:cubicBezTo>
                    <a:lnTo>
                      <a:pt x="2828" y="1077"/>
                    </a:lnTo>
                    <a:cubicBezTo>
                      <a:pt x="2828" y="1077"/>
                      <a:pt x="2046" y="1"/>
                      <a:pt x="784" y="1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3"/>
              <p:cNvSpPr/>
              <p:nvPr/>
            </p:nvSpPr>
            <p:spPr>
              <a:xfrm>
                <a:off x="1196133" y="1656297"/>
                <a:ext cx="145021" cy="259065"/>
              </a:xfrm>
              <a:custGeom>
                <a:avLst/>
                <a:gdLst/>
                <a:ahLst/>
                <a:cxnLst/>
                <a:rect l="l" t="t" r="r" b="b"/>
                <a:pathLst>
                  <a:path w="3029" h="5411" extrusionOk="0">
                    <a:moveTo>
                      <a:pt x="2647" y="1"/>
                    </a:moveTo>
                    <a:cubicBezTo>
                      <a:pt x="2404" y="1"/>
                      <a:pt x="2143" y="40"/>
                      <a:pt x="1866" y="136"/>
                    </a:cubicBezTo>
                    <a:cubicBezTo>
                      <a:pt x="319" y="671"/>
                      <a:pt x="0" y="2881"/>
                      <a:pt x="1233" y="4457"/>
                    </a:cubicBezTo>
                    <a:cubicBezTo>
                      <a:pt x="1734" y="5097"/>
                      <a:pt x="2395" y="5385"/>
                      <a:pt x="3028" y="5411"/>
                    </a:cubicBezTo>
                    <a:cubicBezTo>
                      <a:pt x="2650" y="3976"/>
                      <a:pt x="2304" y="2337"/>
                      <a:pt x="2082" y="1169"/>
                    </a:cubicBezTo>
                    <a:cubicBezTo>
                      <a:pt x="2191" y="1034"/>
                      <a:pt x="2458" y="666"/>
                      <a:pt x="2741" y="3"/>
                    </a:cubicBezTo>
                    <a:cubicBezTo>
                      <a:pt x="2710" y="1"/>
                      <a:pt x="2679" y="1"/>
                      <a:pt x="2647" y="1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3"/>
              <p:cNvSpPr/>
              <p:nvPr/>
            </p:nvSpPr>
            <p:spPr>
              <a:xfrm>
                <a:off x="2395396" y="1656249"/>
                <a:ext cx="236323" cy="259257"/>
              </a:xfrm>
              <a:custGeom>
                <a:avLst/>
                <a:gdLst/>
                <a:ahLst/>
                <a:cxnLst/>
                <a:rect l="l" t="t" r="r" b="b"/>
                <a:pathLst>
                  <a:path w="4936" h="5415" extrusionOk="0">
                    <a:moveTo>
                      <a:pt x="2285" y="1"/>
                    </a:moveTo>
                    <a:cubicBezTo>
                      <a:pt x="1024" y="1"/>
                      <a:pt x="241" y="1077"/>
                      <a:pt x="241" y="1077"/>
                    </a:cubicBezTo>
                    <a:lnTo>
                      <a:pt x="1" y="4395"/>
                    </a:lnTo>
                    <a:cubicBezTo>
                      <a:pt x="301" y="5017"/>
                      <a:pt x="1025" y="5415"/>
                      <a:pt x="1809" y="5415"/>
                    </a:cubicBezTo>
                    <a:cubicBezTo>
                      <a:pt x="2471" y="5415"/>
                      <a:pt x="3176" y="5131"/>
                      <a:pt x="3702" y="4458"/>
                    </a:cubicBezTo>
                    <a:cubicBezTo>
                      <a:pt x="4936" y="2882"/>
                      <a:pt x="4617" y="672"/>
                      <a:pt x="3069" y="137"/>
                    </a:cubicBezTo>
                    <a:cubicBezTo>
                      <a:pt x="2791" y="41"/>
                      <a:pt x="2529" y="1"/>
                      <a:pt x="2285" y="1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3"/>
              <p:cNvSpPr/>
              <p:nvPr/>
            </p:nvSpPr>
            <p:spPr>
              <a:xfrm>
                <a:off x="2395396" y="1656249"/>
                <a:ext cx="146936" cy="258060"/>
              </a:xfrm>
              <a:custGeom>
                <a:avLst/>
                <a:gdLst/>
                <a:ahLst/>
                <a:cxnLst/>
                <a:rect l="l" t="t" r="r" b="b"/>
                <a:pathLst>
                  <a:path w="3069" h="5390" extrusionOk="0">
                    <a:moveTo>
                      <a:pt x="2285" y="1"/>
                    </a:moveTo>
                    <a:cubicBezTo>
                      <a:pt x="1023" y="1"/>
                      <a:pt x="241" y="1077"/>
                      <a:pt x="241" y="1077"/>
                    </a:cubicBezTo>
                    <a:lnTo>
                      <a:pt x="1" y="4395"/>
                    </a:lnTo>
                    <a:cubicBezTo>
                      <a:pt x="260" y="4933"/>
                      <a:pt x="838" y="5299"/>
                      <a:pt x="1495" y="5389"/>
                    </a:cubicBezTo>
                    <a:cubicBezTo>
                      <a:pt x="1827" y="4055"/>
                      <a:pt x="1357" y="2508"/>
                      <a:pt x="1357" y="2508"/>
                    </a:cubicBezTo>
                    <a:cubicBezTo>
                      <a:pt x="1857" y="603"/>
                      <a:pt x="3069" y="137"/>
                      <a:pt x="3069" y="137"/>
                    </a:cubicBezTo>
                    <a:cubicBezTo>
                      <a:pt x="2791" y="41"/>
                      <a:pt x="2529" y="1"/>
                      <a:pt x="2285" y="1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3"/>
              <p:cNvSpPr/>
              <p:nvPr/>
            </p:nvSpPr>
            <p:spPr>
              <a:xfrm>
                <a:off x="1330666" y="1017614"/>
                <a:ext cx="1166487" cy="1200672"/>
              </a:xfrm>
              <a:custGeom>
                <a:avLst/>
                <a:gdLst/>
                <a:ahLst/>
                <a:cxnLst/>
                <a:rect l="l" t="t" r="r" b="b"/>
                <a:pathLst>
                  <a:path w="24364" h="25078" extrusionOk="0">
                    <a:moveTo>
                      <a:pt x="12182" y="0"/>
                    </a:moveTo>
                    <a:cubicBezTo>
                      <a:pt x="5553" y="0"/>
                      <a:pt x="2155" y="3114"/>
                      <a:pt x="1351" y="8967"/>
                    </a:cubicBezTo>
                    <a:cubicBezTo>
                      <a:pt x="948" y="11891"/>
                      <a:pt x="1229" y="14572"/>
                      <a:pt x="1183" y="16052"/>
                    </a:cubicBezTo>
                    <a:cubicBezTo>
                      <a:pt x="1" y="20971"/>
                      <a:pt x="3439" y="25078"/>
                      <a:pt x="12182" y="25078"/>
                    </a:cubicBezTo>
                    <a:cubicBezTo>
                      <a:pt x="20924" y="25078"/>
                      <a:pt x="24363" y="20971"/>
                      <a:pt x="23180" y="16052"/>
                    </a:cubicBezTo>
                    <a:cubicBezTo>
                      <a:pt x="23135" y="14572"/>
                      <a:pt x="23415" y="11891"/>
                      <a:pt x="23013" y="8967"/>
                    </a:cubicBezTo>
                    <a:cubicBezTo>
                      <a:pt x="22208" y="3114"/>
                      <a:pt x="18811" y="0"/>
                      <a:pt x="12182" y="0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3"/>
              <p:cNvSpPr/>
              <p:nvPr/>
            </p:nvSpPr>
            <p:spPr>
              <a:xfrm>
                <a:off x="1382373" y="1017614"/>
                <a:ext cx="1063072" cy="698628"/>
              </a:xfrm>
              <a:custGeom>
                <a:avLst/>
                <a:gdLst/>
                <a:ahLst/>
                <a:cxnLst/>
                <a:rect l="l" t="t" r="r" b="b"/>
                <a:pathLst>
                  <a:path w="22204" h="14592" extrusionOk="0">
                    <a:moveTo>
                      <a:pt x="11102" y="0"/>
                    </a:moveTo>
                    <a:cubicBezTo>
                      <a:pt x="4473" y="0"/>
                      <a:pt x="1075" y="3114"/>
                      <a:pt x="270" y="8967"/>
                    </a:cubicBezTo>
                    <a:cubicBezTo>
                      <a:pt x="0" y="10935"/>
                      <a:pt x="39" y="12790"/>
                      <a:pt x="79" y="14246"/>
                    </a:cubicBezTo>
                    <a:cubicBezTo>
                      <a:pt x="914" y="11065"/>
                      <a:pt x="1439" y="7494"/>
                      <a:pt x="1439" y="7494"/>
                    </a:cubicBezTo>
                    <a:lnTo>
                      <a:pt x="1439" y="7494"/>
                    </a:lnTo>
                    <a:cubicBezTo>
                      <a:pt x="1110" y="11315"/>
                      <a:pt x="1917" y="14549"/>
                      <a:pt x="2343" y="14549"/>
                    </a:cubicBezTo>
                    <a:cubicBezTo>
                      <a:pt x="2427" y="14549"/>
                      <a:pt x="2497" y="14421"/>
                      <a:pt x="2539" y="14145"/>
                    </a:cubicBezTo>
                    <a:cubicBezTo>
                      <a:pt x="3308" y="9158"/>
                      <a:pt x="4642" y="5235"/>
                      <a:pt x="4643" y="5235"/>
                    </a:cubicBezTo>
                    <a:lnTo>
                      <a:pt x="4643" y="5235"/>
                    </a:lnTo>
                    <a:cubicBezTo>
                      <a:pt x="4642" y="5235"/>
                      <a:pt x="3970" y="7873"/>
                      <a:pt x="4350" y="10502"/>
                    </a:cubicBezTo>
                    <a:cubicBezTo>
                      <a:pt x="4403" y="10862"/>
                      <a:pt x="4690" y="11142"/>
                      <a:pt x="5051" y="11188"/>
                    </a:cubicBezTo>
                    <a:cubicBezTo>
                      <a:pt x="5462" y="11238"/>
                      <a:pt x="6068" y="11307"/>
                      <a:pt x="6814" y="11370"/>
                    </a:cubicBezTo>
                    <a:cubicBezTo>
                      <a:pt x="6838" y="11372"/>
                      <a:pt x="6861" y="11373"/>
                      <a:pt x="6885" y="11373"/>
                    </a:cubicBezTo>
                    <a:cubicBezTo>
                      <a:pt x="7318" y="11373"/>
                      <a:pt x="7681" y="11026"/>
                      <a:pt x="7688" y="10584"/>
                    </a:cubicBezTo>
                    <a:cubicBezTo>
                      <a:pt x="7706" y="9403"/>
                      <a:pt x="7779" y="7838"/>
                      <a:pt x="8004" y="6385"/>
                    </a:cubicBezTo>
                    <a:cubicBezTo>
                      <a:pt x="8004" y="6385"/>
                      <a:pt x="8033" y="8639"/>
                      <a:pt x="8248" y="10791"/>
                    </a:cubicBezTo>
                    <a:cubicBezTo>
                      <a:pt x="8288" y="11188"/>
                      <a:pt x="8613" y="11495"/>
                      <a:pt x="9012" y="11513"/>
                    </a:cubicBezTo>
                    <a:cubicBezTo>
                      <a:pt x="9670" y="11542"/>
                      <a:pt x="10373" y="11561"/>
                      <a:pt x="11102" y="11561"/>
                    </a:cubicBezTo>
                    <a:cubicBezTo>
                      <a:pt x="12177" y="11561"/>
                      <a:pt x="13196" y="11520"/>
                      <a:pt x="14098" y="11465"/>
                    </a:cubicBezTo>
                    <a:cubicBezTo>
                      <a:pt x="14485" y="11442"/>
                      <a:pt x="14800" y="11143"/>
                      <a:pt x="14845" y="10757"/>
                    </a:cubicBezTo>
                    <a:cubicBezTo>
                      <a:pt x="14951" y="9850"/>
                      <a:pt x="15055" y="8665"/>
                      <a:pt x="15055" y="7514"/>
                    </a:cubicBezTo>
                    <a:cubicBezTo>
                      <a:pt x="15055" y="7514"/>
                      <a:pt x="15277" y="8864"/>
                      <a:pt x="15320" y="10511"/>
                    </a:cubicBezTo>
                    <a:cubicBezTo>
                      <a:pt x="15332" y="10953"/>
                      <a:pt x="15694" y="11298"/>
                      <a:pt x="16126" y="11298"/>
                    </a:cubicBezTo>
                    <a:cubicBezTo>
                      <a:pt x="16154" y="11298"/>
                      <a:pt x="16182" y="11296"/>
                      <a:pt x="16210" y="11293"/>
                    </a:cubicBezTo>
                    <a:cubicBezTo>
                      <a:pt x="16589" y="11254"/>
                      <a:pt x="16909" y="11217"/>
                      <a:pt x="17157" y="11187"/>
                    </a:cubicBezTo>
                    <a:cubicBezTo>
                      <a:pt x="17517" y="11142"/>
                      <a:pt x="17802" y="10862"/>
                      <a:pt x="17853" y="10503"/>
                    </a:cubicBezTo>
                    <a:cubicBezTo>
                      <a:pt x="18234" y="7874"/>
                      <a:pt x="17562" y="5235"/>
                      <a:pt x="17561" y="5235"/>
                    </a:cubicBezTo>
                    <a:lnTo>
                      <a:pt x="17561" y="5235"/>
                    </a:lnTo>
                    <a:cubicBezTo>
                      <a:pt x="17562" y="5235"/>
                      <a:pt x="19080" y="9158"/>
                      <a:pt x="19665" y="14145"/>
                    </a:cubicBezTo>
                    <a:cubicBezTo>
                      <a:pt x="19701" y="14451"/>
                      <a:pt x="19768" y="14592"/>
                      <a:pt x="19853" y="14592"/>
                    </a:cubicBezTo>
                    <a:cubicBezTo>
                      <a:pt x="20265" y="14592"/>
                      <a:pt x="21092" y="11290"/>
                      <a:pt x="20765" y="7494"/>
                    </a:cubicBezTo>
                    <a:lnTo>
                      <a:pt x="20765" y="7494"/>
                    </a:lnTo>
                    <a:cubicBezTo>
                      <a:pt x="20765" y="7494"/>
                      <a:pt x="21290" y="11064"/>
                      <a:pt x="22125" y="14245"/>
                    </a:cubicBezTo>
                    <a:cubicBezTo>
                      <a:pt x="22166" y="12790"/>
                      <a:pt x="22204" y="10934"/>
                      <a:pt x="21933" y="8967"/>
                    </a:cubicBezTo>
                    <a:cubicBezTo>
                      <a:pt x="21129" y="3114"/>
                      <a:pt x="17731" y="0"/>
                      <a:pt x="11102" y="0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3"/>
              <p:cNvSpPr/>
              <p:nvPr/>
            </p:nvSpPr>
            <p:spPr>
              <a:xfrm>
                <a:off x="2076585" y="1617947"/>
                <a:ext cx="170827" cy="170779"/>
              </a:xfrm>
              <a:custGeom>
                <a:avLst/>
                <a:gdLst/>
                <a:ahLst/>
                <a:cxnLst/>
                <a:rect l="l" t="t" r="r" b="b"/>
                <a:pathLst>
                  <a:path w="3568" h="3567" extrusionOk="0">
                    <a:moveTo>
                      <a:pt x="1783" y="0"/>
                    </a:moveTo>
                    <a:cubicBezTo>
                      <a:pt x="799" y="0"/>
                      <a:pt x="0" y="798"/>
                      <a:pt x="0" y="1783"/>
                    </a:cubicBezTo>
                    <a:cubicBezTo>
                      <a:pt x="0" y="2768"/>
                      <a:pt x="799" y="3566"/>
                      <a:pt x="1783" y="3566"/>
                    </a:cubicBezTo>
                    <a:cubicBezTo>
                      <a:pt x="2768" y="3566"/>
                      <a:pt x="3567" y="2768"/>
                      <a:pt x="3567" y="1783"/>
                    </a:cubicBezTo>
                    <a:cubicBezTo>
                      <a:pt x="3567" y="798"/>
                      <a:pt x="2768" y="0"/>
                      <a:pt x="17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3"/>
              <p:cNvSpPr/>
              <p:nvPr/>
            </p:nvSpPr>
            <p:spPr>
              <a:xfrm>
                <a:off x="2039720" y="1588407"/>
                <a:ext cx="244558" cy="13252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2768" extrusionOk="0">
                    <a:moveTo>
                      <a:pt x="2553" y="1"/>
                    </a:moveTo>
                    <a:cubicBezTo>
                      <a:pt x="1146" y="1"/>
                      <a:pt x="0" y="1147"/>
                      <a:pt x="0" y="2555"/>
                    </a:cubicBezTo>
                    <a:cubicBezTo>
                      <a:pt x="0" y="2673"/>
                      <a:pt x="96" y="2768"/>
                      <a:pt x="213" y="2768"/>
                    </a:cubicBezTo>
                    <a:cubicBezTo>
                      <a:pt x="331" y="2768"/>
                      <a:pt x="426" y="2673"/>
                      <a:pt x="426" y="2555"/>
                    </a:cubicBezTo>
                    <a:cubicBezTo>
                      <a:pt x="426" y="1381"/>
                      <a:pt x="1381" y="427"/>
                      <a:pt x="2553" y="427"/>
                    </a:cubicBezTo>
                    <a:cubicBezTo>
                      <a:pt x="3727" y="427"/>
                      <a:pt x="4681" y="1381"/>
                      <a:pt x="4681" y="2555"/>
                    </a:cubicBezTo>
                    <a:cubicBezTo>
                      <a:pt x="4681" y="2673"/>
                      <a:pt x="4776" y="2768"/>
                      <a:pt x="4894" y="2768"/>
                    </a:cubicBezTo>
                    <a:cubicBezTo>
                      <a:pt x="5011" y="2768"/>
                      <a:pt x="5107" y="2673"/>
                      <a:pt x="5107" y="2555"/>
                    </a:cubicBezTo>
                    <a:cubicBezTo>
                      <a:pt x="5107" y="1147"/>
                      <a:pt x="3962" y="1"/>
                      <a:pt x="25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3"/>
              <p:cNvSpPr/>
              <p:nvPr/>
            </p:nvSpPr>
            <p:spPr>
              <a:xfrm>
                <a:off x="2252628" y="1764021"/>
                <a:ext cx="174226" cy="174274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3640" extrusionOk="0">
                    <a:moveTo>
                      <a:pt x="1820" y="1"/>
                    </a:moveTo>
                    <a:cubicBezTo>
                      <a:pt x="816" y="1"/>
                      <a:pt x="1" y="816"/>
                      <a:pt x="1" y="1820"/>
                    </a:cubicBezTo>
                    <a:cubicBezTo>
                      <a:pt x="1" y="2825"/>
                      <a:pt x="816" y="3639"/>
                      <a:pt x="1820" y="3639"/>
                    </a:cubicBezTo>
                    <a:cubicBezTo>
                      <a:pt x="2825" y="3639"/>
                      <a:pt x="3638" y="2825"/>
                      <a:pt x="3638" y="1820"/>
                    </a:cubicBezTo>
                    <a:cubicBezTo>
                      <a:pt x="3638" y="816"/>
                      <a:pt x="2825" y="1"/>
                      <a:pt x="1820" y="1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3"/>
              <p:cNvSpPr/>
              <p:nvPr/>
            </p:nvSpPr>
            <p:spPr>
              <a:xfrm>
                <a:off x="2246835" y="1608085"/>
                <a:ext cx="63916" cy="4218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81" extrusionOk="0">
                    <a:moveTo>
                      <a:pt x="1213" y="0"/>
                    </a:moveTo>
                    <a:cubicBezTo>
                      <a:pt x="1194" y="0"/>
                      <a:pt x="1175" y="6"/>
                      <a:pt x="1157" y="16"/>
                    </a:cubicBezTo>
                    <a:lnTo>
                      <a:pt x="67" y="682"/>
                    </a:lnTo>
                    <a:cubicBezTo>
                      <a:pt x="16" y="714"/>
                      <a:pt x="1" y="779"/>
                      <a:pt x="31" y="829"/>
                    </a:cubicBezTo>
                    <a:cubicBezTo>
                      <a:pt x="51" y="862"/>
                      <a:pt x="86" y="880"/>
                      <a:pt x="122" y="880"/>
                    </a:cubicBezTo>
                    <a:cubicBezTo>
                      <a:pt x="141" y="880"/>
                      <a:pt x="160" y="875"/>
                      <a:pt x="178" y="865"/>
                    </a:cubicBezTo>
                    <a:lnTo>
                      <a:pt x="1269" y="198"/>
                    </a:lnTo>
                    <a:cubicBezTo>
                      <a:pt x="1319" y="167"/>
                      <a:pt x="1335" y="102"/>
                      <a:pt x="1304" y="52"/>
                    </a:cubicBezTo>
                    <a:cubicBezTo>
                      <a:pt x="1284" y="19"/>
                      <a:pt x="1249" y="0"/>
                      <a:pt x="12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3"/>
              <p:cNvSpPr/>
              <p:nvPr/>
            </p:nvSpPr>
            <p:spPr>
              <a:xfrm>
                <a:off x="1580439" y="1617947"/>
                <a:ext cx="170731" cy="170779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567" extrusionOk="0">
                    <a:moveTo>
                      <a:pt x="1783" y="0"/>
                    </a:moveTo>
                    <a:cubicBezTo>
                      <a:pt x="798" y="0"/>
                      <a:pt x="0" y="798"/>
                      <a:pt x="0" y="1783"/>
                    </a:cubicBezTo>
                    <a:cubicBezTo>
                      <a:pt x="0" y="2768"/>
                      <a:pt x="798" y="3566"/>
                      <a:pt x="1783" y="3566"/>
                    </a:cubicBezTo>
                    <a:cubicBezTo>
                      <a:pt x="2768" y="3566"/>
                      <a:pt x="3566" y="2768"/>
                      <a:pt x="3566" y="1783"/>
                    </a:cubicBezTo>
                    <a:cubicBezTo>
                      <a:pt x="3566" y="798"/>
                      <a:pt x="2768" y="0"/>
                      <a:pt x="17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3"/>
              <p:cNvSpPr/>
              <p:nvPr/>
            </p:nvSpPr>
            <p:spPr>
              <a:xfrm>
                <a:off x="1543526" y="1588407"/>
                <a:ext cx="244558" cy="13252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2768" extrusionOk="0">
                    <a:moveTo>
                      <a:pt x="2554" y="1"/>
                    </a:moveTo>
                    <a:cubicBezTo>
                      <a:pt x="1147" y="1"/>
                      <a:pt x="1" y="1147"/>
                      <a:pt x="1" y="2555"/>
                    </a:cubicBezTo>
                    <a:cubicBezTo>
                      <a:pt x="1" y="2673"/>
                      <a:pt x="96" y="2768"/>
                      <a:pt x="214" y="2768"/>
                    </a:cubicBezTo>
                    <a:cubicBezTo>
                      <a:pt x="332" y="2768"/>
                      <a:pt x="427" y="2673"/>
                      <a:pt x="427" y="2555"/>
                    </a:cubicBezTo>
                    <a:cubicBezTo>
                      <a:pt x="427" y="1381"/>
                      <a:pt x="1381" y="427"/>
                      <a:pt x="2554" y="427"/>
                    </a:cubicBezTo>
                    <a:cubicBezTo>
                      <a:pt x="3728" y="427"/>
                      <a:pt x="4681" y="1381"/>
                      <a:pt x="4681" y="2555"/>
                    </a:cubicBezTo>
                    <a:cubicBezTo>
                      <a:pt x="4681" y="2673"/>
                      <a:pt x="4777" y="2768"/>
                      <a:pt x="4894" y="2768"/>
                    </a:cubicBezTo>
                    <a:cubicBezTo>
                      <a:pt x="5012" y="2768"/>
                      <a:pt x="5107" y="2673"/>
                      <a:pt x="5107" y="2555"/>
                    </a:cubicBezTo>
                    <a:cubicBezTo>
                      <a:pt x="5107" y="1147"/>
                      <a:pt x="3962" y="1"/>
                      <a:pt x="25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3"/>
              <p:cNvSpPr/>
              <p:nvPr/>
            </p:nvSpPr>
            <p:spPr>
              <a:xfrm>
                <a:off x="1561719" y="1453058"/>
                <a:ext cx="211619" cy="70380"/>
              </a:xfrm>
              <a:custGeom>
                <a:avLst/>
                <a:gdLst/>
                <a:ahLst/>
                <a:cxnLst/>
                <a:rect l="l" t="t" r="r" b="b"/>
                <a:pathLst>
                  <a:path w="4420" h="1470" extrusionOk="0">
                    <a:moveTo>
                      <a:pt x="2496" y="1"/>
                    </a:moveTo>
                    <a:cubicBezTo>
                      <a:pt x="1462" y="7"/>
                      <a:pt x="476" y="512"/>
                      <a:pt x="40" y="1255"/>
                    </a:cubicBezTo>
                    <a:cubicBezTo>
                      <a:pt x="1" y="1324"/>
                      <a:pt x="23" y="1411"/>
                      <a:pt x="91" y="1450"/>
                    </a:cubicBezTo>
                    <a:cubicBezTo>
                      <a:pt x="113" y="1463"/>
                      <a:pt x="139" y="1469"/>
                      <a:pt x="162" y="1469"/>
                    </a:cubicBezTo>
                    <a:cubicBezTo>
                      <a:pt x="211" y="1469"/>
                      <a:pt x="259" y="1444"/>
                      <a:pt x="285" y="1400"/>
                    </a:cubicBezTo>
                    <a:cubicBezTo>
                      <a:pt x="672" y="739"/>
                      <a:pt x="1561" y="291"/>
                      <a:pt x="2498" y="285"/>
                    </a:cubicBezTo>
                    <a:cubicBezTo>
                      <a:pt x="2499" y="285"/>
                      <a:pt x="2500" y="285"/>
                      <a:pt x="2501" y="285"/>
                    </a:cubicBezTo>
                    <a:cubicBezTo>
                      <a:pt x="3242" y="285"/>
                      <a:pt x="3845" y="558"/>
                      <a:pt x="4136" y="1042"/>
                    </a:cubicBezTo>
                    <a:cubicBezTo>
                      <a:pt x="4162" y="1087"/>
                      <a:pt x="4210" y="1111"/>
                      <a:pt x="4258" y="1111"/>
                    </a:cubicBezTo>
                    <a:cubicBezTo>
                      <a:pt x="4283" y="1111"/>
                      <a:pt x="4308" y="1105"/>
                      <a:pt x="4331" y="1091"/>
                    </a:cubicBezTo>
                    <a:cubicBezTo>
                      <a:pt x="4398" y="1050"/>
                      <a:pt x="4420" y="963"/>
                      <a:pt x="4380" y="896"/>
                    </a:cubicBezTo>
                    <a:cubicBezTo>
                      <a:pt x="4035" y="322"/>
                      <a:pt x="3346" y="6"/>
                      <a:pt x="24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3"/>
              <p:cNvSpPr/>
              <p:nvPr/>
            </p:nvSpPr>
            <p:spPr>
              <a:xfrm>
                <a:off x="2054418" y="1453058"/>
                <a:ext cx="211666" cy="70380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70" extrusionOk="0">
                    <a:moveTo>
                      <a:pt x="1902" y="1"/>
                    </a:moveTo>
                    <a:cubicBezTo>
                      <a:pt x="1062" y="1"/>
                      <a:pt x="383" y="327"/>
                      <a:pt x="42" y="896"/>
                    </a:cubicBezTo>
                    <a:cubicBezTo>
                      <a:pt x="1" y="963"/>
                      <a:pt x="22" y="1050"/>
                      <a:pt x="90" y="1091"/>
                    </a:cubicBezTo>
                    <a:cubicBezTo>
                      <a:pt x="112" y="1105"/>
                      <a:pt x="138" y="1111"/>
                      <a:pt x="162" y="1111"/>
                    </a:cubicBezTo>
                    <a:cubicBezTo>
                      <a:pt x="211" y="1111"/>
                      <a:pt x="258" y="1087"/>
                      <a:pt x="285" y="1042"/>
                    </a:cubicBezTo>
                    <a:cubicBezTo>
                      <a:pt x="575" y="559"/>
                      <a:pt x="1164" y="285"/>
                      <a:pt x="1912" y="285"/>
                    </a:cubicBezTo>
                    <a:cubicBezTo>
                      <a:pt x="1916" y="285"/>
                      <a:pt x="1920" y="285"/>
                      <a:pt x="1923" y="285"/>
                    </a:cubicBezTo>
                    <a:cubicBezTo>
                      <a:pt x="2859" y="291"/>
                      <a:pt x="3749" y="739"/>
                      <a:pt x="4136" y="1400"/>
                    </a:cubicBezTo>
                    <a:cubicBezTo>
                      <a:pt x="4162" y="1444"/>
                      <a:pt x="4209" y="1469"/>
                      <a:pt x="4258" y="1469"/>
                    </a:cubicBezTo>
                    <a:cubicBezTo>
                      <a:pt x="4282" y="1469"/>
                      <a:pt x="4307" y="1463"/>
                      <a:pt x="4330" y="1450"/>
                    </a:cubicBezTo>
                    <a:cubicBezTo>
                      <a:pt x="4398" y="1411"/>
                      <a:pt x="4420" y="1324"/>
                      <a:pt x="4380" y="1255"/>
                    </a:cubicBezTo>
                    <a:cubicBezTo>
                      <a:pt x="3945" y="512"/>
                      <a:pt x="2958" y="8"/>
                      <a:pt x="1925" y="1"/>
                    </a:cubicBezTo>
                    <a:cubicBezTo>
                      <a:pt x="1917" y="1"/>
                      <a:pt x="1909" y="1"/>
                      <a:pt x="19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3"/>
              <p:cNvSpPr/>
              <p:nvPr/>
            </p:nvSpPr>
            <p:spPr>
              <a:xfrm>
                <a:off x="1400901" y="1764021"/>
                <a:ext cx="174226" cy="174274"/>
              </a:xfrm>
              <a:custGeom>
                <a:avLst/>
                <a:gdLst/>
                <a:ahLst/>
                <a:cxnLst/>
                <a:rect l="l" t="t" r="r" b="b"/>
                <a:pathLst>
                  <a:path w="3639" h="3640" extrusionOk="0">
                    <a:moveTo>
                      <a:pt x="1820" y="1"/>
                    </a:moveTo>
                    <a:cubicBezTo>
                      <a:pt x="815" y="1"/>
                      <a:pt x="1" y="816"/>
                      <a:pt x="1" y="1820"/>
                    </a:cubicBezTo>
                    <a:cubicBezTo>
                      <a:pt x="1" y="2825"/>
                      <a:pt x="815" y="3639"/>
                      <a:pt x="1820" y="3639"/>
                    </a:cubicBezTo>
                    <a:cubicBezTo>
                      <a:pt x="2825" y="3639"/>
                      <a:pt x="3638" y="2825"/>
                      <a:pt x="3638" y="1820"/>
                    </a:cubicBezTo>
                    <a:cubicBezTo>
                      <a:pt x="3638" y="816"/>
                      <a:pt x="2825" y="1"/>
                      <a:pt x="1820" y="1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3"/>
              <p:cNvSpPr/>
              <p:nvPr/>
            </p:nvSpPr>
            <p:spPr>
              <a:xfrm>
                <a:off x="1517002" y="1608085"/>
                <a:ext cx="63964" cy="4218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881" extrusionOk="0">
                    <a:moveTo>
                      <a:pt x="123" y="0"/>
                    </a:moveTo>
                    <a:cubicBezTo>
                      <a:pt x="87" y="0"/>
                      <a:pt x="52" y="19"/>
                      <a:pt x="32" y="52"/>
                    </a:cubicBezTo>
                    <a:cubicBezTo>
                      <a:pt x="1" y="102"/>
                      <a:pt x="17" y="167"/>
                      <a:pt x="67" y="198"/>
                    </a:cubicBezTo>
                    <a:lnTo>
                      <a:pt x="1158" y="865"/>
                    </a:lnTo>
                    <a:cubicBezTo>
                      <a:pt x="1176" y="875"/>
                      <a:pt x="1195" y="880"/>
                      <a:pt x="1213" y="880"/>
                    </a:cubicBezTo>
                    <a:cubicBezTo>
                      <a:pt x="1250" y="880"/>
                      <a:pt x="1285" y="862"/>
                      <a:pt x="1305" y="829"/>
                    </a:cubicBezTo>
                    <a:cubicBezTo>
                      <a:pt x="1336" y="779"/>
                      <a:pt x="1320" y="714"/>
                      <a:pt x="1269" y="682"/>
                    </a:cubicBezTo>
                    <a:lnTo>
                      <a:pt x="178" y="16"/>
                    </a:lnTo>
                    <a:cubicBezTo>
                      <a:pt x="161" y="6"/>
                      <a:pt x="142" y="0"/>
                      <a:pt x="123" y="0"/>
                    </a:cubicBezTo>
                    <a:close/>
                  </a:path>
                </a:pathLst>
              </a:custGeom>
              <a:solidFill>
                <a:srgbClr val="784743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3"/>
              <p:cNvSpPr/>
              <p:nvPr/>
            </p:nvSpPr>
            <p:spPr>
              <a:xfrm>
                <a:off x="1691369" y="1937576"/>
                <a:ext cx="445069" cy="196681"/>
              </a:xfrm>
              <a:custGeom>
                <a:avLst/>
                <a:gdLst/>
                <a:ahLst/>
                <a:cxnLst/>
                <a:rect l="l" t="t" r="r" b="b"/>
                <a:pathLst>
                  <a:path w="9296" h="4108" extrusionOk="0">
                    <a:moveTo>
                      <a:pt x="4648" y="0"/>
                    </a:moveTo>
                    <a:cubicBezTo>
                      <a:pt x="2913" y="0"/>
                      <a:pt x="1172" y="206"/>
                      <a:pt x="396" y="310"/>
                    </a:cubicBezTo>
                    <a:cubicBezTo>
                      <a:pt x="158" y="343"/>
                      <a:pt x="0" y="571"/>
                      <a:pt x="58" y="805"/>
                    </a:cubicBezTo>
                    <a:cubicBezTo>
                      <a:pt x="303" y="1789"/>
                      <a:pt x="1242" y="4108"/>
                      <a:pt x="4648" y="4108"/>
                    </a:cubicBezTo>
                    <a:cubicBezTo>
                      <a:pt x="8053" y="4108"/>
                      <a:pt x="8993" y="1789"/>
                      <a:pt x="9237" y="805"/>
                    </a:cubicBezTo>
                    <a:cubicBezTo>
                      <a:pt x="9296" y="571"/>
                      <a:pt x="9138" y="343"/>
                      <a:pt x="8900" y="310"/>
                    </a:cubicBezTo>
                    <a:cubicBezTo>
                      <a:pt x="8124" y="206"/>
                      <a:pt x="6383" y="0"/>
                      <a:pt x="46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3"/>
              <p:cNvSpPr/>
              <p:nvPr/>
            </p:nvSpPr>
            <p:spPr>
              <a:xfrm>
                <a:off x="1691369" y="1937576"/>
                <a:ext cx="426158" cy="150862"/>
              </a:xfrm>
              <a:custGeom>
                <a:avLst/>
                <a:gdLst/>
                <a:ahLst/>
                <a:cxnLst/>
                <a:rect l="l" t="t" r="r" b="b"/>
                <a:pathLst>
                  <a:path w="8901" h="3151" extrusionOk="0">
                    <a:moveTo>
                      <a:pt x="4648" y="0"/>
                    </a:moveTo>
                    <a:cubicBezTo>
                      <a:pt x="2913" y="0"/>
                      <a:pt x="1172" y="206"/>
                      <a:pt x="396" y="310"/>
                    </a:cubicBezTo>
                    <a:cubicBezTo>
                      <a:pt x="158" y="343"/>
                      <a:pt x="0" y="571"/>
                      <a:pt x="58" y="805"/>
                    </a:cubicBezTo>
                    <a:cubicBezTo>
                      <a:pt x="200" y="1376"/>
                      <a:pt x="580" y="2395"/>
                      <a:pt x="1536" y="3151"/>
                    </a:cubicBezTo>
                    <a:cubicBezTo>
                      <a:pt x="3261" y="1923"/>
                      <a:pt x="5987" y="385"/>
                      <a:pt x="8900" y="310"/>
                    </a:cubicBezTo>
                    <a:cubicBezTo>
                      <a:pt x="8124" y="206"/>
                      <a:pt x="6383" y="0"/>
                      <a:pt x="46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3"/>
              <p:cNvSpPr/>
              <p:nvPr/>
            </p:nvSpPr>
            <p:spPr>
              <a:xfrm>
                <a:off x="1743507" y="2006424"/>
                <a:ext cx="332892" cy="127833"/>
              </a:xfrm>
              <a:custGeom>
                <a:avLst/>
                <a:gdLst/>
                <a:ahLst/>
                <a:cxnLst/>
                <a:rect l="l" t="t" r="r" b="b"/>
                <a:pathLst>
                  <a:path w="6953" h="2670" extrusionOk="0">
                    <a:moveTo>
                      <a:pt x="3559" y="0"/>
                    </a:moveTo>
                    <a:cubicBezTo>
                      <a:pt x="2391" y="0"/>
                      <a:pt x="971" y="714"/>
                      <a:pt x="0" y="1300"/>
                    </a:cubicBezTo>
                    <a:cubicBezTo>
                      <a:pt x="686" y="2041"/>
                      <a:pt x="1787" y="2670"/>
                      <a:pt x="3559" y="2670"/>
                    </a:cubicBezTo>
                    <a:cubicBezTo>
                      <a:pt x="5196" y="2670"/>
                      <a:pt x="6259" y="2133"/>
                      <a:pt x="6953" y="1466"/>
                    </a:cubicBezTo>
                    <a:cubicBezTo>
                      <a:pt x="6047" y="801"/>
                      <a:pt x="4719" y="0"/>
                      <a:pt x="35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3"/>
              <p:cNvSpPr/>
              <p:nvPr/>
            </p:nvSpPr>
            <p:spPr>
              <a:xfrm>
                <a:off x="1743507" y="2016765"/>
                <a:ext cx="332892" cy="117491"/>
              </a:xfrm>
              <a:custGeom>
                <a:avLst/>
                <a:gdLst/>
                <a:ahLst/>
                <a:cxnLst/>
                <a:rect l="l" t="t" r="r" b="b"/>
                <a:pathLst>
                  <a:path w="6953" h="2454" extrusionOk="0">
                    <a:moveTo>
                      <a:pt x="2304" y="1"/>
                    </a:moveTo>
                    <a:cubicBezTo>
                      <a:pt x="1475" y="258"/>
                      <a:pt x="640" y="698"/>
                      <a:pt x="0" y="1084"/>
                    </a:cubicBezTo>
                    <a:cubicBezTo>
                      <a:pt x="686" y="1825"/>
                      <a:pt x="1787" y="2454"/>
                      <a:pt x="3559" y="2454"/>
                    </a:cubicBezTo>
                    <a:cubicBezTo>
                      <a:pt x="5196" y="2454"/>
                      <a:pt x="6259" y="1917"/>
                      <a:pt x="6953" y="1250"/>
                    </a:cubicBezTo>
                    <a:cubicBezTo>
                      <a:pt x="6855" y="1179"/>
                      <a:pt x="6752" y="1105"/>
                      <a:pt x="6646" y="1032"/>
                    </a:cubicBezTo>
                    <a:cubicBezTo>
                      <a:pt x="5992" y="1392"/>
                      <a:pt x="5103" y="1772"/>
                      <a:pt x="4256" y="1772"/>
                    </a:cubicBezTo>
                    <a:cubicBezTo>
                      <a:pt x="4018" y="1772"/>
                      <a:pt x="3784" y="1743"/>
                      <a:pt x="3559" y="1674"/>
                    </a:cubicBezTo>
                    <a:cubicBezTo>
                      <a:pt x="2465" y="1339"/>
                      <a:pt x="2285" y="548"/>
                      <a:pt x="23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3"/>
              <p:cNvSpPr/>
              <p:nvPr/>
            </p:nvSpPr>
            <p:spPr>
              <a:xfrm>
                <a:off x="1917922" y="2016765"/>
                <a:ext cx="112991" cy="56400"/>
              </a:xfrm>
              <a:custGeom>
                <a:avLst/>
                <a:gdLst/>
                <a:ahLst/>
                <a:cxnLst/>
                <a:rect l="l" t="t" r="r" b="b"/>
                <a:pathLst>
                  <a:path w="2360" h="1178" extrusionOk="0">
                    <a:moveTo>
                      <a:pt x="427" y="1"/>
                    </a:moveTo>
                    <a:cubicBezTo>
                      <a:pt x="393" y="1"/>
                      <a:pt x="363" y="4"/>
                      <a:pt x="337" y="11"/>
                    </a:cubicBezTo>
                    <a:cubicBezTo>
                      <a:pt x="1" y="105"/>
                      <a:pt x="398" y="982"/>
                      <a:pt x="891" y="1099"/>
                    </a:cubicBezTo>
                    <a:cubicBezTo>
                      <a:pt x="1097" y="1149"/>
                      <a:pt x="1392" y="1177"/>
                      <a:pt x="1661" y="1177"/>
                    </a:cubicBezTo>
                    <a:cubicBezTo>
                      <a:pt x="2035" y="1177"/>
                      <a:pt x="2359" y="1122"/>
                      <a:pt x="2325" y="991"/>
                    </a:cubicBezTo>
                    <a:cubicBezTo>
                      <a:pt x="2270" y="779"/>
                      <a:pt x="939" y="1"/>
                      <a:pt x="427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3"/>
              <p:cNvSpPr/>
              <p:nvPr/>
            </p:nvSpPr>
            <p:spPr>
              <a:xfrm>
                <a:off x="1285470" y="962507"/>
                <a:ext cx="1256880" cy="737218"/>
              </a:xfrm>
              <a:custGeom>
                <a:avLst/>
                <a:gdLst/>
                <a:ahLst/>
                <a:cxnLst/>
                <a:rect l="l" t="t" r="r" b="b"/>
                <a:pathLst>
                  <a:path w="26252" h="15398" extrusionOk="0">
                    <a:moveTo>
                      <a:pt x="13126" y="1"/>
                    </a:moveTo>
                    <a:cubicBezTo>
                      <a:pt x="9250" y="1"/>
                      <a:pt x="5374" y="1442"/>
                      <a:pt x="3422" y="4324"/>
                    </a:cubicBezTo>
                    <a:cubicBezTo>
                      <a:pt x="0" y="9376"/>
                      <a:pt x="2103" y="15397"/>
                      <a:pt x="2103" y="15397"/>
                    </a:cubicBezTo>
                    <a:cubicBezTo>
                      <a:pt x="2938" y="12216"/>
                      <a:pt x="3463" y="7841"/>
                      <a:pt x="3463" y="7840"/>
                    </a:cubicBezTo>
                    <a:lnTo>
                      <a:pt x="3463" y="7840"/>
                    </a:lnTo>
                    <a:cubicBezTo>
                      <a:pt x="3134" y="11660"/>
                      <a:pt x="3941" y="14894"/>
                      <a:pt x="4367" y="14894"/>
                    </a:cubicBezTo>
                    <a:cubicBezTo>
                      <a:pt x="4451" y="14894"/>
                      <a:pt x="4521" y="14766"/>
                      <a:pt x="4563" y="14490"/>
                    </a:cubicBezTo>
                    <a:cubicBezTo>
                      <a:pt x="5332" y="9503"/>
                      <a:pt x="6666" y="5581"/>
                      <a:pt x="6667" y="5581"/>
                    </a:cubicBezTo>
                    <a:lnTo>
                      <a:pt x="6667" y="5581"/>
                    </a:lnTo>
                    <a:cubicBezTo>
                      <a:pt x="6666" y="5581"/>
                      <a:pt x="5994" y="8219"/>
                      <a:pt x="6374" y="10847"/>
                    </a:cubicBezTo>
                    <a:cubicBezTo>
                      <a:pt x="6427" y="11208"/>
                      <a:pt x="6714" y="11488"/>
                      <a:pt x="7075" y="11533"/>
                    </a:cubicBezTo>
                    <a:cubicBezTo>
                      <a:pt x="7486" y="11584"/>
                      <a:pt x="8092" y="11652"/>
                      <a:pt x="8838" y="11716"/>
                    </a:cubicBezTo>
                    <a:cubicBezTo>
                      <a:pt x="8861" y="11718"/>
                      <a:pt x="8884" y="11719"/>
                      <a:pt x="8907" y="11719"/>
                    </a:cubicBezTo>
                    <a:cubicBezTo>
                      <a:pt x="9341" y="11719"/>
                      <a:pt x="9705" y="11372"/>
                      <a:pt x="9712" y="10930"/>
                    </a:cubicBezTo>
                    <a:cubicBezTo>
                      <a:pt x="9730" y="9749"/>
                      <a:pt x="9803" y="8184"/>
                      <a:pt x="10028" y="6731"/>
                    </a:cubicBezTo>
                    <a:cubicBezTo>
                      <a:pt x="10028" y="6731"/>
                      <a:pt x="10057" y="8985"/>
                      <a:pt x="10272" y="11136"/>
                    </a:cubicBezTo>
                    <a:cubicBezTo>
                      <a:pt x="10312" y="11534"/>
                      <a:pt x="10637" y="11841"/>
                      <a:pt x="11036" y="11859"/>
                    </a:cubicBezTo>
                    <a:cubicBezTo>
                      <a:pt x="11694" y="11887"/>
                      <a:pt x="12397" y="11906"/>
                      <a:pt x="13126" y="11906"/>
                    </a:cubicBezTo>
                    <a:cubicBezTo>
                      <a:pt x="14201" y="11906"/>
                      <a:pt x="15220" y="11866"/>
                      <a:pt x="16122" y="11811"/>
                    </a:cubicBezTo>
                    <a:cubicBezTo>
                      <a:pt x="16509" y="11787"/>
                      <a:pt x="16824" y="11489"/>
                      <a:pt x="16869" y="11103"/>
                    </a:cubicBezTo>
                    <a:cubicBezTo>
                      <a:pt x="16975" y="10195"/>
                      <a:pt x="17079" y="9010"/>
                      <a:pt x="17079" y="7860"/>
                    </a:cubicBezTo>
                    <a:cubicBezTo>
                      <a:pt x="17079" y="7860"/>
                      <a:pt x="17301" y="9209"/>
                      <a:pt x="17344" y="10856"/>
                    </a:cubicBezTo>
                    <a:cubicBezTo>
                      <a:pt x="17356" y="11299"/>
                      <a:pt x="17719" y="11644"/>
                      <a:pt x="18151" y="11644"/>
                    </a:cubicBezTo>
                    <a:cubicBezTo>
                      <a:pt x="18179" y="11644"/>
                      <a:pt x="18206" y="11642"/>
                      <a:pt x="18234" y="11639"/>
                    </a:cubicBezTo>
                    <a:cubicBezTo>
                      <a:pt x="18613" y="11600"/>
                      <a:pt x="18933" y="11563"/>
                      <a:pt x="19181" y="11533"/>
                    </a:cubicBezTo>
                    <a:cubicBezTo>
                      <a:pt x="19541" y="11488"/>
                      <a:pt x="19826" y="11208"/>
                      <a:pt x="19877" y="10849"/>
                    </a:cubicBezTo>
                    <a:cubicBezTo>
                      <a:pt x="20259" y="8220"/>
                      <a:pt x="19586" y="5581"/>
                      <a:pt x="19585" y="5581"/>
                    </a:cubicBezTo>
                    <a:lnTo>
                      <a:pt x="19585" y="5581"/>
                    </a:lnTo>
                    <a:cubicBezTo>
                      <a:pt x="19586" y="5581"/>
                      <a:pt x="21104" y="9503"/>
                      <a:pt x="21689" y="14490"/>
                    </a:cubicBezTo>
                    <a:cubicBezTo>
                      <a:pt x="21725" y="14797"/>
                      <a:pt x="21792" y="14937"/>
                      <a:pt x="21877" y="14937"/>
                    </a:cubicBezTo>
                    <a:cubicBezTo>
                      <a:pt x="22289" y="14937"/>
                      <a:pt x="23116" y="11635"/>
                      <a:pt x="22789" y="7840"/>
                    </a:cubicBezTo>
                    <a:lnTo>
                      <a:pt x="22789" y="7840"/>
                    </a:lnTo>
                    <a:cubicBezTo>
                      <a:pt x="22789" y="7841"/>
                      <a:pt x="23314" y="12216"/>
                      <a:pt x="24149" y="15397"/>
                    </a:cubicBezTo>
                    <a:cubicBezTo>
                      <a:pt x="24149" y="15397"/>
                      <a:pt x="26252" y="9376"/>
                      <a:pt x="22830" y="4324"/>
                    </a:cubicBezTo>
                    <a:cubicBezTo>
                      <a:pt x="20878" y="1442"/>
                      <a:pt x="17002" y="1"/>
                      <a:pt x="131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3"/>
              <p:cNvSpPr/>
              <p:nvPr/>
            </p:nvSpPr>
            <p:spPr>
              <a:xfrm>
                <a:off x="1607106" y="1100394"/>
                <a:ext cx="93888" cy="379525"/>
              </a:xfrm>
              <a:custGeom>
                <a:avLst/>
                <a:gdLst/>
                <a:ahLst/>
                <a:cxnLst/>
                <a:rect l="l" t="t" r="r" b="b"/>
                <a:pathLst>
                  <a:path w="1961" h="7927" extrusionOk="0">
                    <a:moveTo>
                      <a:pt x="1879" y="1"/>
                    </a:moveTo>
                    <a:cubicBezTo>
                      <a:pt x="1854" y="1"/>
                      <a:pt x="1830" y="14"/>
                      <a:pt x="1817" y="37"/>
                    </a:cubicBezTo>
                    <a:cubicBezTo>
                      <a:pt x="0" y="3264"/>
                      <a:pt x="387" y="7816"/>
                      <a:pt x="391" y="7862"/>
                    </a:cubicBezTo>
                    <a:cubicBezTo>
                      <a:pt x="395" y="7898"/>
                      <a:pt x="425" y="7926"/>
                      <a:pt x="462" y="7926"/>
                    </a:cubicBezTo>
                    <a:lnTo>
                      <a:pt x="469" y="7926"/>
                    </a:lnTo>
                    <a:cubicBezTo>
                      <a:pt x="507" y="7923"/>
                      <a:pt x="536" y="7888"/>
                      <a:pt x="533" y="7849"/>
                    </a:cubicBezTo>
                    <a:cubicBezTo>
                      <a:pt x="529" y="7804"/>
                      <a:pt x="145" y="3295"/>
                      <a:pt x="1941" y="107"/>
                    </a:cubicBezTo>
                    <a:cubicBezTo>
                      <a:pt x="1960" y="73"/>
                      <a:pt x="1948" y="29"/>
                      <a:pt x="1914" y="10"/>
                    </a:cubicBezTo>
                    <a:cubicBezTo>
                      <a:pt x="1903" y="4"/>
                      <a:pt x="1891" y="1"/>
                      <a:pt x="18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3"/>
              <p:cNvSpPr/>
              <p:nvPr/>
            </p:nvSpPr>
            <p:spPr>
              <a:xfrm>
                <a:off x="1576657" y="954081"/>
                <a:ext cx="310150" cy="103032"/>
              </a:xfrm>
              <a:custGeom>
                <a:avLst/>
                <a:gdLst/>
                <a:ahLst/>
                <a:cxnLst/>
                <a:rect l="l" t="t" r="r" b="b"/>
                <a:pathLst>
                  <a:path w="6478" h="2152" extrusionOk="0">
                    <a:moveTo>
                      <a:pt x="4429" y="1"/>
                    </a:moveTo>
                    <a:cubicBezTo>
                      <a:pt x="3320" y="1"/>
                      <a:pt x="1816" y="435"/>
                      <a:pt x="32" y="2028"/>
                    </a:cubicBezTo>
                    <a:cubicBezTo>
                      <a:pt x="3" y="2054"/>
                      <a:pt x="0" y="2098"/>
                      <a:pt x="27" y="2128"/>
                    </a:cubicBezTo>
                    <a:cubicBezTo>
                      <a:pt x="41" y="2144"/>
                      <a:pt x="60" y="2152"/>
                      <a:pt x="79" y="2152"/>
                    </a:cubicBezTo>
                    <a:cubicBezTo>
                      <a:pt x="97" y="2152"/>
                      <a:pt x="113" y="2145"/>
                      <a:pt x="126" y="2133"/>
                    </a:cubicBezTo>
                    <a:cubicBezTo>
                      <a:pt x="1881" y="567"/>
                      <a:pt x="3352" y="143"/>
                      <a:pt x="4430" y="143"/>
                    </a:cubicBezTo>
                    <a:cubicBezTo>
                      <a:pt x="5468" y="143"/>
                      <a:pt x="6143" y="536"/>
                      <a:pt x="6357" y="681"/>
                    </a:cubicBezTo>
                    <a:cubicBezTo>
                      <a:pt x="6369" y="690"/>
                      <a:pt x="6383" y="694"/>
                      <a:pt x="6397" y="694"/>
                    </a:cubicBezTo>
                    <a:cubicBezTo>
                      <a:pt x="6420" y="694"/>
                      <a:pt x="6442" y="683"/>
                      <a:pt x="6456" y="663"/>
                    </a:cubicBezTo>
                    <a:cubicBezTo>
                      <a:pt x="6477" y="631"/>
                      <a:pt x="6469" y="586"/>
                      <a:pt x="6436" y="564"/>
                    </a:cubicBezTo>
                    <a:cubicBezTo>
                      <a:pt x="6214" y="412"/>
                      <a:pt x="5509" y="1"/>
                      <a:pt x="44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3"/>
              <p:cNvSpPr/>
              <p:nvPr/>
            </p:nvSpPr>
            <p:spPr>
              <a:xfrm>
                <a:off x="1463859" y="1182982"/>
                <a:ext cx="62911" cy="324418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6776" extrusionOk="0">
                    <a:moveTo>
                      <a:pt x="1233" y="1"/>
                    </a:moveTo>
                    <a:cubicBezTo>
                      <a:pt x="1205" y="1"/>
                      <a:pt x="1178" y="18"/>
                      <a:pt x="1166" y="46"/>
                    </a:cubicBezTo>
                    <a:cubicBezTo>
                      <a:pt x="1" y="2983"/>
                      <a:pt x="117" y="6671"/>
                      <a:pt x="118" y="6708"/>
                    </a:cubicBezTo>
                    <a:cubicBezTo>
                      <a:pt x="120" y="6746"/>
                      <a:pt x="151" y="6776"/>
                      <a:pt x="189" y="6776"/>
                    </a:cubicBezTo>
                    <a:lnTo>
                      <a:pt x="191" y="6776"/>
                    </a:lnTo>
                    <a:cubicBezTo>
                      <a:pt x="230" y="6775"/>
                      <a:pt x="261" y="6742"/>
                      <a:pt x="260" y="6703"/>
                    </a:cubicBezTo>
                    <a:cubicBezTo>
                      <a:pt x="258" y="6666"/>
                      <a:pt x="144" y="3008"/>
                      <a:pt x="1299" y="98"/>
                    </a:cubicBezTo>
                    <a:cubicBezTo>
                      <a:pt x="1313" y="62"/>
                      <a:pt x="1296" y="20"/>
                      <a:pt x="1259" y="6"/>
                    </a:cubicBezTo>
                    <a:cubicBezTo>
                      <a:pt x="1250" y="2"/>
                      <a:pt x="1242" y="1"/>
                      <a:pt x="12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3"/>
              <p:cNvSpPr/>
              <p:nvPr/>
            </p:nvSpPr>
            <p:spPr>
              <a:xfrm>
                <a:off x="1317596" y="1354192"/>
                <a:ext cx="122854" cy="162975"/>
              </a:xfrm>
              <a:custGeom>
                <a:avLst/>
                <a:gdLst/>
                <a:ahLst/>
                <a:cxnLst/>
                <a:rect l="l" t="t" r="r" b="b"/>
                <a:pathLst>
                  <a:path w="2566" h="3404" extrusionOk="0">
                    <a:moveTo>
                      <a:pt x="2485" y="1"/>
                    </a:moveTo>
                    <a:cubicBezTo>
                      <a:pt x="2456" y="1"/>
                      <a:pt x="2430" y="17"/>
                      <a:pt x="2418" y="44"/>
                    </a:cubicBezTo>
                    <a:cubicBezTo>
                      <a:pt x="2410" y="66"/>
                      <a:pt x="1511" y="2192"/>
                      <a:pt x="39" y="3275"/>
                    </a:cubicBezTo>
                    <a:cubicBezTo>
                      <a:pt x="8" y="3299"/>
                      <a:pt x="1" y="3342"/>
                      <a:pt x="23" y="3375"/>
                    </a:cubicBezTo>
                    <a:cubicBezTo>
                      <a:pt x="37" y="3393"/>
                      <a:pt x="59" y="3403"/>
                      <a:pt x="81" y="3403"/>
                    </a:cubicBezTo>
                    <a:cubicBezTo>
                      <a:pt x="96" y="3403"/>
                      <a:pt x="111" y="3399"/>
                      <a:pt x="123" y="3389"/>
                    </a:cubicBezTo>
                    <a:cubicBezTo>
                      <a:pt x="1626" y="2284"/>
                      <a:pt x="2541" y="121"/>
                      <a:pt x="2549" y="99"/>
                    </a:cubicBezTo>
                    <a:cubicBezTo>
                      <a:pt x="2565" y="63"/>
                      <a:pt x="2548" y="22"/>
                      <a:pt x="2512" y="6"/>
                    </a:cubicBezTo>
                    <a:cubicBezTo>
                      <a:pt x="2503" y="2"/>
                      <a:pt x="2494" y="1"/>
                      <a:pt x="24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3"/>
              <p:cNvSpPr/>
              <p:nvPr/>
            </p:nvSpPr>
            <p:spPr>
              <a:xfrm>
                <a:off x="1357573" y="1396084"/>
                <a:ext cx="61523" cy="192037"/>
              </a:xfrm>
              <a:custGeom>
                <a:avLst/>
                <a:gdLst/>
                <a:ahLst/>
                <a:cxnLst/>
                <a:rect l="l" t="t" r="r" b="b"/>
                <a:pathLst>
                  <a:path w="1285" h="4011" extrusionOk="0">
                    <a:moveTo>
                      <a:pt x="1210" y="0"/>
                    </a:moveTo>
                    <a:cubicBezTo>
                      <a:pt x="1174" y="0"/>
                      <a:pt x="1143" y="28"/>
                      <a:pt x="1141" y="65"/>
                    </a:cubicBezTo>
                    <a:cubicBezTo>
                      <a:pt x="1138" y="89"/>
                      <a:pt x="931" y="2434"/>
                      <a:pt x="20" y="3902"/>
                    </a:cubicBezTo>
                    <a:cubicBezTo>
                      <a:pt x="0" y="3935"/>
                      <a:pt x="10" y="3979"/>
                      <a:pt x="43" y="4000"/>
                    </a:cubicBezTo>
                    <a:cubicBezTo>
                      <a:pt x="55" y="4007"/>
                      <a:pt x="69" y="4010"/>
                      <a:pt x="81" y="4010"/>
                    </a:cubicBezTo>
                    <a:cubicBezTo>
                      <a:pt x="105" y="4010"/>
                      <a:pt x="128" y="3999"/>
                      <a:pt x="141" y="3977"/>
                    </a:cubicBezTo>
                    <a:cubicBezTo>
                      <a:pt x="1069" y="2480"/>
                      <a:pt x="1280" y="101"/>
                      <a:pt x="1282" y="77"/>
                    </a:cubicBezTo>
                    <a:cubicBezTo>
                      <a:pt x="1285" y="38"/>
                      <a:pt x="1256" y="3"/>
                      <a:pt x="1217" y="1"/>
                    </a:cubicBezTo>
                    <a:cubicBezTo>
                      <a:pt x="1215" y="0"/>
                      <a:pt x="1212" y="0"/>
                      <a:pt x="12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3"/>
              <p:cNvSpPr/>
              <p:nvPr/>
            </p:nvSpPr>
            <p:spPr>
              <a:xfrm>
                <a:off x="2389843" y="1354192"/>
                <a:ext cx="122806" cy="162975"/>
              </a:xfrm>
              <a:custGeom>
                <a:avLst/>
                <a:gdLst/>
                <a:ahLst/>
                <a:cxnLst/>
                <a:rect l="l" t="t" r="r" b="b"/>
                <a:pathLst>
                  <a:path w="2565" h="3404" extrusionOk="0">
                    <a:moveTo>
                      <a:pt x="80" y="1"/>
                    </a:moveTo>
                    <a:cubicBezTo>
                      <a:pt x="72" y="1"/>
                      <a:pt x="62" y="2"/>
                      <a:pt x="54" y="6"/>
                    </a:cubicBezTo>
                    <a:cubicBezTo>
                      <a:pt x="18" y="22"/>
                      <a:pt x="1" y="63"/>
                      <a:pt x="16" y="99"/>
                    </a:cubicBezTo>
                    <a:cubicBezTo>
                      <a:pt x="25" y="121"/>
                      <a:pt x="939" y="2284"/>
                      <a:pt x="2443" y="3389"/>
                    </a:cubicBezTo>
                    <a:cubicBezTo>
                      <a:pt x="2455" y="3399"/>
                      <a:pt x="2470" y="3403"/>
                      <a:pt x="2485" y="3403"/>
                    </a:cubicBezTo>
                    <a:cubicBezTo>
                      <a:pt x="2506" y="3403"/>
                      <a:pt x="2527" y="3393"/>
                      <a:pt x="2541" y="3375"/>
                    </a:cubicBezTo>
                    <a:cubicBezTo>
                      <a:pt x="2565" y="3342"/>
                      <a:pt x="2558" y="3299"/>
                      <a:pt x="2527" y="3275"/>
                    </a:cubicBezTo>
                    <a:cubicBezTo>
                      <a:pt x="1055" y="2193"/>
                      <a:pt x="156" y="66"/>
                      <a:pt x="147" y="44"/>
                    </a:cubicBezTo>
                    <a:cubicBezTo>
                      <a:pt x="135" y="17"/>
                      <a:pt x="108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3"/>
              <p:cNvSpPr/>
              <p:nvPr/>
            </p:nvSpPr>
            <p:spPr>
              <a:xfrm>
                <a:off x="2411100" y="1396084"/>
                <a:ext cx="61618" cy="192037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4011" extrusionOk="0">
                    <a:moveTo>
                      <a:pt x="73" y="1"/>
                    </a:moveTo>
                    <a:cubicBezTo>
                      <a:pt x="71" y="1"/>
                      <a:pt x="70" y="1"/>
                      <a:pt x="69" y="1"/>
                    </a:cubicBezTo>
                    <a:cubicBezTo>
                      <a:pt x="30" y="3"/>
                      <a:pt x="1" y="38"/>
                      <a:pt x="4" y="77"/>
                    </a:cubicBezTo>
                    <a:cubicBezTo>
                      <a:pt x="6" y="101"/>
                      <a:pt x="217" y="2480"/>
                      <a:pt x="1145" y="3977"/>
                    </a:cubicBezTo>
                    <a:cubicBezTo>
                      <a:pt x="1159" y="3999"/>
                      <a:pt x="1181" y="4010"/>
                      <a:pt x="1205" y="4010"/>
                    </a:cubicBezTo>
                    <a:cubicBezTo>
                      <a:pt x="1218" y="4010"/>
                      <a:pt x="1231" y="4007"/>
                      <a:pt x="1243" y="4000"/>
                    </a:cubicBezTo>
                    <a:cubicBezTo>
                      <a:pt x="1276" y="3979"/>
                      <a:pt x="1286" y="3935"/>
                      <a:pt x="1265" y="3902"/>
                    </a:cubicBezTo>
                    <a:cubicBezTo>
                      <a:pt x="356" y="2434"/>
                      <a:pt x="149" y="89"/>
                      <a:pt x="146" y="65"/>
                    </a:cubicBezTo>
                    <a:cubicBezTo>
                      <a:pt x="143" y="27"/>
                      <a:pt x="110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3"/>
              <p:cNvSpPr/>
              <p:nvPr/>
            </p:nvSpPr>
            <p:spPr>
              <a:xfrm>
                <a:off x="1839213" y="1237036"/>
                <a:ext cx="51420" cy="278264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5812" extrusionOk="0">
                    <a:moveTo>
                      <a:pt x="192" y="1"/>
                    </a:moveTo>
                    <a:cubicBezTo>
                      <a:pt x="159" y="1"/>
                      <a:pt x="125" y="32"/>
                      <a:pt x="123" y="69"/>
                    </a:cubicBezTo>
                    <a:cubicBezTo>
                      <a:pt x="1" y="2497"/>
                      <a:pt x="917" y="5728"/>
                      <a:pt x="926" y="5760"/>
                    </a:cubicBezTo>
                    <a:cubicBezTo>
                      <a:pt x="936" y="5791"/>
                      <a:pt x="964" y="5812"/>
                      <a:pt x="995" y="5812"/>
                    </a:cubicBezTo>
                    <a:cubicBezTo>
                      <a:pt x="1001" y="5812"/>
                      <a:pt x="1008" y="5811"/>
                      <a:pt x="1014" y="5808"/>
                    </a:cubicBezTo>
                    <a:cubicBezTo>
                      <a:pt x="1052" y="5798"/>
                      <a:pt x="1074" y="5759"/>
                      <a:pt x="1063" y="5721"/>
                    </a:cubicBezTo>
                    <a:cubicBezTo>
                      <a:pt x="1054" y="5689"/>
                      <a:pt x="144" y="2480"/>
                      <a:pt x="264" y="76"/>
                    </a:cubicBezTo>
                    <a:cubicBezTo>
                      <a:pt x="267" y="37"/>
                      <a:pt x="236" y="4"/>
                      <a:pt x="197" y="1"/>
                    </a:cubicBezTo>
                    <a:cubicBezTo>
                      <a:pt x="195" y="1"/>
                      <a:pt x="194" y="1"/>
                      <a:pt x="1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3"/>
              <p:cNvSpPr/>
              <p:nvPr/>
            </p:nvSpPr>
            <p:spPr>
              <a:xfrm>
                <a:off x="2024591" y="1196771"/>
                <a:ext cx="50128" cy="288079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6017" extrusionOk="0">
                    <a:moveTo>
                      <a:pt x="530" y="1"/>
                    </a:moveTo>
                    <a:cubicBezTo>
                      <a:pt x="526" y="1"/>
                      <a:pt x="523" y="1"/>
                      <a:pt x="520" y="1"/>
                    </a:cubicBezTo>
                    <a:cubicBezTo>
                      <a:pt x="481" y="7"/>
                      <a:pt x="453" y="42"/>
                      <a:pt x="459" y="82"/>
                    </a:cubicBezTo>
                    <a:cubicBezTo>
                      <a:pt x="901" y="3190"/>
                      <a:pt x="22" y="5896"/>
                      <a:pt x="12" y="5923"/>
                    </a:cubicBezTo>
                    <a:cubicBezTo>
                      <a:pt x="0" y="5960"/>
                      <a:pt x="20" y="6000"/>
                      <a:pt x="58" y="6012"/>
                    </a:cubicBezTo>
                    <a:cubicBezTo>
                      <a:pt x="65" y="6015"/>
                      <a:pt x="73" y="6016"/>
                      <a:pt x="80" y="6016"/>
                    </a:cubicBezTo>
                    <a:cubicBezTo>
                      <a:pt x="110" y="6016"/>
                      <a:pt x="137" y="5997"/>
                      <a:pt x="148" y="5968"/>
                    </a:cubicBezTo>
                    <a:cubicBezTo>
                      <a:pt x="156" y="5940"/>
                      <a:pt x="1047" y="3204"/>
                      <a:pt x="600" y="62"/>
                    </a:cubicBezTo>
                    <a:cubicBezTo>
                      <a:pt x="595" y="26"/>
                      <a:pt x="566" y="1"/>
                      <a:pt x="5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3"/>
              <p:cNvSpPr/>
              <p:nvPr/>
            </p:nvSpPr>
            <p:spPr>
              <a:xfrm>
                <a:off x="2126425" y="1124907"/>
                <a:ext cx="94941" cy="366790"/>
              </a:xfrm>
              <a:custGeom>
                <a:avLst/>
                <a:gdLst/>
                <a:ahLst/>
                <a:cxnLst/>
                <a:rect l="l" t="t" r="r" b="b"/>
                <a:pathLst>
                  <a:path w="1983" h="7661" extrusionOk="0">
                    <a:moveTo>
                      <a:pt x="88" y="1"/>
                    </a:moveTo>
                    <a:cubicBezTo>
                      <a:pt x="83" y="1"/>
                      <a:pt x="78" y="1"/>
                      <a:pt x="73" y="2"/>
                    </a:cubicBezTo>
                    <a:cubicBezTo>
                      <a:pt x="52" y="8"/>
                      <a:pt x="32" y="23"/>
                      <a:pt x="23" y="43"/>
                    </a:cubicBezTo>
                    <a:cubicBezTo>
                      <a:pt x="0" y="89"/>
                      <a:pt x="14" y="119"/>
                      <a:pt x="149" y="408"/>
                    </a:cubicBezTo>
                    <a:cubicBezTo>
                      <a:pt x="568" y="1306"/>
                      <a:pt x="1840" y="4038"/>
                      <a:pt x="1805" y="7588"/>
                    </a:cubicBezTo>
                    <a:cubicBezTo>
                      <a:pt x="1804" y="7627"/>
                      <a:pt x="1835" y="7660"/>
                      <a:pt x="1875" y="7661"/>
                    </a:cubicBezTo>
                    <a:lnTo>
                      <a:pt x="1876" y="7661"/>
                    </a:lnTo>
                    <a:cubicBezTo>
                      <a:pt x="1914" y="7661"/>
                      <a:pt x="1946" y="7629"/>
                      <a:pt x="1946" y="7590"/>
                    </a:cubicBezTo>
                    <a:cubicBezTo>
                      <a:pt x="1982" y="4007"/>
                      <a:pt x="699" y="1254"/>
                      <a:pt x="278" y="348"/>
                    </a:cubicBezTo>
                    <a:cubicBezTo>
                      <a:pt x="221" y="228"/>
                      <a:pt x="172" y="121"/>
                      <a:pt x="159" y="83"/>
                    </a:cubicBezTo>
                    <a:cubicBezTo>
                      <a:pt x="161" y="74"/>
                      <a:pt x="160" y="65"/>
                      <a:pt x="158" y="57"/>
                    </a:cubicBezTo>
                    <a:cubicBezTo>
                      <a:pt x="150" y="23"/>
                      <a:pt x="120" y="1"/>
                      <a:pt x="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3"/>
              <p:cNvSpPr/>
              <p:nvPr/>
            </p:nvSpPr>
            <p:spPr>
              <a:xfrm>
                <a:off x="1757200" y="1023120"/>
                <a:ext cx="147223" cy="62480"/>
              </a:xfrm>
              <a:custGeom>
                <a:avLst/>
                <a:gdLst/>
                <a:ahLst/>
                <a:cxnLst/>
                <a:rect l="l" t="t" r="r" b="b"/>
                <a:pathLst>
                  <a:path w="3075" h="1305" extrusionOk="0">
                    <a:moveTo>
                      <a:pt x="2183" y="1"/>
                    </a:moveTo>
                    <a:cubicBezTo>
                      <a:pt x="1703" y="1"/>
                      <a:pt x="933" y="201"/>
                      <a:pt x="27" y="1186"/>
                    </a:cubicBezTo>
                    <a:cubicBezTo>
                      <a:pt x="1" y="1215"/>
                      <a:pt x="2" y="1260"/>
                      <a:pt x="31" y="1287"/>
                    </a:cubicBezTo>
                    <a:cubicBezTo>
                      <a:pt x="44" y="1299"/>
                      <a:pt x="62" y="1305"/>
                      <a:pt x="79" y="1305"/>
                    </a:cubicBezTo>
                    <a:cubicBezTo>
                      <a:pt x="98" y="1305"/>
                      <a:pt x="118" y="1297"/>
                      <a:pt x="132" y="1282"/>
                    </a:cubicBezTo>
                    <a:cubicBezTo>
                      <a:pt x="975" y="366"/>
                      <a:pt x="1680" y="137"/>
                      <a:pt x="2174" y="137"/>
                    </a:cubicBezTo>
                    <a:cubicBezTo>
                      <a:pt x="2648" y="137"/>
                      <a:pt x="2929" y="348"/>
                      <a:pt x="2952" y="366"/>
                    </a:cubicBezTo>
                    <a:cubicBezTo>
                      <a:pt x="2965" y="376"/>
                      <a:pt x="2980" y="381"/>
                      <a:pt x="2996" y="381"/>
                    </a:cubicBezTo>
                    <a:cubicBezTo>
                      <a:pt x="3017" y="381"/>
                      <a:pt x="3037" y="372"/>
                      <a:pt x="3051" y="354"/>
                    </a:cubicBezTo>
                    <a:cubicBezTo>
                      <a:pt x="3075" y="323"/>
                      <a:pt x="3070" y="278"/>
                      <a:pt x="3039" y="255"/>
                    </a:cubicBezTo>
                    <a:cubicBezTo>
                      <a:pt x="3026" y="244"/>
                      <a:pt x="2715" y="3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3"/>
              <p:cNvSpPr/>
              <p:nvPr/>
            </p:nvSpPr>
            <p:spPr>
              <a:xfrm>
                <a:off x="1927210" y="962986"/>
                <a:ext cx="212289" cy="38063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795" extrusionOk="0">
                    <a:moveTo>
                      <a:pt x="2271" y="0"/>
                    </a:moveTo>
                    <a:cubicBezTo>
                      <a:pt x="907" y="0"/>
                      <a:pt x="49" y="658"/>
                      <a:pt x="37" y="668"/>
                    </a:cubicBezTo>
                    <a:cubicBezTo>
                      <a:pt x="6" y="692"/>
                      <a:pt x="1" y="737"/>
                      <a:pt x="25" y="768"/>
                    </a:cubicBezTo>
                    <a:cubicBezTo>
                      <a:pt x="39" y="786"/>
                      <a:pt x="60" y="795"/>
                      <a:pt x="81" y="795"/>
                    </a:cubicBezTo>
                    <a:cubicBezTo>
                      <a:pt x="97" y="795"/>
                      <a:pt x="111" y="790"/>
                      <a:pt x="125" y="780"/>
                    </a:cubicBezTo>
                    <a:cubicBezTo>
                      <a:pt x="129" y="776"/>
                      <a:pt x="563" y="440"/>
                      <a:pt x="1294" y="257"/>
                    </a:cubicBezTo>
                    <a:cubicBezTo>
                      <a:pt x="1557" y="191"/>
                      <a:pt x="1881" y="140"/>
                      <a:pt x="2255" y="140"/>
                    </a:cubicBezTo>
                    <a:cubicBezTo>
                      <a:pt x="2837" y="140"/>
                      <a:pt x="3540" y="263"/>
                      <a:pt x="4321" y="644"/>
                    </a:cubicBezTo>
                    <a:cubicBezTo>
                      <a:pt x="4331" y="649"/>
                      <a:pt x="4342" y="651"/>
                      <a:pt x="4352" y="651"/>
                    </a:cubicBezTo>
                    <a:cubicBezTo>
                      <a:pt x="4379" y="651"/>
                      <a:pt x="4404" y="637"/>
                      <a:pt x="4416" y="611"/>
                    </a:cubicBezTo>
                    <a:cubicBezTo>
                      <a:pt x="4433" y="576"/>
                      <a:pt x="4419" y="534"/>
                      <a:pt x="4384" y="516"/>
                    </a:cubicBezTo>
                    <a:cubicBezTo>
                      <a:pt x="3598" y="133"/>
                      <a:pt x="2883" y="0"/>
                      <a:pt x="22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3"/>
              <p:cNvSpPr/>
              <p:nvPr/>
            </p:nvSpPr>
            <p:spPr>
              <a:xfrm>
                <a:off x="1931232" y="1017662"/>
                <a:ext cx="134919" cy="30594"/>
              </a:xfrm>
              <a:custGeom>
                <a:avLst/>
                <a:gdLst/>
                <a:ahLst/>
                <a:cxnLst/>
                <a:rect l="l" t="t" r="r" b="b"/>
                <a:pathLst>
                  <a:path w="2818" h="639" extrusionOk="0">
                    <a:moveTo>
                      <a:pt x="1500" y="1"/>
                    </a:moveTo>
                    <a:cubicBezTo>
                      <a:pt x="592" y="1"/>
                      <a:pt x="38" y="509"/>
                      <a:pt x="30" y="516"/>
                    </a:cubicBezTo>
                    <a:cubicBezTo>
                      <a:pt x="2" y="543"/>
                      <a:pt x="0" y="588"/>
                      <a:pt x="27" y="617"/>
                    </a:cubicBezTo>
                    <a:cubicBezTo>
                      <a:pt x="41" y="631"/>
                      <a:pt x="60" y="638"/>
                      <a:pt x="79" y="638"/>
                    </a:cubicBezTo>
                    <a:cubicBezTo>
                      <a:pt x="96" y="638"/>
                      <a:pt x="114" y="632"/>
                      <a:pt x="128" y="619"/>
                    </a:cubicBezTo>
                    <a:cubicBezTo>
                      <a:pt x="157" y="592"/>
                      <a:pt x="656" y="138"/>
                      <a:pt x="1487" y="138"/>
                    </a:cubicBezTo>
                    <a:cubicBezTo>
                      <a:pt x="1837" y="138"/>
                      <a:pt x="2247" y="218"/>
                      <a:pt x="2704" y="446"/>
                    </a:cubicBezTo>
                    <a:cubicBezTo>
                      <a:pt x="2715" y="451"/>
                      <a:pt x="2726" y="454"/>
                      <a:pt x="2736" y="454"/>
                    </a:cubicBezTo>
                    <a:cubicBezTo>
                      <a:pt x="2762" y="454"/>
                      <a:pt x="2787" y="440"/>
                      <a:pt x="2800" y="415"/>
                    </a:cubicBezTo>
                    <a:cubicBezTo>
                      <a:pt x="2817" y="379"/>
                      <a:pt x="2803" y="337"/>
                      <a:pt x="2768" y="320"/>
                    </a:cubicBezTo>
                    <a:cubicBezTo>
                      <a:pt x="2296" y="85"/>
                      <a:pt x="1869" y="1"/>
                      <a:pt x="1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3"/>
              <p:cNvSpPr/>
              <p:nvPr/>
            </p:nvSpPr>
            <p:spPr>
              <a:xfrm>
                <a:off x="2236876" y="1166273"/>
                <a:ext cx="97814" cy="364779"/>
              </a:xfrm>
              <a:custGeom>
                <a:avLst/>
                <a:gdLst/>
                <a:ahLst/>
                <a:cxnLst/>
                <a:rect l="l" t="t" r="r" b="b"/>
                <a:pathLst>
                  <a:path w="2043" h="7619" extrusionOk="0">
                    <a:moveTo>
                      <a:pt x="83" y="1"/>
                    </a:moveTo>
                    <a:cubicBezTo>
                      <a:pt x="72" y="1"/>
                      <a:pt x="60" y="3"/>
                      <a:pt x="50" y="9"/>
                    </a:cubicBezTo>
                    <a:cubicBezTo>
                      <a:pt x="15" y="26"/>
                      <a:pt x="1" y="69"/>
                      <a:pt x="18" y="104"/>
                    </a:cubicBezTo>
                    <a:cubicBezTo>
                      <a:pt x="37" y="139"/>
                      <a:pt x="1799" y="3668"/>
                      <a:pt x="1900" y="7549"/>
                    </a:cubicBezTo>
                    <a:cubicBezTo>
                      <a:pt x="1902" y="7588"/>
                      <a:pt x="1933" y="7618"/>
                      <a:pt x="1971" y="7618"/>
                    </a:cubicBezTo>
                    <a:lnTo>
                      <a:pt x="1973" y="7618"/>
                    </a:lnTo>
                    <a:cubicBezTo>
                      <a:pt x="2012" y="7617"/>
                      <a:pt x="2043" y="7584"/>
                      <a:pt x="2042" y="7546"/>
                    </a:cubicBezTo>
                    <a:cubicBezTo>
                      <a:pt x="1940" y="3632"/>
                      <a:pt x="163" y="75"/>
                      <a:pt x="146" y="39"/>
                    </a:cubicBezTo>
                    <a:cubicBezTo>
                      <a:pt x="133" y="15"/>
                      <a:pt x="108" y="1"/>
                      <a:pt x="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3"/>
              <p:cNvSpPr/>
              <p:nvPr/>
            </p:nvSpPr>
            <p:spPr>
              <a:xfrm>
                <a:off x="2156396" y="1224109"/>
                <a:ext cx="46298" cy="275439"/>
              </a:xfrm>
              <a:custGeom>
                <a:avLst/>
                <a:gdLst/>
                <a:ahLst/>
                <a:cxnLst/>
                <a:rect l="l" t="t" r="r" b="b"/>
                <a:pathLst>
                  <a:path w="967" h="5753" extrusionOk="0">
                    <a:moveTo>
                      <a:pt x="316" y="1"/>
                    </a:moveTo>
                    <a:cubicBezTo>
                      <a:pt x="312" y="1"/>
                      <a:pt x="309" y="1"/>
                      <a:pt x="305" y="1"/>
                    </a:cubicBezTo>
                    <a:cubicBezTo>
                      <a:pt x="266" y="8"/>
                      <a:pt x="240" y="44"/>
                      <a:pt x="246" y="83"/>
                    </a:cubicBezTo>
                    <a:cubicBezTo>
                      <a:pt x="820" y="3610"/>
                      <a:pt x="23" y="5635"/>
                      <a:pt x="15" y="5655"/>
                    </a:cubicBezTo>
                    <a:cubicBezTo>
                      <a:pt x="0" y="5692"/>
                      <a:pt x="18" y="5733"/>
                      <a:pt x="54" y="5748"/>
                    </a:cubicBezTo>
                    <a:cubicBezTo>
                      <a:pt x="63" y="5751"/>
                      <a:pt x="72" y="5753"/>
                      <a:pt x="80" y="5753"/>
                    </a:cubicBezTo>
                    <a:cubicBezTo>
                      <a:pt x="108" y="5753"/>
                      <a:pt x="135" y="5736"/>
                      <a:pt x="147" y="5709"/>
                    </a:cubicBezTo>
                    <a:cubicBezTo>
                      <a:pt x="155" y="5688"/>
                      <a:pt x="967" y="3630"/>
                      <a:pt x="386" y="60"/>
                    </a:cubicBezTo>
                    <a:cubicBezTo>
                      <a:pt x="381" y="25"/>
                      <a:pt x="351" y="1"/>
                      <a:pt x="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3"/>
              <p:cNvSpPr/>
              <p:nvPr/>
            </p:nvSpPr>
            <p:spPr>
              <a:xfrm>
                <a:off x="1623767" y="1151575"/>
                <a:ext cx="92930" cy="263326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5500" extrusionOk="0">
                    <a:moveTo>
                      <a:pt x="1860" y="0"/>
                    </a:moveTo>
                    <a:cubicBezTo>
                      <a:pt x="1835" y="0"/>
                      <a:pt x="1812" y="12"/>
                      <a:pt x="1798" y="35"/>
                    </a:cubicBezTo>
                    <a:cubicBezTo>
                      <a:pt x="1783" y="62"/>
                      <a:pt x="230" y="2759"/>
                      <a:pt x="4" y="5423"/>
                    </a:cubicBezTo>
                    <a:cubicBezTo>
                      <a:pt x="1" y="5462"/>
                      <a:pt x="29" y="5496"/>
                      <a:pt x="69" y="5500"/>
                    </a:cubicBezTo>
                    <a:lnTo>
                      <a:pt x="75" y="5500"/>
                    </a:lnTo>
                    <a:cubicBezTo>
                      <a:pt x="111" y="5500"/>
                      <a:pt x="142" y="5472"/>
                      <a:pt x="145" y="5435"/>
                    </a:cubicBezTo>
                    <a:cubicBezTo>
                      <a:pt x="369" y="2803"/>
                      <a:pt x="1906" y="133"/>
                      <a:pt x="1921" y="106"/>
                    </a:cubicBezTo>
                    <a:cubicBezTo>
                      <a:pt x="1941" y="72"/>
                      <a:pt x="1929" y="29"/>
                      <a:pt x="1895" y="9"/>
                    </a:cubicBezTo>
                    <a:cubicBezTo>
                      <a:pt x="1884" y="3"/>
                      <a:pt x="1872" y="0"/>
                      <a:pt x="18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3"/>
              <p:cNvSpPr/>
              <p:nvPr/>
            </p:nvSpPr>
            <p:spPr>
              <a:xfrm>
                <a:off x="1556357" y="2919204"/>
                <a:ext cx="1069918" cy="1632000"/>
              </a:xfrm>
              <a:custGeom>
                <a:avLst/>
                <a:gdLst/>
                <a:ahLst/>
                <a:cxnLst/>
                <a:rect l="l" t="t" r="r" b="b"/>
                <a:pathLst>
                  <a:path w="22347" h="34087" extrusionOk="0">
                    <a:moveTo>
                      <a:pt x="1956" y="0"/>
                    </a:moveTo>
                    <a:cubicBezTo>
                      <a:pt x="1956" y="0"/>
                      <a:pt x="1225" y="3045"/>
                      <a:pt x="692" y="6247"/>
                    </a:cubicBezTo>
                    <a:cubicBezTo>
                      <a:pt x="0" y="11321"/>
                      <a:pt x="1725" y="28486"/>
                      <a:pt x="2415" y="33999"/>
                    </a:cubicBezTo>
                    <a:cubicBezTo>
                      <a:pt x="2902" y="34051"/>
                      <a:pt x="3545" y="34086"/>
                      <a:pt x="4258" y="34086"/>
                    </a:cubicBezTo>
                    <a:cubicBezTo>
                      <a:pt x="5265" y="34086"/>
                      <a:pt x="6414" y="34017"/>
                      <a:pt x="7468" y="33833"/>
                    </a:cubicBezTo>
                    <a:lnTo>
                      <a:pt x="6377" y="8188"/>
                    </a:lnTo>
                    <a:lnTo>
                      <a:pt x="8560" y="8188"/>
                    </a:lnTo>
                    <a:cubicBezTo>
                      <a:pt x="8560" y="8188"/>
                      <a:pt x="12016" y="18805"/>
                      <a:pt x="12551" y="21023"/>
                    </a:cubicBezTo>
                    <a:cubicBezTo>
                      <a:pt x="12998" y="22883"/>
                      <a:pt x="15784" y="29796"/>
                      <a:pt x="17810" y="33365"/>
                    </a:cubicBezTo>
                    <a:cubicBezTo>
                      <a:pt x="19177" y="32999"/>
                      <a:pt x="21048" y="32113"/>
                      <a:pt x="22346" y="31291"/>
                    </a:cubicBezTo>
                    <a:cubicBezTo>
                      <a:pt x="21092" y="28014"/>
                      <a:pt x="17718" y="19583"/>
                      <a:pt x="14244" y="6247"/>
                    </a:cubicBezTo>
                    <a:cubicBezTo>
                      <a:pt x="13711" y="3045"/>
                      <a:pt x="12980" y="0"/>
                      <a:pt x="129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3"/>
              <p:cNvSpPr/>
              <p:nvPr/>
            </p:nvSpPr>
            <p:spPr>
              <a:xfrm>
                <a:off x="1601840" y="2999781"/>
                <a:ext cx="114762" cy="312161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6520" extrusionOk="0">
                    <a:moveTo>
                      <a:pt x="2359" y="0"/>
                    </a:moveTo>
                    <a:cubicBezTo>
                      <a:pt x="2341" y="0"/>
                      <a:pt x="2326" y="13"/>
                      <a:pt x="2324" y="31"/>
                    </a:cubicBezTo>
                    <a:cubicBezTo>
                      <a:pt x="1887" y="3368"/>
                      <a:pt x="30" y="6435"/>
                      <a:pt x="11" y="6465"/>
                    </a:cubicBezTo>
                    <a:cubicBezTo>
                      <a:pt x="1" y="6482"/>
                      <a:pt x="6" y="6504"/>
                      <a:pt x="23" y="6514"/>
                    </a:cubicBezTo>
                    <a:cubicBezTo>
                      <a:pt x="29" y="6518"/>
                      <a:pt x="35" y="6520"/>
                      <a:pt x="42" y="6520"/>
                    </a:cubicBezTo>
                    <a:cubicBezTo>
                      <a:pt x="53" y="6520"/>
                      <a:pt x="66" y="6513"/>
                      <a:pt x="72" y="6502"/>
                    </a:cubicBezTo>
                    <a:cubicBezTo>
                      <a:pt x="91" y="6472"/>
                      <a:pt x="1956" y="3392"/>
                      <a:pt x="2394" y="40"/>
                    </a:cubicBezTo>
                    <a:cubicBezTo>
                      <a:pt x="2397" y="21"/>
                      <a:pt x="2383" y="3"/>
                      <a:pt x="2364" y="1"/>
                    </a:cubicBezTo>
                    <a:cubicBezTo>
                      <a:pt x="2362" y="1"/>
                      <a:pt x="2360" y="0"/>
                      <a:pt x="2359" y="0"/>
                    </a:cubicBez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3"/>
              <p:cNvSpPr/>
              <p:nvPr/>
            </p:nvSpPr>
            <p:spPr>
              <a:xfrm>
                <a:off x="2111200" y="2999781"/>
                <a:ext cx="114762" cy="312161"/>
              </a:xfrm>
              <a:custGeom>
                <a:avLst/>
                <a:gdLst/>
                <a:ahLst/>
                <a:cxnLst/>
                <a:rect l="l" t="t" r="r" b="b"/>
                <a:pathLst>
                  <a:path w="2397" h="6520" extrusionOk="0">
                    <a:moveTo>
                      <a:pt x="39" y="0"/>
                    </a:moveTo>
                    <a:cubicBezTo>
                      <a:pt x="37" y="0"/>
                      <a:pt x="35" y="0"/>
                      <a:pt x="33" y="1"/>
                    </a:cubicBezTo>
                    <a:cubicBezTo>
                      <a:pt x="14" y="3"/>
                      <a:pt x="0" y="21"/>
                      <a:pt x="3" y="40"/>
                    </a:cubicBezTo>
                    <a:cubicBezTo>
                      <a:pt x="441" y="3392"/>
                      <a:pt x="2306" y="6472"/>
                      <a:pt x="2325" y="6502"/>
                    </a:cubicBezTo>
                    <a:cubicBezTo>
                      <a:pt x="2331" y="6513"/>
                      <a:pt x="2344" y="6520"/>
                      <a:pt x="2355" y="6520"/>
                    </a:cubicBezTo>
                    <a:cubicBezTo>
                      <a:pt x="2361" y="6520"/>
                      <a:pt x="2368" y="6518"/>
                      <a:pt x="2373" y="6514"/>
                    </a:cubicBezTo>
                    <a:cubicBezTo>
                      <a:pt x="2390" y="6504"/>
                      <a:pt x="2396" y="6482"/>
                      <a:pt x="2386" y="6465"/>
                    </a:cubicBezTo>
                    <a:cubicBezTo>
                      <a:pt x="2366" y="6435"/>
                      <a:pt x="510" y="3368"/>
                      <a:pt x="74" y="31"/>
                    </a:cubicBezTo>
                    <a:cubicBezTo>
                      <a:pt x="71" y="13"/>
                      <a:pt x="56" y="0"/>
                      <a:pt x="39" y="0"/>
                    </a:cubicBez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3"/>
              <p:cNvSpPr/>
              <p:nvPr/>
            </p:nvSpPr>
            <p:spPr>
              <a:xfrm>
                <a:off x="1912177" y="2999734"/>
                <a:ext cx="3447" cy="288606"/>
              </a:xfrm>
              <a:custGeom>
                <a:avLst/>
                <a:gdLst/>
                <a:ahLst/>
                <a:cxnLst/>
                <a:rect l="l" t="t" r="r" b="b"/>
                <a:pathLst>
                  <a:path w="72" h="6028" extrusionOk="0">
                    <a:moveTo>
                      <a:pt x="36" y="1"/>
                    </a:moveTo>
                    <a:cubicBezTo>
                      <a:pt x="17" y="1"/>
                      <a:pt x="0" y="17"/>
                      <a:pt x="0" y="37"/>
                    </a:cubicBezTo>
                    <a:lnTo>
                      <a:pt x="0" y="5992"/>
                    </a:lnTo>
                    <a:cubicBezTo>
                      <a:pt x="0" y="6012"/>
                      <a:pt x="17" y="6027"/>
                      <a:pt x="36" y="6027"/>
                    </a:cubicBezTo>
                    <a:cubicBezTo>
                      <a:pt x="56" y="6027"/>
                      <a:pt x="72" y="6012"/>
                      <a:pt x="72" y="5992"/>
                    </a:cubicBezTo>
                    <a:lnTo>
                      <a:pt x="72" y="37"/>
                    </a:lnTo>
                    <a:cubicBezTo>
                      <a:pt x="72" y="17"/>
                      <a:pt x="56" y="1"/>
                      <a:pt x="36" y="1"/>
                    </a:cubicBez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3"/>
              <p:cNvSpPr/>
              <p:nvPr/>
            </p:nvSpPr>
            <p:spPr>
              <a:xfrm>
                <a:off x="1598153" y="2919204"/>
                <a:ext cx="794575" cy="893681"/>
              </a:xfrm>
              <a:custGeom>
                <a:avLst/>
                <a:gdLst/>
                <a:ahLst/>
                <a:cxnLst/>
                <a:rect l="l" t="t" r="r" b="b"/>
                <a:pathLst>
                  <a:path w="16596" h="18666" extrusionOk="0">
                    <a:moveTo>
                      <a:pt x="7123" y="6338"/>
                    </a:moveTo>
                    <a:cubicBezTo>
                      <a:pt x="7194" y="6341"/>
                      <a:pt x="7263" y="6344"/>
                      <a:pt x="7334" y="6345"/>
                    </a:cubicBezTo>
                    <a:cubicBezTo>
                      <a:pt x="7511" y="6504"/>
                      <a:pt x="7738" y="6605"/>
                      <a:pt x="7998" y="6634"/>
                    </a:cubicBezTo>
                    <a:cubicBezTo>
                      <a:pt x="8020" y="6674"/>
                      <a:pt x="8052" y="6727"/>
                      <a:pt x="8092" y="6792"/>
                    </a:cubicBezTo>
                    <a:cubicBezTo>
                      <a:pt x="8024" y="6792"/>
                      <a:pt x="7953" y="6791"/>
                      <a:pt x="7886" y="6791"/>
                    </a:cubicBezTo>
                    <a:cubicBezTo>
                      <a:pt x="7591" y="6791"/>
                      <a:pt x="7311" y="6793"/>
                      <a:pt x="7048" y="6796"/>
                    </a:cubicBezTo>
                    <a:cubicBezTo>
                      <a:pt x="7067" y="6630"/>
                      <a:pt x="7094" y="6481"/>
                      <a:pt x="7123" y="6338"/>
                    </a:cubicBezTo>
                    <a:close/>
                    <a:moveTo>
                      <a:pt x="1083" y="0"/>
                    </a:moveTo>
                    <a:cubicBezTo>
                      <a:pt x="1083" y="0"/>
                      <a:pt x="504" y="2415"/>
                      <a:pt x="0" y="5204"/>
                    </a:cubicBezTo>
                    <a:cubicBezTo>
                      <a:pt x="1194" y="5578"/>
                      <a:pt x="3244" y="6091"/>
                      <a:pt x="5951" y="6281"/>
                    </a:cubicBezTo>
                    <a:cubicBezTo>
                      <a:pt x="5918" y="6465"/>
                      <a:pt x="5894" y="6648"/>
                      <a:pt x="5878" y="6822"/>
                    </a:cubicBezTo>
                    <a:lnTo>
                      <a:pt x="5581" y="6831"/>
                    </a:lnTo>
                    <a:cubicBezTo>
                      <a:pt x="4420" y="6871"/>
                      <a:pt x="3482" y="7812"/>
                      <a:pt x="3447" y="8974"/>
                    </a:cubicBezTo>
                    <a:cubicBezTo>
                      <a:pt x="3351" y="12072"/>
                      <a:pt x="3590" y="14873"/>
                      <a:pt x="3807" y="16677"/>
                    </a:cubicBezTo>
                    <a:cubicBezTo>
                      <a:pt x="3935" y="17733"/>
                      <a:pt x="4798" y="18553"/>
                      <a:pt x="5860" y="18626"/>
                    </a:cubicBezTo>
                    <a:cubicBezTo>
                      <a:pt x="5890" y="18628"/>
                      <a:pt x="5918" y="18630"/>
                      <a:pt x="5948" y="18631"/>
                    </a:cubicBezTo>
                    <a:lnTo>
                      <a:pt x="5504" y="8188"/>
                    </a:lnTo>
                    <a:lnTo>
                      <a:pt x="7687" y="8188"/>
                    </a:lnTo>
                    <a:cubicBezTo>
                      <a:pt x="7687" y="8188"/>
                      <a:pt x="9835" y="14786"/>
                      <a:pt x="11006" y="18665"/>
                    </a:cubicBezTo>
                    <a:cubicBezTo>
                      <a:pt x="12775" y="18569"/>
                      <a:pt x="14244" y="18371"/>
                      <a:pt x="15345" y="18176"/>
                    </a:cubicBezTo>
                    <a:cubicBezTo>
                      <a:pt x="15843" y="18087"/>
                      <a:pt x="16275" y="17838"/>
                      <a:pt x="16595" y="17488"/>
                    </a:cubicBezTo>
                    <a:cubicBezTo>
                      <a:pt x="15574" y="14244"/>
                      <a:pt x="14478" y="10495"/>
                      <a:pt x="13371" y="6247"/>
                    </a:cubicBezTo>
                    <a:cubicBezTo>
                      <a:pt x="12838" y="3045"/>
                      <a:pt x="12107" y="0"/>
                      <a:pt x="12107" y="0"/>
                    </a:cubicBez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3"/>
              <p:cNvSpPr/>
              <p:nvPr/>
            </p:nvSpPr>
            <p:spPr>
              <a:xfrm>
                <a:off x="1584078" y="2274967"/>
                <a:ext cx="659704" cy="906465"/>
              </a:xfrm>
              <a:custGeom>
                <a:avLst/>
                <a:gdLst/>
                <a:ahLst/>
                <a:cxnLst/>
                <a:rect l="l" t="t" r="r" b="b"/>
                <a:pathLst>
                  <a:path w="13779" h="18933" extrusionOk="0">
                    <a:moveTo>
                      <a:pt x="2050" y="1"/>
                    </a:moveTo>
                    <a:cubicBezTo>
                      <a:pt x="1940" y="1"/>
                      <a:pt x="1828" y="3"/>
                      <a:pt x="1715" y="7"/>
                    </a:cubicBezTo>
                    <a:cubicBezTo>
                      <a:pt x="1715" y="7"/>
                      <a:pt x="1190" y="10006"/>
                      <a:pt x="974" y="13456"/>
                    </a:cubicBezTo>
                    <a:cubicBezTo>
                      <a:pt x="974" y="13456"/>
                      <a:pt x="475" y="15540"/>
                      <a:pt x="0" y="18072"/>
                    </a:cubicBezTo>
                    <a:cubicBezTo>
                      <a:pt x="1542" y="18502"/>
                      <a:pt x="4166" y="18933"/>
                      <a:pt x="6889" y="18933"/>
                    </a:cubicBezTo>
                    <a:cubicBezTo>
                      <a:pt x="9612" y="18933"/>
                      <a:pt x="12236" y="18502"/>
                      <a:pt x="13778" y="18072"/>
                    </a:cubicBezTo>
                    <a:cubicBezTo>
                      <a:pt x="13304" y="15540"/>
                      <a:pt x="12804" y="13456"/>
                      <a:pt x="12804" y="13456"/>
                    </a:cubicBezTo>
                    <a:cubicBezTo>
                      <a:pt x="12588" y="10006"/>
                      <a:pt x="12064" y="1097"/>
                      <a:pt x="12064" y="1097"/>
                    </a:cubicBezTo>
                    <a:cubicBezTo>
                      <a:pt x="10946" y="812"/>
                      <a:pt x="9890" y="605"/>
                      <a:pt x="9298" y="496"/>
                    </a:cubicBezTo>
                    <a:cubicBezTo>
                      <a:pt x="8913" y="875"/>
                      <a:pt x="8182" y="1333"/>
                      <a:pt x="6889" y="1333"/>
                    </a:cubicBezTo>
                    <a:cubicBezTo>
                      <a:pt x="5263" y="1333"/>
                      <a:pt x="4525" y="610"/>
                      <a:pt x="4247" y="228"/>
                    </a:cubicBezTo>
                    <a:cubicBezTo>
                      <a:pt x="3719" y="119"/>
                      <a:pt x="2941" y="1"/>
                      <a:pt x="20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3"/>
              <p:cNvSpPr/>
              <p:nvPr/>
            </p:nvSpPr>
            <p:spPr>
              <a:xfrm>
                <a:off x="1732447" y="2598043"/>
                <a:ext cx="511332" cy="583387"/>
              </a:xfrm>
              <a:custGeom>
                <a:avLst/>
                <a:gdLst/>
                <a:ahLst/>
                <a:cxnLst/>
                <a:rect l="l" t="t" r="r" b="b"/>
                <a:pathLst>
                  <a:path w="10680" h="12185" extrusionOk="0">
                    <a:moveTo>
                      <a:pt x="7150" y="1"/>
                    </a:moveTo>
                    <a:cubicBezTo>
                      <a:pt x="7083" y="1"/>
                      <a:pt x="7016" y="20"/>
                      <a:pt x="6956" y="60"/>
                    </a:cubicBezTo>
                    <a:cubicBezTo>
                      <a:pt x="5955" y="729"/>
                      <a:pt x="918" y="4122"/>
                      <a:pt x="66" y="5171"/>
                    </a:cubicBezTo>
                    <a:lnTo>
                      <a:pt x="1" y="5252"/>
                    </a:lnTo>
                    <a:lnTo>
                      <a:pt x="58" y="5339"/>
                    </a:lnTo>
                    <a:cubicBezTo>
                      <a:pt x="80" y="5372"/>
                      <a:pt x="1682" y="7765"/>
                      <a:pt x="4032" y="10759"/>
                    </a:cubicBezTo>
                    <a:cubicBezTo>
                      <a:pt x="3853" y="11008"/>
                      <a:pt x="3839" y="11208"/>
                      <a:pt x="3897" y="11360"/>
                    </a:cubicBezTo>
                    <a:cubicBezTo>
                      <a:pt x="3662" y="11571"/>
                      <a:pt x="3493" y="11861"/>
                      <a:pt x="3367" y="12180"/>
                    </a:cubicBezTo>
                    <a:cubicBezTo>
                      <a:pt x="3508" y="12183"/>
                      <a:pt x="3649" y="12185"/>
                      <a:pt x="3790" y="12185"/>
                    </a:cubicBezTo>
                    <a:cubicBezTo>
                      <a:pt x="6513" y="12185"/>
                      <a:pt x="9137" y="11754"/>
                      <a:pt x="10679" y="11324"/>
                    </a:cubicBezTo>
                    <a:cubicBezTo>
                      <a:pt x="10205" y="8792"/>
                      <a:pt x="9705" y="6708"/>
                      <a:pt x="9705" y="6708"/>
                    </a:cubicBezTo>
                    <a:cubicBezTo>
                      <a:pt x="9625" y="5434"/>
                      <a:pt x="9503" y="3418"/>
                      <a:pt x="9382" y="1380"/>
                    </a:cubicBezTo>
                    <a:cubicBezTo>
                      <a:pt x="9096" y="1033"/>
                      <a:pt x="8833" y="723"/>
                      <a:pt x="8610" y="475"/>
                    </a:cubicBezTo>
                    <a:cubicBezTo>
                      <a:pt x="8542" y="400"/>
                      <a:pt x="8448" y="361"/>
                      <a:pt x="8353" y="361"/>
                    </a:cubicBezTo>
                    <a:cubicBezTo>
                      <a:pt x="8286" y="361"/>
                      <a:pt x="8219" y="380"/>
                      <a:pt x="8158" y="420"/>
                    </a:cubicBezTo>
                    <a:lnTo>
                      <a:pt x="8033" y="505"/>
                    </a:lnTo>
                    <a:cubicBezTo>
                      <a:pt x="7896" y="452"/>
                      <a:pt x="7745" y="402"/>
                      <a:pt x="7626" y="364"/>
                    </a:cubicBezTo>
                    <a:cubicBezTo>
                      <a:pt x="7550" y="277"/>
                      <a:pt x="7476" y="192"/>
                      <a:pt x="7407" y="115"/>
                    </a:cubicBezTo>
                    <a:cubicBezTo>
                      <a:pt x="7339" y="40"/>
                      <a:pt x="7245" y="1"/>
                      <a:pt x="71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3"/>
              <p:cNvSpPr/>
              <p:nvPr/>
            </p:nvSpPr>
            <p:spPr>
              <a:xfrm>
                <a:off x="1637316" y="2274967"/>
                <a:ext cx="484137" cy="532494"/>
              </a:xfrm>
              <a:custGeom>
                <a:avLst/>
                <a:gdLst/>
                <a:ahLst/>
                <a:cxnLst/>
                <a:rect l="l" t="t" r="r" b="b"/>
                <a:pathLst>
                  <a:path w="10112" h="11122" extrusionOk="0">
                    <a:moveTo>
                      <a:pt x="938" y="1"/>
                    </a:moveTo>
                    <a:cubicBezTo>
                      <a:pt x="828" y="1"/>
                      <a:pt x="716" y="3"/>
                      <a:pt x="603" y="7"/>
                    </a:cubicBezTo>
                    <a:cubicBezTo>
                      <a:pt x="603" y="7"/>
                      <a:pt x="247" y="6801"/>
                      <a:pt x="0" y="11122"/>
                    </a:cubicBezTo>
                    <a:cubicBezTo>
                      <a:pt x="51" y="11095"/>
                      <a:pt x="96" y="11056"/>
                      <a:pt x="128" y="11006"/>
                    </a:cubicBezTo>
                    <a:cubicBezTo>
                      <a:pt x="1980" y="8105"/>
                      <a:pt x="2816" y="5014"/>
                      <a:pt x="3196" y="2854"/>
                    </a:cubicBezTo>
                    <a:cubicBezTo>
                      <a:pt x="3309" y="2942"/>
                      <a:pt x="3414" y="3077"/>
                      <a:pt x="3525" y="3221"/>
                    </a:cubicBezTo>
                    <a:cubicBezTo>
                      <a:pt x="3722" y="3476"/>
                      <a:pt x="3944" y="3766"/>
                      <a:pt x="4284" y="3858"/>
                    </a:cubicBezTo>
                    <a:cubicBezTo>
                      <a:pt x="4347" y="3875"/>
                      <a:pt x="4410" y="3882"/>
                      <a:pt x="4473" y="3882"/>
                    </a:cubicBezTo>
                    <a:cubicBezTo>
                      <a:pt x="4687" y="3882"/>
                      <a:pt x="4910" y="3801"/>
                      <a:pt x="5127" y="3722"/>
                    </a:cubicBezTo>
                    <a:cubicBezTo>
                      <a:pt x="5347" y="3641"/>
                      <a:pt x="5574" y="3558"/>
                      <a:pt x="5786" y="3558"/>
                    </a:cubicBezTo>
                    <a:cubicBezTo>
                      <a:pt x="5998" y="3558"/>
                      <a:pt x="6225" y="3641"/>
                      <a:pt x="6445" y="3722"/>
                    </a:cubicBezTo>
                    <a:cubicBezTo>
                      <a:pt x="6661" y="3801"/>
                      <a:pt x="6884" y="3882"/>
                      <a:pt x="7097" y="3882"/>
                    </a:cubicBezTo>
                    <a:cubicBezTo>
                      <a:pt x="7161" y="3882"/>
                      <a:pt x="7225" y="3875"/>
                      <a:pt x="7287" y="3858"/>
                    </a:cubicBezTo>
                    <a:cubicBezTo>
                      <a:pt x="7627" y="3766"/>
                      <a:pt x="7850" y="3476"/>
                      <a:pt x="8046" y="3221"/>
                    </a:cubicBezTo>
                    <a:cubicBezTo>
                      <a:pt x="8169" y="3060"/>
                      <a:pt x="8286" y="2907"/>
                      <a:pt x="8416" y="2822"/>
                    </a:cubicBezTo>
                    <a:cubicBezTo>
                      <a:pt x="8579" y="2714"/>
                      <a:pt x="8799" y="2655"/>
                      <a:pt x="9012" y="2596"/>
                    </a:cubicBezTo>
                    <a:cubicBezTo>
                      <a:pt x="9314" y="2514"/>
                      <a:pt x="9627" y="2430"/>
                      <a:pt x="9812" y="2200"/>
                    </a:cubicBezTo>
                    <a:cubicBezTo>
                      <a:pt x="10030" y="1930"/>
                      <a:pt x="10053" y="1568"/>
                      <a:pt x="10072" y="1248"/>
                    </a:cubicBezTo>
                    <a:cubicBezTo>
                      <a:pt x="10080" y="1120"/>
                      <a:pt x="10092" y="1001"/>
                      <a:pt x="10111" y="894"/>
                    </a:cubicBezTo>
                    <a:cubicBezTo>
                      <a:pt x="9324" y="712"/>
                      <a:pt x="8626" y="577"/>
                      <a:pt x="8186" y="496"/>
                    </a:cubicBezTo>
                    <a:cubicBezTo>
                      <a:pt x="7801" y="875"/>
                      <a:pt x="7070" y="1333"/>
                      <a:pt x="5777" y="1333"/>
                    </a:cubicBezTo>
                    <a:cubicBezTo>
                      <a:pt x="4151" y="1333"/>
                      <a:pt x="3413" y="610"/>
                      <a:pt x="3135" y="228"/>
                    </a:cubicBezTo>
                    <a:cubicBezTo>
                      <a:pt x="2607" y="119"/>
                      <a:pt x="1829" y="1"/>
                      <a:pt x="9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3"/>
              <p:cNvSpPr/>
              <p:nvPr/>
            </p:nvSpPr>
            <p:spPr>
              <a:xfrm>
                <a:off x="1690699" y="2268265"/>
                <a:ext cx="113470" cy="130706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730" extrusionOk="0">
                    <a:moveTo>
                      <a:pt x="0" y="1"/>
                    </a:moveTo>
                    <a:cubicBezTo>
                      <a:pt x="0" y="1"/>
                      <a:pt x="309" y="248"/>
                      <a:pt x="545" y="766"/>
                    </a:cubicBezTo>
                    <a:cubicBezTo>
                      <a:pt x="715" y="1137"/>
                      <a:pt x="545" y="1794"/>
                      <a:pt x="860" y="2184"/>
                    </a:cubicBezTo>
                    <a:cubicBezTo>
                      <a:pt x="1118" y="2504"/>
                      <a:pt x="1720" y="2497"/>
                      <a:pt x="2126" y="2729"/>
                    </a:cubicBezTo>
                    <a:cubicBezTo>
                      <a:pt x="2250" y="1983"/>
                      <a:pt x="2318" y="1361"/>
                      <a:pt x="2353" y="919"/>
                    </a:cubicBezTo>
                    <a:cubicBezTo>
                      <a:pt x="2369" y="725"/>
                      <a:pt x="2326" y="540"/>
                      <a:pt x="2239" y="380"/>
                    </a:cubicBezTo>
                    <a:cubicBezTo>
                      <a:pt x="2150" y="296"/>
                      <a:pt x="2103" y="241"/>
                      <a:pt x="2103" y="241"/>
                    </a:cubicBezTo>
                    <a:cubicBezTo>
                      <a:pt x="2103" y="241"/>
                      <a:pt x="833" y="16"/>
                      <a:pt x="0" y="1"/>
                    </a:cubicBez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3"/>
              <p:cNvSpPr/>
              <p:nvPr/>
            </p:nvSpPr>
            <p:spPr>
              <a:xfrm>
                <a:off x="1783340" y="2391596"/>
                <a:ext cx="33945" cy="3298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89" extrusionOk="0">
                    <a:moveTo>
                      <a:pt x="0" y="1"/>
                    </a:moveTo>
                    <a:lnTo>
                      <a:pt x="0" y="689"/>
                    </a:lnTo>
                    <a:lnTo>
                      <a:pt x="173" y="268"/>
                    </a:lnTo>
                    <a:cubicBezTo>
                      <a:pt x="173" y="268"/>
                      <a:pt x="511" y="459"/>
                      <a:pt x="708" y="689"/>
                    </a:cubicBezTo>
                    <a:lnTo>
                      <a:pt x="708" y="1"/>
                    </a:ln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3"/>
              <p:cNvSpPr/>
              <p:nvPr/>
            </p:nvSpPr>
            <p:spPr>
              <a:xfrm>
                <a:off x="1690699" y="2268265"/>
                <a:ext cx="419503" cy="180402"/>
              </a:xfrm>
              <a:custGeom>
                <a:avLst/>
                <a:gdLst/>
                <a:ahLst/>
                <a:cxnLst/>
                <a:rect l="l" t="t" r="r" b="b"/>
                <a:pathLst>
                  <a:path w="8762" h="3768" extrusionOk="0">
                    <a:moveTo>
                      <a:pt x="0" y="1"/>
                    </a:moveTo>
                    <a:cubicBezTo>
                      <a:pt x="0" y="1"/>
                      <a:pt x="309" y="248"/>
                      <a:pt x="545" y="766"/>
                    </a:cubicBezTo>
                    <a:cubicBezTo>
                      <a:pt x="715" y="1137"/>
                      <a:pt x="545" y="1794"/>
                      <a:pt x="860" y="2184"/>
                    </a:cubicBezTo>
                    <a:cubicBezTo>
                      <a:pt x="1130" y="2520"/>
                      <a:pt x="1779" y="2493"/>
                      <a:pt x="2185" y="2761"/>
                    </a:cubicBezTo>
                    <a:cubicBezTo>
                      <a:pt x="2541" y="2996"/>
                      <a:pt x="2762" y="3620"/>
                      <a:pt x="3241" y="3749"/>
                    </a:cubicBezTo>
                    <a:cubicBezTo>
                      <a:pt x="3289" y="3762"/>
                      <a:pt x="3338" y="3768"/>
                      <a:pt x="3389" y="3768"/>
                    </a:cubicBezTo>
                    <a:cubicBezTo>
                      <a:pt x="3767" y="3768"/>
                      <a:pt x="4219" y="3453"/>
                      <a:pt x="4662" y="3453"/>
                    </a:cubicBezTo>
                    <a:cubicBezTo>
                      <a:pt x="5106" y="3453"/>
                      <a:pt x="5557" y="3767"/>
                      <a:pt x="5935" y="3767"/>
                    </a:cubicBezTo>
                    <a:cubicBezTo>
                      <a:pt x="5986" y="3767"/>
                      <a:pt x="6036" y="3761"/>
                      <a:pt x="6084" y="3748"/>
                    </a:cubicBezTo>
                    <a:cubicBezTo>
                      <a:pt x="6563" y="3619"/>
                      <a:pt x="6783" y="2996"/>
                      <a:pt x="7139" y="2761"/>
                    </a:cubicBezTo>
                    <a:cubicBezTo>
                      <a:pt x="7545" y="2493"/>
                      <a:pt x="8193" y="2520"/>
                      <a:pt x="8465" y="2184"/>
                    </a:cubicBezTo>
                    <a:cubicBezTo>
                      <a:pt x="8761" y="1817"/>
                      <a:pt x="8630" y="1213"/>
                      <a:pt x="8757" y="834"/>
                    </a:cubicBezTo>
                    <a:cubicBezTo>
                      <a:pt x="8109" y="690"/>
                      <a:pt x="7024" y="483"/>
                      <a:pt x="7024" y="483"/>
                    </a:cubicBezTo>
                    <a:cubicBezTo>
                      <a:pt x="7024" y="483"/>
                      <a:pt x="5976" y="1331"/>
                      <a:pt x="4662" y="1331"/>
                    </a:cubicBezTo>
                    <a:cubicBezTo>
                      <a:pt x="3019" y="1331"/>
                      <a:pt x="2103" y="241"/>
                      <a:pt x="2103" y="241"/>
                    </a:cubicBezTo>
                    <a:cubicBezTo>
                      <a:pt x="2103" y="241"/>
                      <a:pt x="833" y="16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3"/>
              <p:cNvSpPr/>
              <p:nvPr/>
            </p:nvSpPr>
            <p:spPr>
              <a:xfrm>
                <a:off x="945929" y="1357639"/>
                <a:ext cx="561364" cy="1143746"/>
              </a:xfrm>
              <a:custGeom>
                <a:avLst/>
                <a:gdLst/>
                <a:ahLst/>
                <a:cxnLst/>
                <a:rect l="l" t="t" r="r" b="b"/>
                <a:pathLst>
                  <a:path w="11725" h="23889" extrusionOk="0">
                    <a:moveTo>
                      <a:pt x="4807" y="0"/>
                    </a:moveTo>
                    <a:cubicBezTo>
                      <a:pt x="4794" y="0"/>
                      <a:pt x="4780" y="1"/>
                      <a:pt x="4766" y="3"/>
                    </a:cubicBezTo>
                    <a:cubicBezTo>
                      <a:pt x="3899" y="125"/>
                      <a:pt x="4260" y="3905"/>
                      <a:pt x="4260" y="3905"/>
                    </a:cubicBezTo>
                    <a:cubicBezTo>
                      <a:pt x="4260" y="3905"/>
                      <a:pt x="3222" y="918"/>
                      <a:pt x="2404" y="918"/>
                    </a:cubicBezTo>
                    <a:cubicBezTo>
                      <a:pt x="2365" y="918"/>
                      <a:pt x="2325" y="925"/>
                      <a:pt x="2287" y="940"/>
                    </a:cubicBezTo>
                    <a:cubicBezTo>
                      <a:pt x="1509" y="1240"/>
                      <a:pt x="2858" y="4444"/>
                      <a:pt x="2858" y="4444"/>
                    </a:cubicBezTo>
                    <a:cubicBezTo>
                      <a:pt x="2858" y="4444"/>
                      <a:pt x="1420" y="2516"/>
                      <a:pt x="734" y="2516"/>
                    </a:cubicBezTo>
                    <a:cubicBezTo>
                      <a:pt x="680" y="2516"/>
                      <a:pt x="631" y="2528"/>
                      <a:pt x="587" y="2553"/>
                    </a:cubicBezTo>
                    <a:cubicBezTo>
                      <a:pt x="1" y="2899"/>
                      <a:pt x="1798" y="5527"/>
                      <a:pt x="1798" y="5527"/>
                    </a:cubicBezTo>
                    <a:cubicBezTo>
                      <a:pt x="1798" y="5527"/>
                      <a:pt x="1695" y="6212"/>
                      <a:pt x="1972" y="7351"/>
                    </a:cubicBezTo>
                    <a:cubicBezTo>
                      <a:pt x="2213" y="8341"/>
                      <a:pt x="2987" y="8761"/>
                      <a:pt x="2987" y="8761"/>
                    </a:cubicBezTo>
                    <a:cubicBezTo>
                      <a:pt x="2987" y="8761"/>
                      <a:pt x="3429" y="15815"/>
                      <a:pt x="5143" y="18638"/>
                    </a:cubicBezTo>
                    <a:cubicBezTo>
                      <a:pt x="6302" y="20546"/>
                      <a:pt x="9322" y="22528"/>
                      <a:pt x="11724" y="23888"/>
                    </a:cubicBezTo>
                    <a:cubicBezTo>
                      <a:pt x="11443" y="21420"/>
                      <a:pt x="11475" y="18451"/>
                      <a:pt x="11513" y="17041"/>
                    </a:cubicBezTo>
                    <a:cubicBezTo>
                      <a:pt x="10526" y="16362"/>
                      <a:pt x="9598" y="15615"/>
                      <a:pt x="9133" y="14956"/>
                    </a:cubicBezTo>
                    <a:cubicBezTo>
                      <a:pt x="8261" y="13719"/>
                      <a:pt x="7173" y="7899"/>
                      <a:pt x="7173" y="7899"/>
                    </a:cubicBezTo>
                    <a:cubicBezTo>
                      <a:pt x="7802" y="6761"/>
                      <a:pt x="7806" y="5701"/>
                      <a:pt x="7806" y="5701"/>
                    </a:cubicBezTo>
                    <a:lnTo>
                      <a:pt x="7476" y="4460"/>
                    </a:lnTo>
                    <a:cubicBezTo>
                      <a:pt x="7715" y="2311"/>
                      <a:pt x="7888" y="767"/>
                      <a:pt x="7212" y="715"/>
                    </a:cubicBezTo>
                    <a:cubicBezTo>
                      <a:pt x="7206" y="715"/>
                      <a:pt x="7200" y="715"/>
                      <a:pt x="7194" y="715"/>
                    </a:cubicBezTo>
                    <a:cubicBezTo>
                      <a:pt x="6507" y="715"/>
                      <a:pt x="5783" y="3815"/>
                      <a:pt x="5783" y="3815"/>
                    </a:cubicBezTo>
                    <a:cubicBezTo>
                      <a:pt x="5783" y="3815"/>
                      <a:pt x="5653" y="0"/>
                      <a:pt x="4807" y="0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3"/>
              <p:cNvSpPr/>
              <p:nvPr/>
            </p:nvSpPr>
            <p:spPr>
              <a:xfrm>
                <a:off x="1314867" y="2162887"/>
                <a:ext cx="192420" cy="338494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7070" extrusionOk="0">
                    <a:moveTo>
                      <a:pt x="3491" y="1"/>
                    </a:moveTo>
                    <a:cubicBezTo>
                      <a:pt x="3316" y="1153"/>
                      <a:pt x="3029" y="3487"/>
                      <a:pt x="3116" y="5968"/>
                    </a:cubicBezTo>
                    <a:cubicBezTo>
                      <a:pt x="3116" y="5968"/>
                      <a:pt x="458" y="4765"/>
                      <a:pt x="0" y="4447"/>
                    </a:cubicBezTo>
                    <a:lnTo>
                      <a:pt x="0" y="4447"/>
                    </a:lnTo>
                    <a:cubicBezTo>
                      <a:pt x="1262" y="5428"/>
                      <a:pt x="2729" y="6339"/>
                      <a:pt x="4018" y="7069"/>
                    </a:cubicBezTo>
                    <a:cubicBezTo>
                      <a:pt x="3737" y="4601"/>
                      <a:pt x="3769" y="1632"/>
                      <a:pt x="3807" y="222"/>
                    </a:cubicBezTo>
                    <a:cubicBezTo>
                      <a:pt x="3700" y="150"/>
                      <a:pt x="3596" y="75"/>
                      <a:pt x="3491" y="1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3"/>
              <p:cNvSpPr/>
              <p:nvPr/>
            </p:nvSpPr>
            <p:spPr>
              <a:xfrm>
                <a:off x="1177748" y="1512139"/>
                <a:ext cx="141957" cy="242356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5062" extrusionOk="0">
                    <a:moveTo>
                      <a:pt x="2765" y="0"/>
                    </a:moveTo>
                    <a:lnTo>
                      <a:pt x="2765" y="0"/>
                    </a:lnTo>
                    <a:cubicBezTo>
                      <a:pt x="1980" y="723"/>
                      <a:pt x="1659" y="1612"/>
                      <a:pt x="1659" y="1612"/>
                    </a:cubicBezTo>
                    <a:cubicBezTo>
                      <a:pt x="0" y="3122"/>
                      <a:pt x="678" y="5061"/>
                      <a:pt x="678" y="5061"/>
                    </a:cubicBezTo>
                    <a:lnTo>
                      <a:pt x="1433" y="4322"/>
                    </a:lnTo>
                    <a:lnTo>
                      <a:pt x="2331" y="4672"/>
                    </a:lnTo>
                    <a:cubicBezTo>
                      <a:pt x="2960" y="3534"/>
                      <a:pt x="2964" y="2474"/>
                      <a:pt x="2964" y="2474"/>
                    </a:cubicBezTo>
                    <a:lnTo>
                      <a:pt x="2634" y="1233"/>
                    </a:lnTo>
                    <a:cubicBezTo>
                      <a:pt x="2682" y="794"/>
                      <a:pt x="2728" y="381"/>
                      <a:pt x="2765" y="0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3"/>
              <p:cNvSpPr/>
              <p:nvPr/>
            </p:nvSpPr>
            <p:spPr>
              <a:xfrm>
                <a:off x="1197712" y="1516256"/>
                <a:ext cx="161922" cy="238238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4976" extrusionOk="0">
                    <a:moveTo>
                      <a:pt x="2798" y="0"/>
                    </a:moveTo>
                    <a:cubicBezTo>
                      <a:pt x="2487" y="0"/>
                      <a:pt x="2125" y="439"/>
                      <a:pt x="1460" y="1877"/>
                    </a:cubicBezTo>
                    <a:cubicBezTo>
                      <a:pt x="1460" y="1877"/>
                      <a:pt x="1" y="2604"/>
                      <a:pt x="261" y="4975"/>
                    </a:cubicBezTo>
                    <a:lnTo>
                      <a:pt x="1914" y="4586"/>
                    </a:lnTo>
                    <a:cubicBezTo>
                      <a:pt x="1914" y="4586"/>
                      <a:pt x="2528" y="3923"/>
                      <a:pt x="2977" y="2261"/>
                    </a:cubicBezTo>
                    <a:cubicBezTo>
                      <a:pt x="3381" y="762"/>
                      <a:pt x="3236" y="116"/>
                      <a:pt x="2900" y="16"/>
                    </a:cubicBezTo>
                    <a:cubicBezTo>
                      <a:pt x="2866" y="6"/>
                      <a:pt x="2832" y="0"/>
                      <a:pt x="2798" y="0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3"/>
              <p:cNvSpPr/>
              <p:nvPr/>
            </p:nvSpPr>
            <p:spPr>
              <a:xfrm>
                <a:off x="1477791" y="2157812"/>
                <a:ext cx="188398" cy="425918"/>
              </a:xfrm>
              <a:custGeom>
                <a:avLst/>
                <a:gdLst/>
                <a:ahLst/>
                <a:cxnLst/>
                <a:rect l="l" t="t" r="r" b="b"/>
                <a:pathLst>
                  <a:path w="3935" h="8896" extrusionOk="0">
                    <a:moveTo>
                      <a:pt x="252" y="1"/>
                    </a:moveTo>
                    <a:cubicBezTo>
                      <a:pt x="42" y="1562"/>
                      <a:pt x="1" y="4581"/>
                      <a:pt x="379" y="7461"/>
                    </a:cubicBezTo>
                    <a:cubicBezTo>
                      <a:pt x="2220" y="8504"/>
                      <a:pt x="3935" y="8896"/>
                      <a:pt x="3935" y="8896"/>
                    </a:cubicBezTo>
                    <a:lnTo>
                      <a:pt x="3935" y="2454"/>
                    </a:lnTo>
                    <a:cubicBezTo>
                      <a:pt x="3935" y="2454"/>
                      <a:pt x="3184" y="1521"/>
                      <a:pt x="2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3"/>
              <p:cNvSpPr/>
              <p:nvPr/>
            </p:nvSpPr>
            <p:spPr>
              <a:xfrm>
                <a:off x="1617639" y="2275255"/>
                <a:ext cx="48548" cy="308475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6443" extrusionOk="0">
                    <a:moveTo>
                      <a:pt x="1014" y="1"/>
                    </a:moveTo>
                    <a:cubicBezTo>
                      <a:pt x="996" y="2241"/>
                      <a:pt x="554" y="4361"/>
                      <a:pt x="0" y="6141"/>
                    </a:cubicBezTo>
                    <a:cubicBezTo>
                      <a:pt x="616" y="6351"/>
                      <a:pt x="1014" y="6443"/>
                      <a:pt x="1014" y="6443"/>
                    </a:cubicBezTo>
                    <a:lnTo>
                      <a:pt x="101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3"/>
              <p:cNvSpPr/>
              <p:nvPr/>
            </p:nvSpPr>
            <p:spPr>
              <a:xfrm>
                <a:off x="1749635" y="2594740"/>
                <a:ext cx="653815" cy="656784"/>
              </a:xfrm>
              <a:custGeom>
                <a:avLst/>
                <a:gdLst/>
                <a:ahLst/>
                <a:cxnLst/>
                <a:rect l="l" t="t" r="r" b="b"/>
                <a:pathLst>
                  <a:path w="13656" h="13718" extrusionOk="0">
                    <a:moveTo>
                      <a:pt x="6771" y="1"/>
                    </a:moveTo>
                    <a:cubicBezTo>
                      <a:pt x="6732" y="1"/>
                      <a:pt x="6693" y="12"/>
                      <a:pt x="6659" y="35"/>
                    </a:cubicBezTo>
                    <a:cubicBezTo>
                      <a:pt x="5754" y="641"/>
                      <a:pt x="818" y="3962"/>
                      <a:pt x="1" y="4969"/>
                    </a:cubicBezTo>
                    <a:cubicBezTo>
                      <a:pt x="1" y="4969"/>
                      <a:pt x="5244" y="12034"/>
                      <a:pt x="6895" y="13717"/>
                    </a:cubicBezTo>
                    <a:cubicBezTo>
                      <a:pt x="6895" y="13717"/>
                      <a:pt x="11618" y="10831"/>
                      <a:pt x="13572" y="9000"/>
                    </a:cubicBezTo>
                    <a:cubicBezTo>
                      <a:pt x="13647" y="8931"/>
                      <a:pt x="13655" y="8819"/>
                      <a:pt x="13595" y="8737"/>
                    </a:cubicBezTo>
                    <a:cubicBezTo>
                      <a:pt x="12883" y="7761"/>
                      <a:pt x="8693" y="2040"/>
                      <a:pt x="6917" y="66"/>
                    </a:cubicBezTo>
                    <a:cubicBezTo>
                      <a:pt x="6879" y="23"/>
                      <a:pt x="6825" y="1"/>
                      <a:pt x="6771" y="1"/>
                    </a:cubicBezTo>
                    <a:close/>
                  </a:path>
                </a:pathLst>
              </a:custGeom>
              <a:solidFill>
                <a:srgbClr val="4DC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3"/>
              <p:cNvSpPr/>
              <p:nvPr/>
            </p:nvSpPr>
            <p:spPr>
              <a:xfrm>
                <a:off x="1749635" y="2594740"/>
                <a:ext cx="653815" cy="656784"/>
              </a:xfrm>
              <a:custGeom>
                <a:avLst/>
                <a:gdLst/>
                <a:ahLst/>
                <a:cxnLst/>
                <a:rect l="l" t="t" r="r" b="b"/>
                <a:pathLst>
                  <a:path w="13656" h="13718" extrusionOk="0">
                    <a:moveTo>
                      <a:pt x="6771" y="1"/>
                    </a:moveTo>
                    <a:cubicBezTo>
                      <a:pt x="6732" y="1"/>
                      <a:pt x="6693" y="12"/>
                      <a:pt x="6659" y="35"/>
                    </a:cubicBezTo>
                    <a:cubicBezTo>
                      <a:pt x="5754" y="641"/>
                      <a:pt x="818" y="3962"/>
                      <a:pt x="1" y="4969"/>
                    </a:cubicBezTo>
                    <a:cubicBezTo>
                      <a:pt x="1" y="4969"/>
                      <a:pt x="5244" y="12034"/>
                      <a:pt x="6895" y="13717"/>
                    </a:cubicBezTo>
                    <a:cubicBezTo>
                      <a:pt x="6895" y="13717"/>
                      <a:pt x="11618" y="10831"/>
                      <a:pt x="13572" y="9000"/>
                    </a:cubicBezTo>
                    <a:cubicBezTo>
                      <a:pt x="13647" y="8931"/>
                      <a:pt x="13655" y="8819"/>
                      <a:pt x="13595" y="8737"/>
                    </a:cubicBezTo>
                    <a:cubicBezTo>
                      <a:pt x="12883" y="7761"/>
                      <a:pt x="8693" y="2040"/>
                      <a:pt x="6917" y="66"/>
                    </a:cubicBezTo>
                    <a:cubicBezTo>
                      <a:pt x="6879" y="23"/>
                      <a:pt x="6825" y="1"/>
                      <a:pt x="67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3"/>
              <p:cNvSpPr/>
              <p:nvPr/>
            </p:nvSpPr>
            <p:spPr>
              <a:xfrm>
                <a:off x="1761413" y="2606470"/>
                <a:ext cx="363869" cy="263518"/>
              </a:xfrm>
              <a:custGeom>
                <a:avLst/>
                <a:gdLst/>
                <a:ahLst/>
                <a:cxnLst/>
                <a:rect l="l" t="t" r="r" b="b"/>
                <a:pathLst>
                  <a:path w="7600" h="5504" extrusionOk="0">
                    <a:moveTo>
                      <a:pt x="6604" y="0"/>
                    </a:moveTo>
                    <a:cubicBezTo>
                      <a:pt x="3422" y="1920"/>
                      <a:pt x="1" y="4929"/>
                      <a:pt x="1" y="4929"/>
                    </a:cubicBezTo>
                    <a:lnTo>
                      <a:pt x="853" y="5504"/>
                    </a:lnTo>
                    <a:cubicBezTo>
                      <a:pt x="2332" y="3957"/>
                      <a:pt x="7600" y="359"/>
                      <a:pt x="7600" y="359"/>
                    </a:cubicBezTo>
                    <a:cubicBezTo>
                      <a:pt x="7384" y="216"/>
                      <a:pt x="6604" y="0"/>
                      <a:pt x="66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3"/>
              <p:cNvSpPr/>
              <p:nvPr/>
            </p:nvSpPr>
            <p:spPr>
              <a:xfrm>
                <a:off x="1749635" y="2611449"/>
                <a:ext cx="709688" cy="656305"/>
              </a:xfrm>
              <a:custGeom>
                <a:avLst/>
                <a:gdLst/>
                <a:ahLst/>
                <a:cxnLst/>
                <a:rect l="l" t="t" r="r" b="b"/>
                <a:pathLst>
                  <a:path w="14823" h="13708" extrusionOk="0">
                    <a:moveTo>
                      <a:pt x="7939" y="0"/>
                    </a:moveTo>
                    <a:cubicBezTo>
                      <a:pt x="7901" y="0"/>
                      <a:pt x="7862" y="11"/>
                      <a:pt x="7828" y="34"/>
                    </a:cubicBezTo>
                    <a:cubicBezTo>
                      <a:pt x="6952" y="620"/>
                      <a:pt x="2261" y="3777"/>
                      <a:pt x="1246" y="4879"/>
                    </a:cubicBezTo>
                    <a:cubicBezTo>
                      <a:pt x="1209" y="4919"/>
                      <a:pt x="1157" y="4940"/>
                      <a:pt x="1103" y="4940"/>
                    </a:cubicBezTo>
                    <a:cubicBezTo>
                      <a:pt x="1083" y="4940"/>
                      <a:pt x="1063" y="4938"/>
                      <a:pt x="1044" y="4932"/>
                    </a:cubicBezTo>
                    <a:lnTo>
                      <a:pt x="1" y="4620"/>
                    </a:lnTo>
                    <a:lnTo>
                      <a:pt x="1" y="4620"/>
                    </a:lnTo>
                    <a:cubicBezTo>
                      <a:pt x="1" y="4620"/>
                      <a:pt x="2917" y="8994"/>
                      <a:pt x="6692" y="13310"/>
                    </a:cubicBezTo>
                    <a:cubicBezTo>
                      <a:pt x="7167" y="13534"/>
                      <a:pt x="7772" y="13662"/>
                      <a:pt x="7984" y="13703"/>
                    </a:cubicBezTo>
                    <a:cubicBezTo>
                      <a:pt x="7998" y="13706"/>
                      <a:pt x="8011" y="13707"/>
                      <a:pt x="8024" y="13707"/>
                    </a:cubicBezTo>
                    <a:cubicBezTo>
                      <a:pt x="8060" y="13707"/>
                      <a:pt x="8095" y="13697"/>
                      <a:pt x="8127" y="13678"/>
                    </a:cubicBezTo>
                    <a:cubicBezTo>
                      <a:pt x="8696" y="13327"/>
                      <a:pt x="12921" y="10706"/>
                      <a:pt x="14742" y="9000"/>
                    </a:cubicBezTo>
                    <a:cubicBezTo>
                      <a:pt x="14815" y="8931"/>
                      <a:pt x="14823" y="8819"/>
                      <a:pt x="14763" y="8737"/>
                    </a:cubicBezTo>
                    <a:cubicBezTo>
                      <a:pt x="14052" y="7762"/>
                      <a:pt x="9860" y="2037"/>
                      <a:pt x="8084" y="65"/>
                    </a:cubicBezTo>
                    <a:cubicBezTo>
                      <a:pt x="8045" y="22"/>
                      <a:pt x="7992" y="0"/>
                      <a:pt x="79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3"/>
              <p:cNvSpPr/>
              <p:nvPr/>
            </p:nvSpPr>
            <p:spPr>
              <a:xfrm>
                <a:off x="1942770" y="2803820"/>
                <a:ext cx="501852" cy="463933"/>
              </a:xfrm>
              <a:custGeom>
                <a:avLst/>
                <a:gdLst/>
                <a:ahLst/>
                <a:cxnLst/>
                <a:rect l="l" t="t" r="r" b="b"/>
                <a:pathLst>
                  <a:path w="10482" h="9690" extrusionOk="0">
                    <a:moveTo>
                      <a:pt x="7215" y="1"/>
                    </a:moveTo>
                    <a:cubicBezTo>
                      <a:pt x="6103" y="1707"/>
                      <a:pt x="4075" y="4138"/>
                      <a:pt x="3762" y="4512"/>
                    </a:cubicBezTo>
                    <a:cubicBezTo>
                      <a:pt x="3513" y="4524"/>
                      <a:pt x="2623" y="4617"/>
                      <a:pt x="1252" y="5310"/>
                    </a:cubicBezTo>
                    <a:cubicBezTo>
                      <a:pt x="674" y="5601"/>
                      <a:pt x="275" y="5859"/>
                      <a:pt x="0" y="6088"/>
                    </a:cubicBezTo>
                    <a:cubicBezTo>
                      <a:pt x="810" y="7112"/>
                      <a:pt x="1706" y="8204"/>
                      <a:pt x="2658" y="9291"/>
                    </a:cubicBezTo>
                    <a:cubicBezTo>
                      <a:pt x="3133" y="9516"/>
                      <a:pt x="3738" y="9644"/>
                      <a:pt x="3950" y="9685"/>
                    </a:cubicBezTo>
                    <a:cubicBezTo>
                      <a:pt x="3964" y="9688"/>
                      <a:pt x="3977" y="9689"/>
                      <a:pt x="3990" y="9689"/>
                    </a:cubicBezTo>
                    <a:cubicBezTo>
                      <a:pt x="4026" y="9689"/>
                      <a:pt x="4061" y="9679"/>
                      <a:pt x="4093" y="9660"/>
                    </a:cubicBezTo>
                    <a:cubicBezTo>
                      <a:pt x="4416" y="9461"/>
                      <a:pt x="5911" y="8534"/>
                      <a:pt x="7478" y="7457"/>
                    </a:cubicBezTo>
                    <a:cubicBezTo>
                      <a:pt x="7487" y="7411"/>
                      <a:pt x="7495" y="7370"/>
                      <a:pt x="7501" y="7343"/>
                    </a:cubicBezTo>
                    <a:cubicBezTo>
                      <a:pt x="7764" y="7112"/>
                      <a:pt x="9117" y="5911"/>
                      <a:pt x="10481" y="4380"/>
                    </a:cubicBezTo>
                    <a:cubicBezTo>
                      <a:pt x="9874" y="3550"/>
                      <a:pt x="8560" y="1765"/>
                      <a:pt x="7215" y="1"/>
                    </a:cubicBezTo>
                    <a:close/>
                  </a:path>
                </a:pathLst>
              </a:custGeom>
              <a:solidFill>
                <a:srgbClr val="4DC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3"/>
              <p:cNvSpPr/>
              <p:nvPr/>
            </p:nvSpPr>
            <p:spPr>
              <a:xfrm>
                <a:off x="1749635" y="2832642"/>
                <a:ext cx="386084" cy="435589"/>
              </a:xfrm>
              <a:custGeom>
                <a:avLst/>
                <a:gdLst/>
                <a:ahLst/>
                <a:cxnLst/>
                <a:rect l="l" t="t" r="r" b="b"/>
                <a:pathLst>
                  <a:path w="8064" h="9098" extrusionOk="0">
                    <a:moveTo>
                      <a:pt x="1" y="0"/>
                    </a:moveTo>
                    <a:cubicBezTo>
                      <a:pt x="1" y="0"/>
                      <a:pt x="2917" y="4374"/>
                      <a:pt x="6692" y="8690"/>
                    </a:cubicBezTo>
                    <a:cubicBezTo>
                      <a:pt x="7279" y="8967"/>
                      <a:pt x="8063" y="9097"/>
                      <a:pt x="8063" y="9097"/>
                    </a:cubicBezTo>
                    <a:cubicBezTo>
                      <a:pt x="6411" y="7413"/>
                      <a:pt x="1168" y="348"/>
                      <a:pt x="1168" y="34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4DC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3"/>
              <p:cNvSpPr/>
              <p:nvPr/>
            </p:nvSpPr>
            <p:spPr>
              <a:xfrm>
                <a:off x="1834712" y="2847101"/>
                <a:ext cx="346011" cy="405953"/>
              </a:xfrm>
              <a:custGeom>
                <a:avLst/>
                <a:gdLst/>
                <a:ahLst/>
                <a:cxnLst/>
                <a:rect l="l" t="t" r="r" b="b"/>
                <a:pathLst>
                  <a:path w="7227" h="8479" extrusionOk="0">
                    <a:moveTo>
                      <a:pt x="0" y="0"/>
                    </a:moveTo>
                    <a:cubicBezTo>
                      <a:pt x="1" y="1"/>
                      <a:pt x="4886" y="5919"/>
                      <a:pt x="6796" y="8478"/>
                    </a:cubicBezTo>
                    <a:cubicBezTo>
                      <a:pt x="6921" y="8400"/>
                      <a:pt x="7065" y="8310"/>
                      <a:pt x="7226" y="8207"/>
                    </a:cubicBezTo>
                    <a:cubicBezTo>
                      <a:pt x="6057" y="6726"/>
                      <a:pt x="3169" y="3165"/>
                      <a:pt x="0" y="0"/>
                    </a:cubicBezTo>
                    <a:close/>
                  </a:path>
                </a:pathLst>
              </a:custGeom>
              <a:solidFill>
                <a:srgbClr val="4DC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3"/>
              <p:cNvSpPr/>
              <p:nvPr/>
            </p:nvSpPr>
            <p:spPr>
              <a:xfrm>
                <a:off x="2047476" y="2644053"/>
                <a:ext cx="171689" cy="110262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2303" extrusionOk="0">
                    <a:moveTo>
                      <a:pt x="1719" y="1"/>
                    </a:moveTo>
                    <a:cubicBezTo>
                      <a:pt x="1256" y="1"/>
                      <a:pt x="1" y="753"/>
                      <a:pt x="242" y="976"/>
                    </a:cubicBezTo>
                    <a:cubicBezTo>
                      <a:pt x="307" y="1035"/>
                      <a:pt x="400" y="1057"/>
                      <a:pt x="510" y="1057"/>
                    </a:cubicBezTo>
                    <a:cubicBezTo>
                      <a:pt x="856" y="1057"/>
                      <a:pt x="1358" y="833"/>
                      <a:pt x="1583" y="833"/>
                    </a:cubicBezTo>
                    <a:cubicBezTo>
                      <a:pt x="1598" y="833"/>
                      <a:pt x="1612" y="834"/>
                      <a:pt x="1625" y="836"/>
                    </a:cubicBezTo>
                    <a:cubicBezTo>
                      <a:pt x="1860" y="878"/>
                      <a:pt x="3291" y="2303"/>
                      <a:pt x="3531" y="2303"/>
                    </a:cubicBezTo>
                    <a:cubicBezTo>
                      <a:pt x="3552" y="2303"/>
                      <a:pt x="3564" y="2292"/>
                      <a:pt x="3566" y="2270"/>
                    </a:cubicBezTo>
                    <a:cubicBezTo>
                      <a:pt x="3586" y="1982"/>
                      <a:pt x="2128" y="237"/>
                      <a:pt x="1842" y="31"/>
                    </a:cubicBezTo>
                    <a:cubicBezTo>
                      <a:pt x="1813" y="10"/>
                      <a:pt x="1771" y="1"/>
                      <a:pt x="1719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3"/>
              <p:cNvSpPr/>
              <p:nvPr/>
            </p:nvSpPr>
            <p:spPr>
              <a:xfrm>
                <a:off x="1509869" y="2704474"/>
                <a:ext cx="132477" cy="240249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5018" extrusionOk="0">
                    <a:moveTo>
                      <a:pt x="1739" y="0"/>
                    </a:moveTo>
                    <a:cubicBezTo>
                      <a:pt x="850" y="1601"/>
                      <a:pt x="36" y="2677"/>
                      <a:pt x="36" y="2677"/>
                    </a:cubicBezTo>
                    <a:cubicBezTo>
                      <a:pt x="0" y="4072"/>
                      <a:pt x="57" y="5018"/>
                      <a:pt x="57" y="5018"/>
                    </a:cubicBezTo>
                    <a:cubicBezTo>
                      <a:pt x="1261" y="3847"/>
                      <a:pt x="2139" y="2677"/>
                      <a:pt x="2766" y="1537"/>
                    </a:cubicBezTo>
                    <a:cubicBezTo>
                      <a:pt x="2201" y="776"/>
                      <a:pt x="1739" y="0"/>
                      <a:pt x="17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3"/>
              <p:cNvSpPr/>
              <p:nvPr/>
            </p:nvSpPr>
            <p:spPr>
              <a:xfrm>
                <a:off x="1576800" y="2704474"/>
                <a:ext cx="65544" cy="170061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3552" extrusionOk="0">
                    <a:moveTo>
                      <a:pt x="341" y="0"/>
                    </a:moveTo>
                    <a:cubicBezTo>
                      <a:pt x="247" y="168"/>
                      <a:pt x="156" y="328"/>
                      <a:pt x="66" y="484"/>
                    </a:cubicBezTo>
                    <a:cubicBezTo>
                      <a:pt x="240" y="811"/>
                      <a:pt x="576" y="1429"/>
                      <a:pt x="853" y="1860"/>
                    </a:cubicBezTo>
                    <a:cubicBezTo>
                      <a:pt x="853" y="1860"/>
                      <a:pt x="203" y="3059"/>
                      <a:pt x="0" y="3552"/>
                    </a:cubicBezTo>
                    <a:cubicBezTo>
                      <a:pt x="550" y="2874"/>
                      <a:pt x="1003" y="2200"/>
                      <a:pt x="1368" y="1537"/>
                    </a:cubicBezTo>
                    <a:cubicBezTo>
                      <a:pt x="803" y="776"/>
                      <a:pt x="341" y="0"/>
                      <a:pt x="3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3"/>
              <p:cNvSpPr/>
              <p:nvPr/>
            </p:nvSpPr>
            <p:spPr>
              <a:xfrm>
                <a:off x="1582450" y="2257396"/>
                <a:ext cx="222822" cy="529573"/>
              </a:xfrm>
              <a:custGeom>
                <a:avLst/>
                <a:gdLst/>
                <a:ahLst/>
                <a:cxnLst/>
                <a:rect l="l" t="t" r="r" b="b"/>
                <a:pathLst>
                  <a:path w="4654" h="11061" extrusionOk="0">
                    <a:moveTo>
                      <a:pt x="2538" y="1"/>
                    </a:moveTo>
                    <a:cubicBezTo>
                      <a:pt x="2533" y="1"/>
                      <a:pt x="2528" y="1"/>
                      <a:pt x="2522" y="1"/>
                    </a:cubicBezTo>
                    <a:cubicBezTo>
                      <a:pt x="2061" y="3"/>
                      <a:pt x="1948" y="368"/>
                      <a:pt x="1948" y="368"/>
                    </a:cubicBezTo>
                    <a:lnTo>
                      <a:pt x="2055" y="368"/>
                    </a:lnTo>
                    <a:cubicBezTo>
                      <a:pt x="2055" y="3981"/>
                      <a:pt x="988" y="7138"/>
                      <a:pt x="27" y="9251"/>
                    </a:cubicBezTo>
                    <a:cubicBezTo>
                      <a:pt x="1" y="9307"/>
                      <a:pt x="3" y="9369"/>
                      <a:pt x="32" y="9424"/>
                    </a:cubicBezTo>
                    <a:cubicBezTo>
                      <a:pt x="290" y="9895"/>
                      <a:pt x="638" y="10457"/>
                      <a:pt x="1073" y="10988"/>
                    </a:cubicBezTo>
                    <a:cubicBezTo>
                      <a:pt x="1113" y="11037"/>
                      <a:pt x="1170" y="11061"/>
                      <a:pt x="1228" y="11061"/>
                    </a:cubicBezTo>
                    <a:cubicBezTo>
                      <a:pt x="1294" y="11061"/>
                      <a:pt x="1361" y="11029"/>
                      <a:pt x="1400" y="10967"/>
                    </a:cubicBezTo>
                    <a:cubicBezTo>
                      <a:pt x="3909" y="7037"/>
                      <a:pt x="4489" y="2723"/>
                      <a:pt x="4621" y="1102"/>
                    </a:cubicBezTo>
                    <a:cubicBezTo>
                      <a:pt x="4654" y="711"/>
                      <a:pt x="4403" y="355"/>
                      <a:pt x="4024" y="257"/>
                    </a:cubicBezTo>
                    <a:cubicBezTo>
                      <a:pt x="3564" y="137"/>
                      <a:pt x="2953" y="1"/>
                      <a:pt x="25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3"/>
              <p:cNvSpPr/>
              <p:nvPr/>
            </p:nvSpPr>
            <p:spPr>
              <a:xfrm>
                <a:off x="1583982" y="2570849"/>
                <a:ext cx="165417" cy="216119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4514" extrusionOk="0">
                    <a:moveTo>
                      <a:pt x="3454" y="1"/>
                    </a:moveTo>
                    <a:lnTo>
                      <a:pt x="3454" y="1"/>
                    </a:lnTo>
                    <a:cubicBezTo>
                      <a:pt x="2969" y="1054"/>
                      <a:pt x="1114" y="3896"/>
                      <a:pt x="1114" y="3896"/>
                    </a:cubicBezTo>
                    <a:cubicBezTo>
                      <a:pt x="714" y="3607"/>
                      <a:pt x="0" y="2877"/>
                      <a:pt x="0" y="2877"/>
                    </a:cubicBezTo>
                    <a:lnTo>
                      <a:pt x="0" y="2877"/>
                    </a:lnTo>
                    <a:cubicBezTo>
                      <a:pt x="258" y="3348"/>
                      <a:pt x="606" y="3910"/>
                      <a:pt x="1041" y="4441"/>
                    </a:cubicBezTo>
                    <a:cubicBezTo>
                      <a:pt x="1081" y="4490"/>
                      <a:pt x="1138" y="4514"/>
                      <a:pt x="1196" y="4514"/>
                    </a:cubicBezTo>
                    <a:cubicBezTo>
                      <a:pt x="1262" y="4514"/>
                      <a:pt x="1329" y="4482"/>
                      <a:pt x="1368" y="4420"/>
                    </a:cubicBezTo>
                    <a:cubicBezTo>
                      <a:pt x="2309" y="2947"/>
                      <a:pt x="2979" y="1419"/>
                      <a:pt x="3454" y="1"/>
                    </a:cubicBezTo>
                    <a:close/>
                  </a:path>
                </a:pathLst>
              </a:custGeom>
              <a:solidFill>
                <a:srgbClr val="DE4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3"/>
              <p:cNvSpPr/>
              <p:nvPr/>
            </p:nvSpPr>
            <p:spPr>
              <a:xfrm>
                <a:off x="1922087" y="3004138"/>
                <a:ext cx="268306" cy="121992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2548" extrusionOk="0">
                    <a:moveTo>
                      <a:pt x="4206" y="1"/>
                    </a:moveTo>
                    <a:cubicBezTo>
                      <a:pt x="4142" y="1"/>
                      <a:pt x="3250" y="14"/>
                      <a:pt x="1769" y="762"/>
                    </a:cubicBezTo>
                    <a:cubicBezTo>
                      <a:pt x="383" y="1461"/>
                      <a:pt x="0" y="2000"/>
                      <a:pt x="149" y="2318"/>
                    </a:cubicBezTo>
                    <a:cubicBezTo>
                      <a:pt x="218" y="2463"/>
                      <a:pt x="362" y="2548"/>
                      <a:pt x="659" y="2548"/>
                    </a:cubicBezTo>
                    <a:cubicBezTo>
                      <a:pt x="1013" y="2548"/>
                      <a:pt x="1582" y="2428"/>
                      <a:pt x="2497" y="2148"/>
                    </a:cubicBezTo>
                    <a:cubicBezTo>
                      <a:pt x="2497" y="2148"/>
                      <a:pt x="2744" y="2245"/>
                      <a:pt x="3142" y="2245"/>
                    </a:cubicBezTo>
                    <a:cubicBezTo>
                      <a:pt x="3732" y="2245"/>
                      <a:pt x="4654" y="2031"/>
                      <a:pt x="5604" y="971"/>
                    </a:cubicBezTo>
                    <a:lnTo>
                      <a:pt x="4210" y="1"/>
                    </a:lnTo>
                    <a:cubicBezTo>
                      <a:pt x="4210" y="1"/>
                      <a:pt x="4208" y="1"/>
                      <a:pt x="4206" y="1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3"/>
              <p:cNvSpPr/>
              <p:nvPr/>
            </p:nvSpPr>
            <p:spPr>
              <a:xfrm>
                <a:off x="1931327" y="3051824"/>
                <a:ext cx="93744" cy="74258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551" extrusionOk="0">
                    <a:moveTo>
                      <a:pt x="1958" y="1"/>
                    </a:moveTo>
                    <a:cubicBezTo>
                      <a:pt x="1958" y="1"/>
                      <a:pt x="1432" y="499"/>
                      <a:pt x="1133" y="1063"/>
                    </a:cubicBezTo>
                    <a:cubicBezTo>
                      <a:pt x="1133" y="1063"/>
                      <a:pt x="1132" y="1063"/>
                      <a:pt x="1131" y="1063"/>
                    </a:cubicBezTo>
                    <a:cubicBezTo>
                      <a:pt x="1093" y="1063"/>
                      <a:pt x="474" y="1068"/>
                      <a:pt x="0" y="1391"/>
                    </a:cubicBezTo>
                    <a:cubicBezTo>
                      <a:pt x="80" y="1493"/>
                      <a:pt x="222" y="1551"/>
                      <a:pt x="467" y="1551"/>
                    </a:cubicBezTo>
                    <a:cubicBezTo>
                      <a:pt x="774" y="1551"/>
                      <a:pt x="1243" y="1461"/>
                      <a:pt x="1958" y="1255"/>
                    </a:cubicBezTo>
                    <a:lnTo>
                      <a:pt x="1958" y="1"/>
                    </a:ln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3"/>
              <p:cNvSpPr/>
              <p:nvPr/>
            </p:nvSpPr>
            <p:spPr>
              <a:xfrm>
                <a:off x="1888190" y="3101521"/>
                <a:ext cx="440329" cy="199649"/>
              </a:xfrm>
              <a:custGeom>
                <a:avLst/>
                <a:gdLst/>
                <a:ahLst/>
                <a:cxnLst/>
                <a:rect l="l" t="t" r="r" b="b"/>
                <a:pathLst>
                  <a:path w="9197" h="4170" extrusionOk="0">
                    <a:moveTo>
                      <a:pt x="2687" y="1"/>
                    </a:moveTo>
                    <a:cubicBezTo>
                      <a:pt x="1902" y="1"/>
                      <a:pt x="1210" y="90"/>
                      <a:pt x="878" y="345"/>
                    </a:cubicBezTo>
                    <a:cubicBezTo>
                      <a:pt x="0" y="1020"/>
                      <a:pt x="24" y="2928"/>
                      <a:pt x="29" y="3143"/>
                    </a:cubicBezTo>
                    <a:cubicBezTo>
                      <a:pt x="35" y="3375"/>
                      <a:pt x="224" y="3558"/>
                      <a:pt x="455" y="3558"/>
                    </a:cubicBezTo>
                    <a:lnTo>
                      <a:pt x="465" y="3558"/>
                    </a:lnTo>
                    <a:cubicBezTo>
                      <a:pt x="701" y="3552"/>
                      <a:pt x="887" y="3356"/>
                      <a:pt x="881" y="3122"/>
                    </a:cubicBezTo>
                    <a:cubicBezTo>
                      <a:pt x="864" y="2427"/>
                      <a:pt x="1013" y="1316"/>
                      <a:pt x="1397" y="1021"/>
                    </a:cubicBezTo>
                    <a:cubicBezTo>
                      <a:pt x="1525" y="923"/>
                      <a:pt x="1997" y="856"/>
                      <a:pt x="2684" y="856"/>
                    </a:cubicBezTo>
                    <a:cubicBezTo>
                      <a:pt x="3383" y="856"/>
                      <a:pt x="4307" y="925"/>
                      <a:pt x="5319" y="1099"/>
                    </a:cubicBezTo>
                    <a:cubicBezTo>
                      <a:pt x="7201" y="1422"/>
                      <a:pt x="7918" y="1846"/>
                      <a:pt x="8035" y="2025"/>
                    </a:cubicBezTo>
                    <a:cubicBezTo>
                      <a:pt x="8258" y="2370"/>
                      <a:pt x="8300" y="3247"/>
                      <a:pt x="8274" y="3719"/>
                    </a:cubicBezTo>
                    <a:cubicBezTo>
                      <a:pt x="8262" y="3954"/>
                      <a:pt x="8442" y="4155"/>
                      <a:pt x="8676" y="4168"/>
                    </a:cubicBezTo>
                    <a:cubicBezTo>
                      <a:pt x="8684" y="4168"/>
                      <a:pt x="8692" y="4169"/>
                      <a:pt x="8700" y="4169"/>
                    </a:cubicBezTo>
                    <a:cubicBezTo>
                      <a:pt x="8924" y="4169"/>
                      <a:pt x="9112" y="3994"/>
                      <a:pt x="9125" y="3767"/>
                    </a:cubicBezTo>
                    <a:cubicBezTo>
                      <a:pt x="9134" y="3614"/>
                      <a:pt x="9197" y="2250"/>
                      <a:pt x="8749" y="1561"/>
                    </a:cubicBezTo>
                    <a:cubicBezTo>
                      <a:pt x="8304" y="874"/>
                      <a:pt x="6716" y="473"/>
                      <a:pt x="5463" y="259"/>
                    </a:cubicBezTo>
                    <a:cubicBezTo>
                      <a:pt x="4720" y="131"/>
                      <a:pt x="3636" y="1"/>
                      <a:pt x="26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3"/>
              <p:cNvSpPr/>
              <p:nvPr/>
            </p:nvSpPr>
            <p:spPr>
              <a:xfrm>
                <a:off x="1932141" y="3101569"/>
                <a:ext cx="367316" cy="126444"/>
              </a:xfrm>
              <a:custGeom>
                <a:avLst/>
                <a:gdLst/>
                <a:ahLst/>
                <a:cxnLst/>
                <a:rect l="l" t="t" r="r" b="b"/>
                <a:pathLst>
                  <a:path w="7672" h="2641" extrusionOk="0">
                    <a:moveTo>
                      <a:pt x="1777" y="1"/>
                    </a:moveTo>
                    <a:cubicBezTo>
                      <a:pt x="1479" y="1"/>
                      <a:pt x="1194" y="14"/>
                      <a:pt x="937" y="44"/>
                    </a:cubicBezTo>
                    <a:cubicBezTo>
                      <a:pt x="730" y="253"/>
                      <a:pt x="494" y="484"/>
                      <a:pt x="234" y="728"/>
                    </a:cubicBezTo>
                    <a:cubicBezTo>
                      <a:pt x="110" y="870"/>
                      <a:pt x="1" y="1391"/>
                      <a:pt x="22" y="1653"/>
                    </a:cubicBezTo>
                    <a:cubicBezTo>
                      <a:pt x="31" y="1755"/>
                      <a:pt x="34" y="1877"/>
                      <a:pt x="56" y="2003"/>
                    </a:cubicBezTo>
                    <a:cubicBezTo>
                      <a:pt x="137" y="1568"/>
                      <a:pt x="274" y="1178"/>
                      <a:pt x="479" y="1020"/>
                    </a:cubicBezTo>
                    <a:cubicBezTo>
                      <a:pt x="607" y="922"/>
                      <a:pt x="1079" y="855"/>
                      <a:pt x="1766" y="855"/>
                    </a:cubicBezTo>
                    <a:cubicBezTo>
                      <a:pt x="2465" y="855"/>
                      <a:pt x="3389" y="924"/>
                      <a:pt x="4401" y="1098"/>
                    </a:cubicBezTo>
                    <a:cubicBezTo>
                      <a:pt x="6283" y="1421"/>
                      <a:pt x="7000" y="1845"/>
                      <a:pt x="7117" y="2024"/>
                    </a:cubicBezTo>
                    <a:cubicBezTo>
                      <a:pt x="7207" y="2163"/>
                      <a:pt x="7266" y="2390"/>
                      <a:pt x="7304" y="2640"/>
                    </a:cubicBezTo>
                    <a:cubicBezTo>
                      <a:pt x="7487" y="2140"/>
                      <a:pt x="7606" y="1667"/>
                      <a:pt x="7672" y="1373"/>
                    </a:cubicBezTo>
                    <a:cubicBezTo>
                      <a:pt x="7083" y="800"/>
                      <a:pt x="5679" y="452"/>
                      <a:pt x="4545" y="258"/>
                    </a:cubicBezTo>
                    <a:cubicBezTo>
                      <a:pt x="3804" y="131"/>
                      <a:pt x="2724" y="1"/>
                      <a:pt x="177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3"/>
              <p:cNvSpPr/>
              <p:nvPr/>
            </p:nvSpPr>
            <p:spPr>
              <a:xfrm>
                <a:off x="1773334" y="3222171"/>
                <a:ext cx="629733" cy="541590"/>
              </a:xfrm>
              <a:custGeom>
                <a:avLst/>
                <a:gdLst/>
                <a:ahLst/>
                <a:cxnLst/>
                <a:rect l="l" t="t" r="r" b="b"/>
                <a:pathLst>
                  <a:path w="13153" h="11312" extrusionOk="0">
                    <a:moveTo>
                      <a:pt x="4296" y="0"/>
                    </a:moveTo>
                    <a:cubicBezTo>
                      <a:pt x="3434" y="0"/>
                      <a:pt x="2666" y="17"/>
                      <a:pt x="2034" y="39"/>
                    </a:cubicBezTo>
                    <a:cubicBezTo>
                      <a:pt x="977" y="76"/>
                      <a:pt x="127" y="928"/>
                      <a:pt x="95" y="1986"/>
                    </a:cubicBezTo>
                    <a:cubicBezTo>
                      <a:pt x="1" y="5037"/>
                      <a:pt x="244" y="7788"/>
                      <a:pt x="444" y="9445"/>
                    </a:cubicBezTo>
                    <a:cubicBezTo>
                      <a:pt x="559" y="10406"/>
                      <a:pt x="1343" y="11149"/>
                      <a:pt x="2309" y="11215"/>
                    </a:cubicBezTo>
                    <a:cubicBezTo>
                      <a:pt x="3296" y="11283"/>
                      <a:pt x="4234" y="11312"/>
                      <a:pt x="5115" y="11312"/>
                    </a:cubicBezTo>
                    <a:cubicBezTo>
                      <a:pt x="7888" y="11312"/>
                      <a:pt x="10092" y="11027"/>
                      <a:pt x="11484" y="10781"/>
                    </a:cubicBezTo>
                    <a:cubicBezTo>
                      <a:pt x="12448" y="10609"/>
                      <a:pt x="13153" y="9772"/>
                      <a:pt x="13148" y="8792"/>
                    </a:cubicBezTo>
                    <a:cubicBezTo>
                      <a:pt x="13135" y="5781"/>
                      <a:pt x="12960" y="3542"/>
                      <a:pt x="12812" y="2179"/>
                    </a:cubicBezTo>
                    <a:cubicBezTo>
                      <a:pt x="12712" y="1249"/>
                      <a:pt x="11983" y="518"/>
                      <a:pt x="11054" y="398"/>
                    </a:cubicBezTo>
                    <a:cubicBezTo>
                      <a:pt x="8651" y="87"/>
                      <a:pt x="6236" y="0"/>
                      <a:pt x="42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3"/>
              <p:cNvSpPr/>
              <p:nvPr/>
            </p:nvSpPr>
            <p:spPr>
              <a:xfrm>
                <a:off x="1841511" y="3290157"/>
                <a:ext cx="493426" cy="405570"/>
              </a:xfrm>
              <a:custGeom>
                <a:avLst/>
                <a:gdLst/>
                <a:ahLst/>
                <a:cxnLst/>
                <a:rect l="l" t="t" r="r" b="b"/>
                <a:pathLst>
                  <a:path w="10306" h="8471" extrusionOk="0">
                    <a:moveTo>
                      <a:pt x="2870" y="1"/>
                    </a:moveTo>
                    <a:cubicBezTo>
                      <a:pt x="2131" y="1"/>
                      <a:pt x="1387" y="14"/>
                      <a:pt x="660" y="39"/>
                    </a:cubicBezTo>
                    <a:cubicBezTo>
                      <a:pt x="350" y="49"/>
                      <a:pt x="100" y="300"/>
                      <a:pt x="91" y="610"/>
                    </a:cubicBezTo>
                    <a:cubicBezTo>
                      <a:pt x="1" y="3524"/>
                      <a:pt x="226" y="6158"/>
                      <a:pt x="430" y="7854"/>
                    </a:cubicBezTo>
                    <a:cubicBezTo>
                      <a:pt x="464" y="8138"/>
                      <a:pt x="697" y="8358"/>
                      <a:pt x="982" y="8378"/>
                    </a:cubicBezTo>
                    <a:cubicBezTo>
                      <a:pt x="1884" y="8439"/>
                      <a:pt x="2796" y="8471"/>
                      <a:pt x="3693" y="8471"/>
                    </a:cubicBezTo>
                    <a:cubicBezTo>
                      <a:pt x="6378" y="8471"/>
                      <a:pt x="8502" y="8194"/>
                      <a:pt x="9811" y="7962"/>
                    </a:cubicBezTo>
                    <a:cubicBezTo>
                      <a:pt x="10098" y="7911"/>
                      <a:pt x="10305" y="7666"/>
                      <a:pt x="10304" y="7379"/>
                    </a:cubicBezTo>
                    <a:cubicBezTo>
                      <a:pt x="10291" y="4419"/>
                      <a:pt x="10119" y="2228"/>
                      <a:pt x="9976" y="912"/>
                    </a:cubicBezTo>
                    <a:cubicBezTo>
                      <a:pt x="9947" y="639"/>
                      <a:pt x="9729" y="423"/>
                      <a:pt x="9448" y="386"/>
                    </a:cubicBezTo>
                    <a:cubicBezTo>
                      <a:pt x="7470" y="131"/>
                      <a:pt x="5257" y="1"/>
                      <a:pt x="28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3"/>
              <p:cNvSpPr/>
              <p:nvPr/>
            </p:nvSpPr>
            <p:spPr>
              <a:xfrm>
                <a:off x="1965846" y="3359962"/>
                <a:ext cx="248005" cy="266055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5557" extrusionOk="0">
                    <a:moveTo>
                      <a:pt x="2590" y="0"/>
                    </a:moveTo>
                    <a:cubicBezTo>
                      <a:pt x="2524" y="0"/>
                      <a:pt x="2458" y="32"/>
                      <a:pt x="2419" y="95"/>
                    </a:cubicBezTo>
                    <a:cubicBezTo>
                      <a:pt x="2219" y="416"/>
                      <a:pt x="1890" y="987"/>
                      <a:pt x="1687" y="1561"/>
                    </a:cubicBezTo>
                    <a:cubicBezTo>
                      <a:pt x="1660" y="1638"/>
                      <a:pt x="1591" y="1692"/>
                      <a:pt x="1510" y="1697"/>
                    </a:cubicBezTo>
                    <a:cubicBezTo>
                      <a:pt x="1265" y="1712"/>
                      <a:pt x="725" y="1750"/>
                      <a:pt x="219" y="1837"/>
                    </a:cubicBezTo>
                    <a:cubicBezTo>
                      <a:pt x="70" y="1861"/>
                      <a:pt x="0" y="2035"/>
                      <a:pt x="90" y="2156"/>
                    </a:cubicBezTo>
                    <a:cubicBezTo>
                      <a:pt x="289" y="2429"/>
                      <a:pt x="635" y="2861"/>
                      <a:pt x="1025" y="3182"/>
                    </a:cubicBezTo>
                    <a:cubicBezTo>
                      <a:pt x="1088" y="3234"/>
                      <a:pt x="1116" y="3315"/>
                      <a:pt x="1094" y="3394"/>
                    </a:cubicBezTo>
                    <a:cubicBezTo>
                      <a:pt x="996" y="3729"/>
                      <a:pt x="737" y="4651"/>
                      <a:pt x="646" y="5324"/>
                    </a:cubicBezTo>
                    <a:cubicBezTo>
                      <a:pt x="629" y="5453"/>
                      <a:pt x="730" y="5557"/>
                      <a:pt x="846" y="5557"/>
                    </a:cubicBezTo>
                    <a:cubicBezTo>
                      <a:pt x="875" y="5557"/>
                      <a:pt x="904" y="5551"/>
                      <a:pt x="932" y="5537"/>
                    </a:cubicBezTo>
                    <a:cubicBezTo>
                      <a:pt x="1318" y="5357"/>
                      <a:pt x="1978" y="5020"/>
                      <a:pt x="2457" y="4617"/>
                    </a:cubicBezTo>
                    <a:cubicBezTo>
                      <a:pt x="2496" y="4584"/>
                      <a:pt x="2543" y="4568"/>
                      <a:pt x="2590" y="4568"/>
                    </a:cubicBezTo>
                    <a:cubicBezTo>
                      <a:pt x="2637" y="4568"/>
                      <a:pt x="2684" y="4584"/>
                      <a:pt x="2723" y="4617"/>
                    </a:cubicBezTo>
                    <a:cubicBezTo>
                      <a:pt x="3202" y="5020"/>
                      <a:pt x="3862" y="5357"/>
                      <a:pt x="4248" y="5537"/>
                    </a:cubicBezTo>
                    <a:cubicBezTo>
                      <a:pt x="4277" y="5551"/>
                      <a:pt x="4306" y="5557"/>
                      <a:pt x="4334" y="5557"/>
                    </a:cubicBezTo>
                    <a:cubicBezTo>
                      <a:pt x="4450" y="5557"/>
                      <a:pt x="4551" y="5453"/>
                      <a:pt x="4534" y="5324"/>
                    </a:cubicBezTo>
                    <a:cubicBezTo>
                      <a:pt x="4443" y="4651"/>
                      <a:pt x="4184" y="3729"/>
                      <a:pt x="4087" y="3394"/>
                    </a:cubicBezTo>
                    <a:cubicBezTo>
                      <a:pt x="4064" y="3315"/>
                      <a:pt x="4092" y="3234"/>
                      <a:pt x="4155" y="3182"/>
                    </a:cubicBezTo>
                    <a:cubicBezTo>
                      <a:pt x="4545" y="2861"/>
                      <a:pt x="4891" y="2429"/>
                      <a:pt x="5090" y="2156"/>
                    </a:cubicBezTo>
                    <a:cubicBezTo>
                      <a:pt x="5180" y="2035"/>
                      <a:pt x="5110" y="1861"/>
                      <a:pt x="4961" y="1837"/>
                    </a:cubicBezTo>
                    <a:cubicBezTo>
                      <a:pt x="4455" y="1750"/>
                      <a:pt x="3915" y="1712"/>
                      <a:pt x="3670" y="1697"/>
                    </a:cubicBezTo>
                    <a:cubicBezTo>
                      <a:pt x="3589" y="1692"/>
                      <a:pt x="3520" y="1638"/>
                      <a:pt x="3493" y="1561"/>
                    </a:cubicBezTo>
                    <a:cubicBezTo>
                      <a:pt x="3290" y="987"/>
                      <a:pt x="2961" y="416"/>
                      <a:pt x="2761" y="95"/>
                    </a:cubicBezTo>
                    <a:cubicBezTo>
                      <a:pt x="2721" y="32"/>
                      <a:pt x="2656" y="0"/>
                      <a:pt x="25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3"/>
              <p:cNvSpPr/>
              <p:nvPr/>
            </p:nvSpPr>
            <p:spPr>
              <a:xfrm>
                <a:off x="2080415" y="3381890"/>
                <a:ext cx="47207" cy="77609"/>
              </a:xfrm>
              <a:custGeom>
                <a:avLst/>
                <a:gdLst/>
                <a:ahLst/>
                <a:cxnLst/>
                <a:rect l="l" t="t" r="r" b="b"/>
                <a:pathLst>
                  <a:path w="986" h="1621" extrusionOk="0">
                    <a:moveTo>
                      <a:pt x="216" y="0"/>
                    </a:moveTo>
                    <a:cubicBezTo>
                      <a:pt x="209" y="0"/>
                      <a:pt x="203" y="1"/>
                      <a:pt x="197" y="3"/>
                    </a:cubicBezTo>
                    <a:cubicBezTo>
                      <a:pt x="1" y="64"/>
                      <a:pt x="227" y="1620"/>
                      <a:pt x="486" y="1620"/>
                    </a:cubicBezTo>
                    <a:cubicBezTo>
                      <a:pt x="488" y="1620"/>
                      <a:pt x="491" y="1620"/>
                      <a:pt x="493" y="1620"/>
                    </a:cubicBezTo>
                    <a:cubicBezTo>
                      <a:pt x="754" y="1589"/>
                      <a:pt x="986" y="1404"/>
                      <a:pt x="939" y="1174"/>
                    </a:cubicBezTo>
                    <a:cubicBezTo>
                      <a:pt x="894" y="949"/>
                      <a:pt x="424" y="0"/>
                      <a:pt x="216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3"/>
              <p:cNvSpPr/>
              <p:nvPr/>
            </p:nvSpPr>
            <p:spPr>
              <a:xfrm>
                <a:off x="1873253" y="3564733"/>
                <a:ext cx="155602" cy="113087"/>
              </a:xfrm>
              <a:custGeom>
                <a:avLst/>
                <a:gdLst/>
                <a:ahLst/>
                <a:cxnLst/>
                <a:rect l="l" t="t" r="r" b="b"/>
                <a:pathLst>
                  <a:path w="3250" h="2362" extrusionOk="0">
                    <a:moveTo>
                      <a:pt x="193" y="0"/>
                    </a:moveTo>
                    <a:cubicBezTo>
                      <a:pt x="184" y="0"/>
                      <a:pt x="176" y="2"/>
                      <a:pt x="168" y="4"/>
                    </a:cubicBezTo>
                    <a:cubicBezTo>
                      <a:pt x="0" y="50"/>
                      <a:pt x="92" y="756"/>
                      <a:pt x="106" y="943"/>
                    </a:cubicBezTo>
                    <a:cubicBezTo>
                      <a:pt x="168" y="1774"/>
                      <a:pt x="338" y="2329"/>
                      <a:pt x="1824" y="2360"/>
                    </a:cubicBezTo>
                    <a:cubicBezTo>
                      <a:pt x="1856" y="2361"/>
                      <a:pt x="1887" y="2361"/>
                      <a:pt x="1916" y="2361"/>
                    </a:cubicBezTo>
                    <a:cubicBezTo>
                      <a:pt x="3250" y="2361"/>
                      <a:pt x="1880" y="1692"/>
                      <a:pt x="1452" y="1451"/>
                    </a:cubicBezTo>
                    <a:cubicBezTo>
                      <a:pt x="1028" y="1212"/>
                      <a:pt x="478" y="0"/>
                      <a:pt x="19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3"/>
              <p:cNvSpPr/>
              <p:nvPr/>
            </p:nvSpPr>
            <p:spPr>
              <a:xfrm>
                <a:off x="1938940" y="2503007"/>
                <a:ext cx="632366" cy="803001"/>
              </a:xfrm>
              <a:custGeom>
                <a:avLst/>
                <a:gdLst/>
                <a:ahLst/>
                <a:cxnLst/>
                <a:rect l="l" t="t" r="r" b="b"/>
                <a:pathLst>
                  <a:path w="13208" h="16772" extrusionOk="0">
                    <a:moveTo>
                      <a:pt x="10221" y="0"/>
                    </a:moveTo>
                    <a:cubicBezTo>
                      <a:pt x="9057" y="1625"/>
                      <a:pt x="7585" y="3149"/>
                      <a:pt x="6372" y="3967"/>
                    </a:cubicBezTo>
                    <a:cubicBezTo>
                      <a:pt x="6817" y="4325"/>
                      <a:pt x="7292" y="4749"/>
                      <a:pt x="7733" y="5237"/>
                    </a:cubicBezTo>
                    <a:cubicBezTo>
                      <a:pt x="6841" y="6941"/>
                      <a:pt x="3858" y="10468"/>
                      <a:pt x="3858" y="10468"/>
                    </a:cubicBezTo>
                    <a:cubicBezTo>
                      <a:pt x="2591" y="10758"/>
                      <a:pt x="1799" y="11464"/>
                      <a:pt x="1799" y="11464"/>
                    </a:cubicBezTo>
                    <a:lnTo>
                      <a:pt x="1097" y="12538"/>
                    </a:lnTo>
                    <a:cubicBezTo>
                      <a:pt x="1097" y="12538"/>
                      <a:pt x="834" y="12808"/>
                      <a:pt x="579" y="12996"/>
                    </a:cubicBezTo>
                    <a:cubicBezTo>
                      <a:pt x="579" y="12996"/>
                      <a:pt x="155" y="13394"/>
                      <a:pt x="78" y="13635"/>
                    </a:cubicBezTo>
                    <a:cubicBezTo>
                      <a:pt x="0" y="13877"/>
                      <a:pt x="231" y="14555"/>
                      <a:pt x="1002" y="14601"/>
                    </a:cubicBezTo>
                    <a:cubicBezTo>
                      <a:pt x="1002" y="14601"/>
                      <a:pt x="1753" y="15988"/>
                      <a:pt x="2742" y="16542"/>
                    </a:cubicBezTo>
                    <a:cubicBezTo>
                      <a:pt x="3037" y="16708"/>
                      <a:pt x="3393" y="16772"/>
                      <a:pt x="3758" y="16772"/>
                    </a:cubicBezTo>
                    <a:cubicBezTo>
                      <a:pt x="4479" y="16772"/>
                      <a:pt x="5237" y="16522"/>
                      <a:pt x="5646" y="16313"/>
                    </a:cubicBezTo>
                    <a:cubicBezTo>
                      <a:pt x="6824" y="15710"/>
                      <a:pt x="7295" y="13008"/>
                      <a:pt x="7295" y="13008"/>
                    </a:cubicBezTo>
                    <a:cubicBezTo>
                      <a:pt x="7295" y="13008"/>
                      <a:pt x="13207" y="7886"/>
                      <a:pt x="13207" y="4806"/>
                    </a:cubicBezTo>
                    <a:cubicBezTo>
                      <a:pt x="13207" y="3682"/>
                      <a:pt x="11990" y="1763"/>
                      <a:pt x="10221" y="0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3"/>
              <p:cNvSpPr/>
              <p:nvPr/>
            </p:nvSpPr>
            <p:spPr>
              <a:xfrm>
                <a:off x="2290881" y="2747181"/>
                <a:ext cx="153735" cy="37584"/>
              </a:xfrm>
              <a:custGeom>
                <a:avLst/>
                <a:gdLst/>
                <a:ahLst/>
                <a:cxnLst/>
                <a:rect l="l" t="t" r="r" b="b"/>
                <a:pathLst>
                  <a:path w="3211" h="785" extrusionOk="0">
                    <a:moveTo>
                      <a:pt x="1815" y="0"/>
                    </a:moveTo>
                    <a:cubicBezTo>
                      <a:pt x="993" y="0"/>
                      <a:pt x="382" y="137"/>
                      <a:pt x="382" y="137"/>
                    </a:cubicBezTo>
                    <a:cubicBezTo>
                      <a:pt x="279" y="331"/>
                      <a:pt x="149" y="550"/>
                      <a:pt x="1" y="784"/>
                    </a:cubicBezTo>
                    <a:cubicBezTo>
                      <a:pt x="1809" y="199"/>
                      <a:pt x="3210" y="149"/>
                      <a:pt x="3210" y="149"/>
                    </a:cubicBezTo>
                    <a:cubicBezTo>
                      <a:pt x="2726" y="37"/>
                      <a:pt x="2242" y="0"/>
                      <a:pt x="1815" y="0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3"/>
              <p:cNvSpPr/>
              <p:nvPr/>
            </p:nvSpPr>
            <p:spPr>
              <a:xfrm>
                <a:off x="2244010" y="2503007"/>
                <a:ext cx="192994" cy="212432"/>
              </a:xfrm>
              <a:custGeom>
                <a:avLst/>
                <a:gdLst/>
                <a:ahLst/>
                <a:cxnLst/>
                <a:rect l="l" t="t" r="r" b="b"/>
                <a:pathLst>
                  <a:path w="4031" h="4437" extrusionOk="0">
                    <a:moveTo>
                      <a:pt x="3849" y="0"/>
                    </a:moveTo>
                    <a:cubicBezTo>
                      <a:pt x="2685" y="1625"/>
                      <a:pt x="1213" y="3149"/>
                      <a:pt x="0" y="3967"/>
                    </a:cubicBezTo>
                    <a:cubicBezTo>
                      <a:pt x="180" y="4112"/>
                      <a:pt x="365" y="4271"/>
                      <a:pt x="551" y="4437"/>
                    </a:cubicBezTo>
                    <a:cubicBezTo>
                      <a:pt x="2385" y="2725"/>
                      <a:pt x="3529" y="1018"/>
                      <a:pt x="4031" y="186"/>
                    </a:cubicBezTo>
                    <a:cubicBezTo>
                      <a:pt x="3969" y="124"/>
                      <a:pt x="3910" y="62"/>
                      <a:pt x="3849" y="0"/>
                    </a:cubicBezTo>
                    <a:close/>
                  </a:path>
                </a:pathLst>
              </a:custGeom>
              <a:solidFill>
                <a:srgbClr val="FEE0C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3"/>
              <p:cNvSpPr/>
              <p:nvPr/>
            </p:nvSpPr>
            <p:spPr>
              <a:xfrm>
                <a:off x="1897095" y="4537025"/>
                <a:ext cx="21928" cy="145308"/>
              </a:xfrm>
              <a:custGeom>
                <a:avLst/>
                <a:gdLst/>
                <a:ahLst/>
                <a:cxnLst/>
                <a:rect l="l" t="t" r="r" b="b"/>
                <a:pathLst>
                  <a:path w="458" h="3035" extrusionOk="0">
                    <a:moveTo>
                      <a:pt x="86" y="0"/>
                    </a:moveTo>
                    <a:cubicBezTo>
                      <a:pt x="43" y="0"/>
                      <a:pt x="1" y="28"/>
                      <a:pt x="3" y="83"/>
                    </a:cubicBezTo>
                    <a:cubicBezTo>
                      <a:pt x="15" y="449"/>
                      <a:pt x="27" y="817"/>
                      <a:pt x="38" y="1185"/>
                    </a:cubicBezTo>
                    <a:cubicBezTo>
                      <a:pt x="58" y="1780"/>
                      <a:pt x="202" y="2362"/>
                      <a:pt x="279" y="2954"/>
                    </a:cubicBezTo>
                    <a:cubicBezTo>
                      <a:pt x="287" y="3007"/>
                      <a:pt x="334" y="3035"/>
                      <a:pt x="376" y="3035"/>
                    </a:cubicBezTo>
                    <a:cubicBezTo>
                      <a:pt x="419" y="3035"/>
                      <a:pt x="458" y="3008"/>
                      <a:pt x="451" y="2954"/>
                    </a:cubicBezTo>
                    <a:cubicBezTo>
                      <a:pt x="373" y="2364"/>
                      <a:pt x="228" y="1778"/>
                      <a:pt x="209" y="1185"/>
                    </a:cubicBezTo>
                    <a:cubicBezTo>
                      <a:pt x="197" y="817"/>
                      <a:pt x="185" y="449"/>
                      <a:pt x="174" y="83"/>
                    </a:cubicBezTo>
                    <a:cubicBezTo>
                      <a:pt x="172" y="28"/>
                      <a:pt x="128" y="0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3"/>
              <p:cNvSpPr/>
              <p:nvPr/>
            </p:nvSpPr>
            <p:spPr>
              <a:xfrm>
                <a:off x="1679639" y="4544063"/>
                <a:ext cx="19486" cy="108060"/>
              </a:xfrm>
              <a:custGeom>
                <a:avLst/>
                <a:gdLst/>
                <a:ahLst/>
                <a:cxnLst/>
                <a:rect l="l" t="t" r="r" b="b"/>
                <a:pathLst>
                  <a:path w="407" h="2257" extrusionOk="0">
                    <a:moveTo>
                      <a:pt x="146" y="0"/>
                    </a:moveTo>
                    <a:cubicBezTo>
                      <a:pt x="103" y="0"/>
                      <a:pt x="64" y="27"/>
                      <a:pt x="71" y="81"/>
                    </a:cubicBezTo>
                    <a:cubicBezTo>
                      <a:pt x="121" y="479"/>
                      <a:pt x="222" y="900"/>
                      <a:pt x="228" y="1301"/>
                    </a:cubicBezTo>
                    <a:cubicBezTo>
                      <a:pt x="232" y="1592"/>
                      <a:pt x="88" y="1929"/>
                      <a:pt x="9" y="2216"/>
                    </a:cubicBezTo>
                    <a:cubicBezTo>
                      <a:pt x="1" y="2246"/>
                      <a:pt x="11" y="2257"/>
                      <a:pt x="31" y="2257"/>
                    </a:cubicBezTo>
                    <a:cubicBezTo>
                      <a:pt x="83" y="2257"/>
                      <a:pt x="196" y="2182"/>
                      <a:pt x="204" y="2156"/>
                    </a:cubicBezTo>
                    <a:cubicBezTo>
                      <a:pt x="286" y="1894"/>
                      <a:pt x="400" y="1603"/>
                      <a:pt x="403" y="1338"/>
                    </a:cubicBezTo>
                    <a:cubicBezTo>
                      <a:pt x="407" y="930"/>
                      <a:pt x="293" y="485"/>
                      <a:pt x="242" y="81"/>
                    </a:cubicBezTo>
                    <a:cubicBezTo>
                      <a:pt x="235" y="28"/>
                      <a:pt x="188" y="0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3"/>
              <p:cNvSpPr/>
              <p:nvPr/>
            </p:nvSpPr>
            <p:spPr>
              <a:xfrm>
                <a:off x="1675187" y="4640488"/>
                <a:ext cx="185956" cy="55155"/>
              </a:xfrm>
              <a:custGeom>
                <a:avLst/>
                <a:gdLst/>
                <a:ahLst/>
                <a:cxnLst/>
                <a:rect l="l" t="t" r="r" b="b"/>
                <a:pathLst>
                  <a:path w="3884" h="1152" extrusionOk="0">
                    <a:moveTo>
                      <a:pt x="1179" y="0"/>
                    </a:moveTo>
                    <a:cubicBezTo>
                      <a:pt x="818" y="0"/>
                      <a:pt x="458" y="32"/>
                      <a:pt x="103" y="94"/>
                    </a:cubicBezTo>
                    <a:cubicBezTo>
                      <a:pt x="0" y="112"/>
                      <a:pt x="35" y="260"/>
                      <a:pt x="130" y="260"/>
                    </a:cubicBezTo>
                    <a:cubicBezTo>
                      <a:pt x="136" y="260"/>
                      <a:pt x="141" y="259"/>
                      <a:pt x="147" y="258"/>
                    </a:cubicBezTo>
                    <a:cubicBezTo>
                      <a:pt x="484" y="200"/>
                      <a:pt x="826" y="169"/>
                      <a:pt x="1167" y="169"/>
                    </a:cubicBezTo>
                    <a:cubicBezTo>
                      <a:pt x="1271" y="169"/>
                      <a:pt x="1374" y="172"/>
                      <a:pt x="1478" y="178"/>
                    </a:cubicBezTo>
                    <a:cubicBezTo>
                      <a:pt x="1956" y="203"/>
                      <a:pt x="3713" y="352"/>
                      <a:pt x="3707" y="1069"/>
                    </a:cubicBezTo>
                    <a:cubicBezTo>
                      <a:pt x="3706" y="1124"/>
                      <a:pt x="3749" y="1152"/>
                      <a:pt x="3791" y="1152"/>
                    </a:cubicBezTo>
                    <a:cubicBezTo>
                      <a:pt x="3834" y="1152"/>
                      <a:pt x="3877" y="1124"/>
                      <a:pt x="3877" y="1069"/>
                    </a:cubicBezTo>
                    <a:cubicBezTo>
                      <a:pt x="3883" y="352"/>
                      <a:pt x="2829" y="201"/>
                      <a:pt x="2287" y="101"/>
                    </a:cubicBezTo>
                    <a:cubicBezTo>
                      <a:pt x="1921" y="34"/>
                      <a:pt x="1550" y="0"/>
                      <a:pt x="11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3"/>
              <p:cNvSpPr/>
              <p:nvPr/>
            </p:nvSpPr>
            <p:spPr>
              <a:xfrm>
                <a:off x="1548745" y="4644893"/>
                <a:ext cx="392883" cy="250064"/>
              </a:xfrm>
              <a:custGeom>
                <a:avLst/>
                <a:gdLst/>
                <a:ahLst/>
                <a:cxnLst/>
                <a:rect l="l" t="t" r="r" b="b"/>
                <a:pathLst>
                  <a:path w="8206" h="5223" extrusionOk="0">
                    <a:moveTo>
                      <a:pt x="2760" y="1"/>
                    </a:moveTo>
                    <a:cubicBezTo>
                      <a:pt x="2727" y="1"/>
                      <a:pt x="2694" y="19"/>
                      <a:pt x="2683" y="61"/>
                    </a:cubicBezTo>
                    <a:cubicBezTo>
                      <a:pt x="2471" y="915"/>
                      <a:pt x="2323" y="1175"/>
                      <a:pt x="1752" y="1780"/>
                    </a:cubicBezTo>
                    <a:cubicBezTo>
                      <a:pt x="1307" y="2250"/>
                      <a:pt x="845" y="2795"/>
                      <a:pt x="584" y="3396"/>
                    </a:cubicBezTo>
                    <a:cubicBezTo>
                      <a:pt x="98" y="4524"/>
                      <a:pt x="835" y="4913"/>
                      <a:pt x="1864" y="5085"/>
                    </a:cubicBezTo>
                    <a:cubicBezTo>
                      <a:pt x="2383" y="5173"/>
                      <a:pt x="2915" y="5222"/>
                      <a:pt x="3445" y="5222"/>
                    </a:cubicBezTo>
                    <a:cubicBezTo>
                      <a:pt x="4508" y="5222"/>
                      <a:pt x="5566" y="5024"/>
                      <a:pt x="6519" y="4534"/>
                    </a:cubicBezTo>
                    <a:cubicBezTo>
                      <a:pt x="6969" y="4304"/>
                      <a:pt x="7681" y="3963"/>
                      <a:pt x="7890" y="3463"/>
                    </a:cubicBezTo>
                    <a:cubicBezTo>
                      <a:pt x="8205" y="2709"/>
                      <a:pt x="7818" y="1464"/>
                      <a:pt x="7727" y="701"/>
                    </a:cubicBezTo>
                    <a:cubicBezTo>
                      <a:pt x="7721" y="653"/>
                      <a:pt x="7680" y="615"/>
                      <a:pt x="7637" y="615"/>
                    </a:cubicBezTo>
                    <a:cubicBezTo>
                      <a:pt x="7618" y="615"/>
                      <a:pt x="7598" y="622"/>
                      <a:pt x="7581" y="640"/>
                    </a:cubicBezTo>
                    <a:cubicBezTo>
                      <a:pt x="7410" y="815"/>
                      <a:pt x="6804" y="1416"/>
                      <a:pt x="6562" y="1416"/>
                    </a:cubicBezTo>
                    <a:cubicBezTo>
                      <a:pt x="6458" y="1416"/>
                      <a:pt x="6421" y="1305"/>
                      <a:pt x="6515" y="1000"/>
                    </a:cubicBezTo>
                    <a:cubicBezTo>
                      <a:pt x="6535" y="937"/>
                      <a:pt x="6483" y="895"/>
                      <a:pt x="6431" y="895"/>
                    </a:cubicBezTo>
                    <a:cubicBezTo>
                      <a:pt x="6397" y="895"/>
                      <a:pt x="6363" y="913"/>
                      <a:pt x="6351" y="955"/>
                    </a:cubicBezTo>
                    <a:cubicBezTo>
                      <a:pt x="6272" y="1140"/>
                      <a:pt x="6193" y="1324"/>
                      <a:pt x="6116" y="1509"/>
                    </a:cubicBezTo>
                    <a:cubicBezTo>
                      <a:pt x="6096" y="1542"/>
                      <a:pt x="6102" y="1585"/>
                      <a:pt x="6129" y="1612"/>
                    </a:cubicBezTo>
                    <a:cubicBezTo>
                      <a:pt x="6266" y="1749"/>
                      <a:pt x="6381" y="1802"/>
                      <a:pt x="6486" y="1802"/>
                    </a:cubicBezTo>
                    <a:cubicBezTo>
                      <a:pt x="6742" y="1802"/>
                      <a:pt x="6931" y="1483"/>
                      <a:pt x="7200" y="1308"/>
                    </a:cubicBezTo>
                    <a:cubicBezTo>
                      <a:pt x="7380" y="1192"/>
                      <a:pt x="7449" y="1116"/>
                      <a:pt x="7489" y="1116"/>
                    </a:cubicBezTo>
                    <a:cubicBezTo>
                      <a:pt x="7537" y="1116"/>
                      <a:pt x="7542" y="1227"/>
                      <a:pt x="7650" y="1512"/>
                    </a:cubicBezTo>
                    <a:cubicBezTo>
                      <a:pt x="7759" y="1799"/>
                      <a:pt x="7805" y="2379"/>
                      <a:pt x="7762" y="2701"/>
                    </a:cubicBezTo>
                    <a:cubicBezTo>
                      <a:pt x="7578" y="4066"/>
                      <a:pt x="6242" y="4615"/>
                      <a:pt x="5079" y="4874"/>
                    </a:cubicBezTo>
                    <a:cubicBezTo>
                      <a:pt x="4547" y="4992"/>
                      <a:pt x="4013" y="5044"/>
                      <a:pt x="3478" y="5044"/>
                    </a:cubicBezTo>
                    <a:cubicBezTo>
                      <a:pt x="3092" y="5044"/>
                      <a:pt x="2706" y="5017"/>
                      <a:pt x="2318" y="4970"/>
                    </a:cubicBezTo>
                    <a:cubicBezTo>
                      <a:pt x="2032" y="4935"/>
                      <a:pt x="1555" y="4943"/>
                      <a:pt x="1288" y="4791"/>
                    </a:cubicBezTo>
                    <a:cubicBezTo>
                      <a:pt x="0" y="4058"/>
                      <a:pt x="1152" y="2717"/>
                      <a:pt x="1630" y="2166"/>
                    </a:cubicBezTo>
                    <a:cubicBezTo>
                      <a:pt x="2419" y="1257"/>
                      <a:pt x="2552" y="1295"/>
                      <a:pt x="2848" y="107"/>
                    </a:cubicBezTo>
                    <a:cubicBezTo>
                      <a:pt x="2864" y="43"/>
                      <a:pt x="2811" y="1"/>
                      <a:pt x="27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3"/>
              <p:cNvSpPr/>
              <p:nvPr/>
            </p:nvSpPr>
            <p:spPr>
              <a:xfrm>
                <a:off x="2419095" y="4507245"/>
                <a:ext cx="75407" cy="142436"/>
              </a:xfrm>
              <a:custGeom>
                <a:avLst/>
                <a:gdLst/>
                <a:ahLst/>
                <a:cxnLst/>
                <a:rect l="l" t="t" r="r" b="b"/>
                <a:pathLst>
                  <a:path w="1575" h="2975" extrusionOk="0">
                    <a:moveTo>
                      <a:pt x="118" y="1"/>
                    </a:moveTo>
                    <a:cubicBezTo>
                      <a:pt x="59" y="1"/>
                      <a:pt x="0" y="62"/>
                      <a:pt x="39" y="128"/>
                    </a:cubicBezTo>
                    <a:cubicBezTo>
                      <a:pt x="289" y="544"/>
                      <a:pt x="632" y="956"/>
                      <a:pt x="817" y="1401"/>
                    </a:cubicBezTo>
                    <a:cubicBezTo>
                      <a:pt x="1024" y="1897"/>
                      <a:pt x="1179" y="2419"/>
                      <a:pt x="1385" y="2918"/>
                    </a:cubicBezTo>
                    <a:cubicBezTo>
                      <a:pt x="1401" y="2958"/>
                      <a:pt x="1436" y="2975"/>
                      <a:pt x="1471" y="2975"/>
                    </a:cubicBezTo>
                    <a:cubicBezTo>
                      <a:pt x="1524" y="2975"/>
                      <a:pt x="1574" y="2934"/>
                      <a:pt x="1549" y="2873"/>
                    </a:cubicBezTo>
                    <a:cubicBezTo>
                      <a:pt x="1336" y="2355"/>
                      <a:pt x="1186" y="1803"/>
                      <a:pt x="960" y="1292"/>
                    </a:cubicBezTo>
                    <a:cubicBezTo>
                      <a:pt x="769" y="856"/>
                      <a:pt x="433" y="453"/>
                      <a:pt x="187" y="41"/>
                    </a:cubicBezTo>
                    <a:cubicBezTo>
                      <a:pt x="169" y="13"/>
                      <a:pt x="144" y="1"/>
                      <a:pt x="1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3"/>
              <p:cNvSpPr/>
              <p:nvPr/>
            </p:nvSpPr>
            <p:spPr>
              <a:xfrm>
                <a:off x="2607059" y="4421449"/>
                <a:ext cx="64347" cy="68848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438" extrusionOk="0">
                    <a:moveTo>
                      <a:pt x="105" y="1"/>
                    </a:moveTo>
                    <a:cubicBezTo>
                      <a:pt x="52" y="1"/>
                      <a:pt x="1" y="42"/>
                      <a:pt x="25" y="103"/>
                    </a:cubicBezTo>
                    <a:cubicBezTo>
                      <a:pt x="169" y="472"/>
                      <a:pt x="315" y="840"/>
                      <a:pt x="467" y="1206"/>
                    </a:cubicBezTo>
                    <a:cubicBezTo>
                      <a:pt x="482" y="1243"/>
                      <a:pt x="495" y="1301"/>
                      <a:pt x="525" y="1330"/>
                    </a:cubicBezTo>
                    <a:cubicBezTo>
                      <a:pt x="580" y="1382"/>
                      <a:pt x="702" y="1372"/>
                      <a:pt x="773" y="1382"/>
                    </a:cubicBezTo>
                    <a:cubicBezTo>
                      <a:pt x="927" y="1402"/>
                      <a:pt x="1080" y="1420"/>
                      <a:pt x="1234" y="1437"/>
                    </a:cubicBezTo>
                    <a:cubicBezTo>
                      <a:pt x="1238" y="1437"/>
                      <a:pt x="1241" y="1437"/>
                      <a:pt x="1245" y="1437"/>
                    </a:cubicBezTo>
                    <a:cubicBezTo>
                      <a:pt x="1343" y="1437"/>
                      <a:pt x="1339" y="1278"/>
                      <a:pt x="1234" y="1266"/>
                    </a:cubicBezTo>
                    <a:cubicBezTo>
                      <a:pt x="1112" y="1253"/>
                      <a:pt x="989" y="1239"/>
                      <a:pt x="866" y="1224"/>
                    </a:cubicBezTo>
                    <a:cubicBezTo>
                      <a:pt x="828" y="1202"/>
                      <a:pt x="791" y="1191"/>
                      <a:pt x="756" y="1191"/>
                    </a:cubicBezTo>
                    <a:cubicBezTo>
                      <a:pt x="721" y="1191"/>
                      <a:pt x="689" y="1202"/>
                      <a:pt x="658" y="1225"/>
                    </a:cubicBezTo>
                    <a:cubicBezTo>
                      <a:pt x="657" y="1223"/>
                      <a:pt x="656" y="1221"/>
                      <a:pt x="655" y="1219"/>
                    </a:cubicBezTo>
                    <a:cubicBezTo>
                      <a:pt x="618" y="1183"/>
                      <a:pt x="598" y="1080"/>
                      <a:pt x="579" y="1035"/>
                    </a:cubicBezTo>
                    <a:cubicBezTo>
                      <a:pt x="446" y="710"/>
                      <a:pt x="317" y="385"/>
                      <a:pt x="190" y="58"/>
                    </a:cubicBezTo>
                    <a:cubicBezTo>
                      <a:pt x="174" y="18"/>
                      <a:pt x="139" y="1"/>
                      <a:pt x="1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3"/>
              <p:cNvSpPr/>
              <p:nvPr/>
            </p:nvSpPr>
            <p:spPr>
              <a:xfrm>
                <a:off x="2484974" y="4557756"/>
                <a:ext cx="249777" cy="175998"/>
              </a:xfrm>
              <a:custGeom>
                <a:avLst/>
                <a:gdLst/>
                <a:ahLst/>
                <a:cxnLst/>
                <a:rect l="l" t="t" r="r" b="b"/>
                <a:pathLst>
                  <a:path w="5217" h="3676" extrusionOk="0">
                    <a:moveTo>
                      <a:pt x="5100" y="1"/>
                    </a:moveTo>
                    <a:cubicBezTo>
                      <a:pt x="5074" y="1"/>
                      <a:pt x="5049" y="13"/>
                      <a:pt x="5033" y="43"/>
                    </a:cubicBezTo>
                    <a:cubicBezTo>
                      <a:pt x="4599" y="847"/>
                      <a:pt x="2938" y="874"/>
                      <a:pt x="2163" y="1041"/>
                    </a:cubicBezTo>
                    <a:cubicBezTo>
                      <a:pt x="1430" y="1199"/>
                      <a:pt x="732" y="1469"/>
                      <a:pt x="48" y="1767"/>
                    </a:cubicBezTo>
                    <a:cubicBezTo>
                      <a:pt x="2" y="1787"/>
                      <a:pt x="1" y="1846"/>
                      <a:pt x="17" y="1884"/>
                    </a:cubicBezTo>
                    <a:cubicBezTo>
                      <a:pt x="274" y="2486"/>
                      <a:pt x="553" y="3069"/>
                      <a:pt x="884" y="3634"/>
                    </a:cubicBezTo>
                    <a:cubicBezTo>
                      <a:pt x="901" y="3663"/>
                      <a:pt x="926" y="3675"/>
                      <a:pt x="952" y="3675"/>
                    </a:cubicBezTo>
                    <a:cubicBezTo>
                      <a:pt x="1010" y="3675"/>
                      <a:pt x="1069" y="3614"/>
                      <a:pt x="1031" y="3548"/>
                    </a:cubicBezTo>
                    <a:cubicBezTo>
                      <a:pt x="837" y="3217"/>
                      <a:pt x="657" y="2883"/>
                      <a:pt x="493" y="2537"/>
                    </a:cubicBezTo>
                    <a:cubicBezTo>
                      <a:pt x="281" y="2091"/>
                      <a:pt x="237" y="1950"/>
                      <a:pt x="731" y="1665"/>
                    </a:cubicBezTo>
                    <a:cubicBezTo>
                      <a:pt x="1297" y="1338"/>
                      <a:pt x="2070" y="1233"/>
                      <a:pt x="2704" y="1113"/>
                    </a:cubicBezTo>
                    <a:cubicBezTo>
                      <a:pt x="3462" y="969"/>
                      <a:pt x="4758" y="908"/>
                      <a:pt x="5180" y="129"/>
                    </a:cubicBezTo>
                    <a:cubicBezTo>
                      <a:pt x="5216" y="62"/>
                      <a:pt x="5157" y="1"/>
                      <a:pt x="5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3"/>
              <p:cNvSpPr/>
              <p:nvPr/>
            </p:nvSpPr>
            <p:spPr>
              <a:xfrm>
                <a:off x="2624869" y="4466598"/>
                <a:ext cx="360901" cy="99394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2076" extrusionOk="0">
                    <a:moveTo>
                      <a:pt x="5463" y="0"/>
                    </a:moveTo>
                    <a:cubicBezTo>
                      <a:pt x="5160" y="0"/>
                      <a:pt x="4836" y="33"/>
                      <a:pt x="4492" y="80"/>
                    </a:cubicBezTo>
                    <a:cubicBezTo>
                      <a:pt x="3952" y="154"/>
                      <a:pt x="3373" y="392"/>
                      <a:pt x="2835" y="415"/>
                    </a:cubicBezTo>
                    <a:cubicBezTo>
                      <a:pt x="2796" y="417"/>
                      <a:pt x="2756" y="418"/>
                      <a:pt x="2715" y="418"/>
                    </a:cubicBezTo>
                    <a:cubicBezTo>
                      <a:pt x="2116" y="418"/>
                      <a:pt x="1464" y="227"/>
                      <a:pt x="867" y="157"/>
                    </a:cubicBezTo>
                    <a:cubicBezTo>
                      <a:pt x="865" y="156"/>
                      <a:pt x="863" y="156"/>
                      <a:pt x="861" y="156"/>
                    </a:cubicBezTo>
                    <a:cubicBezTo>
                      <a:pt x="825" y="156"/>
                      <a:pt x="798" y="189"/>
                      <a:pt x="785" y="220"/>
                    </a:cubicBezTo>
                    <a:cubicBezTo>
                      <a:pt x="222" y="1644"/>
                      <a:pt x="706" y="1986"/>
                      <a:pt x="2185" y="2075"/>
                    </a:cubicBezTo>
                    <a:cubicBezTo>
                      <a:pt x="2187" y="2075"/>
                      <a:pt x="2189" y="2075"/>
                      <a:pt x="2191" y="2075"/>
                    </a:cubicBezTo>
                    <a:cubicBezTo>
                      <a:pt x="2294" y="2075"/>
                      <a:pt x="2292" y="1912"/>
                      <a:pt x="2185" y="1905"/>
                    </a:cubicBezTo>
                    <a:cubicBezTo>
                      <a:pt x="1962" y="1892"/>
                      <a:pt x="1425" y="1899"/>
                      <a:pt x="1197" y="1751"/>
                    </a:cubicBezTo>
                    <a:cubicBezTo>
                      <a:pt x="0" y="976"/>
                      <a:pt x="1047" y="446"/>
                      <a:pt x="1798" y="446"/>
                    </a:cubicBezTo>
                    <a:cubicBezTo>
                      <a:pt x="2126" y="446"/>
                      <a:pt x="2454" y="599"/>
                      <a:pt x="2780" y="599"/>
                    </a:cubicBezTo>
                    <a:cubicBezTo>
                      <a:pt x="2790" y="599"/>
                      <a:pt x="2800" y="599"/>
                      <a:pt x="2809" y="598"/>
                    </a:cubicBezTo>
                    <a:cubicBezTo>
                      <a:pt x="3720" y="574"/>
                      <a:pt x="4700" y="156"/>
                      <a:pt x="5586" y="156"/>
                    </a:cubicBezTo>
                    <a:cubicBezTo>
                      <a:pt x="6251" y="156"/>
                      <a:pt x="6863" y="392"/>
                      <a:pt x="7351" y="1208"/>
                    </a:cubicBezTo>
                    <a:cubicBezTo>
                      <a:pt x="7368" y="1237"/>
                      <a:pt x="7394" y="1249"/>
                      <a:pt x="7420" y="1249"/>
                    </a:cubicBezTo>
                    <a:cubicBezTo>
                      <a:pt x="7478" y="1249"/>
                      <a:pt x="7538" y="1187"/>
                      <a:pt x="7499" y="1121"/>
                    </a:cubicBezTo>
                    <a:cubicBezTo>
                      <a:pt x="6976" y="248"/>
                      <a:pt x="6299" y="0"/>
                      <a:pt x="5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3"/>
              <p:cNvSpPr/>
              <p:nvPr/>
            </p:nvSpPr>
            <p:spPr>
              <a:xfrm>
                <a:off x="2525046" y="4518401"/>
                <a:ext cx="471976" cy="231823"/>
              </a:xfrm>
              <a:custGeom>
                <a:avLst/>
                <a:gdLst/>
                <a:ahLst/>
                <a:cxnLst/>
                <a:rect l="l" t="t" r="r" b="b"/>
                <a:pathLst>
                  <a:path w="9858" h="4842" extrusionOk="0">
                    <a:moveTo>
                      <a:pt x="9511" y="1"/>
                    </a:moveTo>
                    <a:cubicBezTo>
                      <a:pt x="9460" y="1"/>
                      <a:pt x="9408" y="42"/>
                      <a:pt x="9427" y="105"/>
                    </a:cubicBezTo>
                    <a:cubicBezTo>
                      <a:pt x="9857" y="1514"/>
                      <a:pt x="5322" y="3016"/>
                      <a:pt x="4440" y="3381"/>
                    </a:cubicBezTo>
                    <a:cubicBezTo>
                      <a:pt x="3790" y="3650"/>
                      <a:pt x="2048" y="4607"/>
                      <a:pt x="930" y="4607"/>
                    </a:cubicBezTo>
                    <a:cubicBezTo>
                      <a:pt x="620" y="4607"/>
                      <a:pt x="359" y="4534"/>
                      <a:pt x="181" y="4353"/>
                    </a:cubicBezTo>
                    <a:cubicBezTo>
                      <a:pt x="163" y="4335"/>
                      <a:pt x="143" y="4327"/>
                      <a:pt x="124" y="4327"/>
                    </a:cubicBezTo>
                    <a:cubicBezTo>
                      <a:pt x="58" y="4327"/>
                      <a:pt x="0" y="4413"/>
                      <a:pt x="60" y="4473"/>
                    </a:cubicBezTo>
                    <a:cubicBezTo>
                      <a:pt x="325" y="4744"/>
                      <a:pt x="571" y="4841"/>
                      <a:pt x="832" y="4841"/>
                    </a:cubicBezTo>
                    <a:cubicBezTo>
                      <a:pt x="1118" y="4841"/>
                      <a:pt x="1421" y="4723"/>
                      <a:pt x="1786" y="4591"/>
                    </a:cubicBezTo>
                    <a:cubicBezTo>
                      <a:pt x="2834" y="4211"/>
                      <a:pt x="3873" y="3807"/>
                      <a:pt x="4899" y="3373"/>
                    </a:cubicBezTo>
                    <a:cubicBezTo>
                      <a:pt x="6194" y="2826"/>
                      <a:pt x="7476" y="2236"/>
                      <a:pt x="8703" y="1549"/>
                    </a:cubicBezTo>
                    <a:cubicBezTo>
                      <a:pt x="9379" y="1171"/>
                      <a:pt x="9840" y="875"/>
                      <a:pt x="9592" y="60"/>
                    </a:cubicBezTo>
                    <a:cubicBezTo>
                      <a:pt x="9579" y="19"/>
                      <a:pt x="9545" y="1"/>
                      <a:pt x="9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3"/>
              <p:cNvSpPr/>
              <p:nvPr/>
            </p:nvSpPr>
            <p:spPr>
              <a:xfrm>
                <a:off x="2156108" y="2323276"/>
                <a:ext cx="283914" cy="383403"/>
              </a:xfrm>
              <a:custGeom>
                <a:avLst/>
                <a:gdLst/>
                <a:ahLst/>
                <a:cxnLst/>
                <a:rect l="l" t="t" r="r" b="b"/>
                <a:pathLst>
                  <a:path w="5930" h="8008" extrusionOk="0">
                    <a:moveTo>
                      <a:pt x="110" y="0"/>
                    </a:moveTo>
                    <a:cubicBezTo>
                      <a:pt x="28" y="0"/>
                      <a:pt x="0" y="137"/>
                      <a:pt x="93" y="170"/>
                    </a:cubicBezTo>
                    <a:cubicBezTo>
                      <a:pt x="1135" y="533"/>
                      <a:pt x="2121" y="1000"/>
                      <a:pt x="3066" y="1567"/>
                    </a:cubicBezTo>
                    <a:cubicBezTo>
                      <a:pt x="3769" y="1989"/>
                      <a:pt x="5694" y="3131"/>
                      <a:pt x="5565" y="3668"/>
                    </a:cubicBezTo>
                    <a:cubicBezTo>
                      <a:pt x="5403" y="4346"/>
                      <a:pt x="3859" y="5860"/>
                      <a:pt x="3307" y="6392"/>
                    </a:cubicBezTo>
                    <a:cubicBezTo>
                      <a:pt x="2960" y="6727"/>
                      <a:pt x="2508" y="7251"/>
                      <a:pt x="2065" y="7457"/>
                    </a:cubicBezTo>
                    <a:cubicBezTo>
                      <a:pt x="1868" y="7549"/>
                      <a:pt x="1705" y="7590"/>
                      <a:pt x="1561" y="7590"/>
                    </a:cubicBezTo>
                    <a:cubicBezTo>
                      <a:pt x="1184" y="7590"/>
                      <a:pt x="939" y="7310"/>
                      <a:pt x="568" y="6927"/>
                    </a:cubicBezTo>
                    <a:cubicBezTo>
                      <a:pt x="551" y="6908"/>
                      <a:pt x="531" y="6900"/>
                      <a:pt x="512" y="6900"/>
                    </a:cubicBezTo>
                    <a:cubicBezTo>
                      <a:pt x="447" y="6900"/>
                      <a:pt x="389" y="6986"/>
                      <a:pt x="448" y="7047"/>
                    </a:cubicBezTo>
                    <a:cubicBezTo>
                      <a:pt x="773" y="7383"/>
                      <a:pt x="1102" y="7684"/>
                      <a:pt x="1462" y="7983"/>
                    </a:cubicBezTo>
                    <a:cubicBezTo>
                      <a:pt x="1480" y="7998"/>
                      <a:pt x="1503" y="8007"/>
                      <a:pt x="1525" y="8007"/>
                    </a:cubicBezTo>
                    <a:cubicBezTo>
                      <a:pt x="1539" y="8007"/>
                      <a:pt x="1553" y="8004"/>
                      <a:pt x="1566" y="7996"/>
                    </a:cubicBezTo>
                    <a:cubicBezTo>
                      <a:pt x="3321" y="6885"/>
                      <a:pt x="4711" y="5262"/>
                      <a:pt x="5908" y="3586"/>
                    </a:cubicBezTo>
                    <a:cubicBezTo>
                      <a:pt x="5929" y="3556"/>
                      <a:pt x="5922" y="3506"/>
                      <a:pt x="5895" y="3483"/>
                    </a:cubicBezTo>
                    <a:cubicBezTo>
                      <a:pt x="4239" y="1943"/>
                      <a:pt x="2274" y="751"/>
                      <a:pt x="139" y="5"/>
                    </a:cubicBezTo>
                    <a:cubicBezTo>
                      <a:pt x="129" y="2"/>
                      <a:pt x="119" y="0"/>
                      <a:pt x="1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3"/>
              <p:cNvSpPr/>
              <p:nvPr/>
            </p:nvSpPr>
            <p:spPr>
              <a:xfrm>
                <a:off x="2600309" y="1363384"/>
                <a:ext cx="243649" cy="837042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17483" extrusionOk="0">
                    <a:moveTo>
                      <a:pt x="115" y="0"/>
                    </a:moveTo>
                    <a:cubicBezTo>
                      <a:pt x="60" y="0"/>
                      <a:pt x="0" y="62"/>
                      <a:pt x="32" y="130"/>
                    </a:cubicBezTo>
                    <a:cubicBezTo>
                      <a:pt x="2480" y="5311"/>
                      <a:pt x="3580" y="10786"/>
                      <a:pt x="2654" y="16464"/>
                    </a:cubicBezTo>
                    <a:cubicBezTo>
                      <a:pt x="2592" y="16847"/>
                      <a:pt x="2349" y="17483"/>
                      <a:pt x="2860" y="17483"/>
                    </a:cubicBezTo>
                    <a:cubicBezTo>
                      <a:pt x="2864" y="17483"/>
                      <a:pt x="2867" y="17483"/>
                      <a:pt x="2870" y="17483"/>
                    </a:cubicBezTo>
                    <a:cubicBezTo>
                      <a:pt x="3217" y="17478"/>
                      <a:pt x="3684" y="16611"/>
                      <a:pt x="3831" y="16368"/>
                    </a:cubicBezTo>
                    <a:cubicBezTo>
                      <a:pt x="4483" y="15296"/>
                      <a:pt x="4841" y="14083"/>
                      <a:pt x="5075" y="12860"/>
                    </a:cubicBezTo>
                    <a:cubicBezTo>
                      <a:pt x="5088" y="12796"/>
                      <a:pt x="5033" y="12753"/>
                      <a:pt x="4983" y="12753"/>
                    </a:cubicBezTo>
                    <a:cubicBezTo>
                      <a:pt x="4950" y="12753"/>
                      <a:pt x="4919" y="12772"/>
                      <a:pt x="4911" y="12815"/>
                    </a:cubicBezTo>
                    <a:cubicBezTo>
                      <a:pt x="4679" y="14025"/>
                      <a:pt x="4331" y="15221"/>
                      <a:pt x="3685" y="16281"/>
                    </a:cubicBezTo>
                    <a:cubicBezTo>
                      <a:pt x="3567" y="16473"/>
                      <a:pt x="3241" y="17161"/>
                      <a:pt x="2983" y="17196"/>
                    </a:cubicBezTo>
                    <a:cubicBezTo>
                      <a:pt x="2907" y="17206"/>
                      <a:pt x="2852" y="17211"/>
                      <a:pt x="2812" y="17211"/>
                    </a:cubicBezTo>
                    <a:cubicBezTo>
                      <a:pt x="2623" y="17211"/>
                      <a:pt x="2777" y="17089"/>
                      <a:pt x="2773" y="16780"/>
                    </a:cubicBezTo>
                    <a:cubicBezTo>
                      <a:pt x="2755" y="15431"/>
                      <a:pt x="3222" y="14018"/>
                      <a:pt x="3250" y="12646"/>
                    </a:cubicBezTo>
                    <a:cubicBezTo>
                      <a:pt x="3338" y="8303"/>
                      <a:pt x="2021" y="3942"/>
                      <a:pt x="180" y="45"/>
                    </a:cubicBezTo>
                    <a:cubicBezTo>
                      <a:pt x="165" y="13"/>
                      <a:pt x="140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3"/>
              <p:cNvSpPr/>
              <p:nvPr/>
            </p:nvSpPr>
            <p:spPr>
              <a:xfrm>
                <a:off x="2400663" y="1004304"/>
                <a:ext cx="568880" cy="1106641"/>
              </a:xfrm>
              <a:custGeom>
                <a:avLst/>
                <a:gdLst/>
                <a:ahLst/>
                <a:cxnLst/>
                <a:rect l="l" t="t" r="r" b="b"/>
                <a:pathLst>
                  <a:path w="11882" h="23114" extrusionOk="0">
                    <a:moveTo>
                      <a:pt x="2881" y="0"/>
                    </a:moveTo>
                    <a:cubicBezTo>
                      <a:pt x="1535" y="0"/>
                      <a:pt x="313" y="777"/>
                      <a:pt x="12" y="2433"/>
                    </a:cubicBezTo>
                    <a:cubicBezTo>
                      <a:pt x="0" y="2498"/>
                      <a:pt x="55" y="2540"/>
                      <a:pt x="105" y="2540"/>
                    </a:cubicBezTo>
                    <a:cubicBezTo>
                      <a:pt x="138" y="2540"/>
                      <a:pt x="169" y="2522"/>
                      <a:pt x="176" y="2479"/>
                    </a:cubicBezTo>
                    <a:cubicBezTo>
                      <a:pt x="474" y="843"/>
                      <a:pt x="1572" y="173"/>
                      <a:pt x="2793" y="173"/>
                    </a:cubicBezTo>
                    <a:cubicBezTo>
                      <a:pt x="3705" y="173"/>
                      <a:pt x="4685" y="546"/>
                      <a:pt x="5451" y="1169"/>
                    </a:cubicBezTo>
                    <a:cubicBezTo>
                      <a:pt x="8510" y="3656"/>
                      <a:pt x="9863" y="8384"/>
                      <a:pt x="10652" y="12054"/>
                    </a:cubicBezTo>
                    <a:cubicBezTo>
                      <a:pt x="11320" y="15161"/>
                      <a:pt x="11881" y="19306"/>
                      <a:pt x="10616" y="22372"/>
                    </a:cubicBezTo>
                    <a:cubicBezTo>
                      <a:pt x="10473" y="22719"/>
                      <a:pt x="10336" y="22859"/>
                      <a:pt x="10206" y="22859"/>
                    </a:cubicBezTo>
                    <a:cubicBezTo>
                      <a:pt x="9724" y="22859"/>
                      <a:pt x="9358" y="20909"/>
                      <a:pt x="9270" y="20446"/>
                    </a:cubicBezTo>
                    <a:cubicBezTo>
                      <a:pt x="8900" y="18502"/>
                      <a:pt x="8558" y="16557"/>
                      <a:pt x="7978" y="14661"/>
                    </a:cubicBezTo>
                    <a:cubicBezTo>
                      <a:pt x="6944" y="11277"/>
                      <a:pt x="5020" y="7022"/>
                      <a:pt x="1771" y="5199"/>
                    </a:cubicBezTo>
                    <a:cubicBezTo>
                      <a:pt x="1757" y="5191"/>
                      <a:pt x="1743" y="5188"/>
                      <a:pt x="1729" y="5188"/>
                    </a:cubicBezTo>
                    <a:cubicBezTo>
                      <a:pt x="1654" y="5188"/>
                      <a:pt x="1604" y="5301"/>
                      <a:pt x="1685" y="5347"/>
                    </a:cubicBezTo>
                    <a:cubicBezTo>
                      <a:pt x="3637" y="6442"/>
                      <a:pt x="4948" y="8493"/>
                      <a:pt x="5999" y="10401"/>
                    </a:cubicBezTo>
                    <a:cubicBezTo>
                      <a:pt x="7431" y="13002"/>
                      <a:pt x="8219" y="15823"/>
                      <a:pt x="8777" y="18722"/>
                    </a:cubicBezTo>
                    <a:cubicBezTo>
                      <a:pt x="8839" y="19046"/>
                      <a:pt x="9379" y="23113"/>
                      <a:pt x="10205" y="23113"/>
                    </a:cubicBezTo>
                    <a:cubicBezTo>
                      <a:pt x="10349" y="23113"/>
                      <a:pt x="10501" y="22989"/>
                      <a:pt x="10662" y="22700"/>
                    </a:cubicBezTo>
                    <a:cubicBezTo>
                      <a:pt x="11235" y="21665"/>
                      <a:pt x="11321" y="20208"/>
                      <a:pt x="11399" y="19057"/>
                    </a:cubicBezTo>
                    <a:cubicBezTo>
                      <a:pt x="11563" y="16615"/>
                      <a:pt x="11293" y="14145"/>
                      <a:pt x="10761" y="11760"/>
                    </a:cubicBezTo>
                    <a:cubicBezTo>
                      <a:pt x="9940" y="8076"/>
                      <a:pt x="8466" y="2866"/>
                      <a:pt x="5042" y="660"/>
                    </a:cubicBezTo>
                    <a:cubicBezTo>
                      <a:pt x="4368" y="226"/>
                      <a:pt x="3606" y="0"/>
                      <a:pt x="28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3"/>
              <p:cNvSpPr/>
              <p:nvPr/>
            </p:nvSpPr>
            <p:spPr>
              <a:xfrm>
                <a:off x="1365760" y="1908179"/>
                <a:ext cx="25088" cy="4376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914" extrusionOk="0">
                    <a:moveTo>
                      <a:pt x="114" y="0"/>
                    </a:moveTo>
                    <a:cubicBezTo>
                      <a:pt x="60" y="0"/>
                      <a:pt x="0" y="62"/>
                      <a:pt x="30" y="131"/>
                    </a:cubicBezTo>
                    <a:cubicBezTo>
                      <a:pt x="109" y="311"/>
                      <a:pt x="192" y="488"/>
                      <a:pt x="278" y="663"/>
                    </a:cubicBezTo>
                    <a:cubicBezTo>
                      <a:pt x="300" y="708"/>
                      <a:pt x="437" y="913"/>
                      <a:pt x="479" y="913"/>
                    </a:cubicBezTo>
                    <a:cubicBezTo>
                      <a:pt x="481" y="913"/>
                      <a:pt x="482" y="913"/>
                      <a:pt x="483" y="912"/>
                    </a:cubicBezTo>
                    <a:cubicBezTo>
                      <a:pt x="524" y="892"/>
                      <a:pt x="451" y="629"/>
                      <a:pt x="425" y="578"/>
                    </a:cubicBezTo>
                    <a:cubicBezTo>
                      <a:pt x="338" y="401"/>
                      <a:pt x="256" y="224"/>
                      <a:pt x="178" y="45"/>
                    </a:cubicBezTo>
                    <a:cubicBezTo>
                      <a:pt x="164" y="13"/>
                      <a:pt x="140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3"/>
              <p:cNvSpPr/>
              <p:nvPr/>
            </p:nvSpPr>
            <p:spPr>
              <a:xfrm>
                <a:off x="1541611" y="2149864"/>
                <a:ext cx="68896" cy="5558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61" extrusionOk="0">
                    <a:moveTo>
                      <a:pt x="299" y="0"/>
                    </a:moveTo>
                    <a:cubicBezTo>
                      <a:pt x="263" y="0"/>
                      <a:pt x="247" y="9"/>
                      <a:pt x="273" y="31"/>
                    </a:cubicBezTo>
                    <a:cubicBezTo>
                      <a:pt x="478" y="197"/>
                      <a:pt x="686" y="360"/>
                      <a:pt x="885" y="533"/>
                    </a:cubicBezTo>
                    <a:cubicBezTo>
                      <a:pt x="971" y="606"/>
                      <a:pt x="1213" y="772"/>
                      <a:pt x="1221" y="898"/>
                    </a:cubicBezTo>
                    <a:cubicBezTo>
                      <a:pt x="1225" y="951"/>
                      <a:pt x="1170" y="972"/>
                      <a:pt x="1083" y="972"/>
                    </a:cubicBezTo>
                    <a:cubicBezTo>
                      <a:pt x="810" y="972"/>
                      <a:pt x="223" y="771"/>
                      <a:pt x="138" y="740"/>
                    </a:cubicBezTo>
                    <a:cubicBezTo>
                      <a:pt x="127" y="736"/>
                      <a:pt x="117" y="734"/>
                      <a:pt x="108" y="734"/>
                    </a:cubicBezTo>
                    <a:cubicBezTo>
                      <a:pt x="27" y="734"/>
                      <a:pt x="1" y="870"/>
                      <a:pt x="92" y="904"/>
                    </a:cubicBezTo>
                    <a:cubicBezTo>
                      <a:pt x="226" y="953"/>
                      <a:pt x="727" y="1160"/>
                      <a:pt x="1070" y="1160"/>
                    </a:cubicBezTo>
                    <a:cubicBezTo>
                      <a:pt x="1227" y="1160"/>
                      <a:pt x="1351" y="1117"/>
                      <a:pt x="1391" y="994"/>
                    </a:cubicBezTo>
                    <a:cubicBezTo>
                      <a:pt x="1439" y="846"/>
                      <a:pt x="1304" y="700"/>
                      <a:pt x="1213" y="604"/>
                    </a:cubicBezTo>
                    <a:cubicBezTo>
                      <a:pt x="1030" y="412"/>
                      <a:pt x="820" y="246"/>
                      <a:pt x="611" y="82"/>
                    </a:cubicBezTo>
                    <a:cubicBezTo>
                      <a:pt x="561" y="43"/>
                      <a:pt x="380" y="0"/>
                      <a:pt x="2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3"/>
              <p:cNvSpPr/>
              <p:nvPr/>
            </p:nvSpPr>
            <p:spPr>
              <a:xfrm>
                <a:off x="1087357" y="1009954"/>
                <a:ext cx="339068" cy="417923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8729" extrusionOk="0">
                    <a:moveTo>
                      <a:pt x="4655" y="0"/>
                    </a:moveTo>
                    <a:cubicBezTo>
                      <a:pt x="4234" y="0"/>
                      <a:pt x="3792" y="114"/>
                      <a:pt x="3356" y="359"/>
                    </a:cubicBezTo>
                    <a:cubicBezTo>
                      <a:pt x="601" y="1911"/>
                      <a:pt x="69" y="5827"/>
                      <a:pt x="1" y="8646"/>
                    </a:cubicBezTo>
                    <a:cubicBezTo>
                      <a:pt x="0" y="8701"/>
                      <a:pt x="42" y="8728"/>
                      <a:pt x="85" y="8728"/>
                    </a:cubicBezTo>
                    <a:cubicBezTo>
                      <a:pt x="127" y="8728"/>
                      <a:pt x="170" y="8701"/>
                      <a:pt x="172" y="8646"/>
                    </a:cubicBezTo>
                    <a:cubicBezTo>
                      <a:pt x="234" y="6024"/>
                      <a:pt x="663" y="2797"/>
                      <a:pt x="2790" y="971"/>
                    </a:cubicBezTo>
                    <a:cubicBezTo>
                      <a:pt x="3384" y="461"/>
                      <a:pt x="4067" y="203"/>
                      <a:pt x="4706" y="203"/>
                    </a:cubicBezTo>
                    <a:cubicBezTo>
                      <a:pt x="5776" y="203"/>
                      <a:pt x="6723" y="927"/>
                      <a:pt x="6926" y="2404"/>
                    </a:cubicBezTo>
                    <a:cubicBezTo>
                      <a:pt x="6929" y="2426"/>
                      <a:pt x="6937" y="2435"/>
                      <a:pt x="6948" y="2435"/>
                    </a:cubicBezTo>
                    <a:cubicBezTo>
                      <a:pt x="6992" y="2435"/>
                      <a:pt x="7081" y="2294"/>
                      <a:pt x="7077" y="2270"/>
                    </a:cubicBezTo>
                    <a:cubicBezTo>
                      <a:pt x="6851" y="897"/>
                      <a:pt x="5837" y="0"/>
                      <a:pt x="46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3"/>
              <p:cNvSpPr/>
              <p:nvPr/>
            </p:nvSpPr>
            <p:spPr>
              <a:xfrm>
                <a:off x="1713057" y="2250694"/>
                <a:ext cx="110118" cy="10868"/>
              </a:xfrm>
              <a:custGeom>
                <a:avLst/>
                <a:gdLst/>
                <a:ahLst/>
                <a:cxnLst/>
                <a:rect l="l" t="t" r="r" b="b"/>
                <a:pathLst>
                  <a:path w="2300" h="227" extrusionOk="0">
                    <a:moveTo>
                      <a:pt x="1183" y="0"/>
                    </a:moveTo>
                    <a:cubicBezTo>
                      <a:pt x="868" y="0"/>
                      <a:pt x="553" y="16"/>
                      <a:pt x="238" y="55"/>
                    </a:cubicBezTo>
                    <a:cubicBezTo>
                      <a:pt x="187" y="61"/>
                      <a:pt x="5" y="95"/>
                      <a:pt x="3" y="136"/>
                    </a:cubicBezTo>
                    <a:cubicBezTo>
                      <a:pt x="1" y="178"/>
                      <a:pt x="160" y="226"/>
                      <a:pt x="226" y="226"/>
                    </a:cubicBezTo>
                    <a:cubicBezTo>
                      <a:pt x="231" y="226"/>
                      <a:pt x="235" y="226"/>
                      <a:pt x="238" y="225"/>
                    </a:cubicBezTo>
                    <a:cubicBezTo>
                      <a:pt x="553" y="187"/>
                      <a:pt x="868" y="171"/>
                      <a:pt x="1183" y="171"/>
                    </a:cubicBezTo>
                    <a:cubicBezTo>
                      <a:pt x="1555" y="171"/>
                      <a:pt x="1927" y="193"/>
                      <a:pt x="2299" y="225"/>
                    </a:cubicBezTo>
                    <a:lnTo>
                      <a:pt x="2299" y="55"/>
                    </a:lnTo>
                    <a:cubicBezTo>
                      <a:pt x="1927" y="23"/>
                      <a:pt x="1555" y="0"/>
                      <a:pt x="11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3"/>
              <p:cNvSpPr/>
              <p:nvPr/>
            </p:nvSpPr>
            <p:spPr>
              <a:xfrm>
                <a:off x="1401093" y="2502384"/>
                <a:ext cx="188494" cy="750959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15685" extrusionOk="0">
                    <a:moveTo>
                      <a:pt x="1959" y="0"/>
                    </a:moveTo>
                    <a:cubicBezTo>
                      <a:pt x="1925" y="0"/>
                      <a:pt x="1890" y="18"/>
                      <a:pt x="1876" y="58"/>
                    </a:cubicBezTo>
                    <a:cubicBezTo>
                      <a:pt x="730" y="3248"/>
                      <a:pt x="0" y="6765"/>
                      <a:pt x="116" y="10169"/>
                    </a:cubicBezTo>
                    <a:cubicBezTo>
                      <a:pt x="209" y="12917"/>
                      <a:pt x="1016" y="14841"/>
                      <a:pt x="3807" y="15681"/>
                    </a:cubicBezTo>
                    <a:cubicBezTo>
                      <a:pt x="3816" y="15684"/>
                      <a:pt x="3825" y="15685"/>
                      <a:pt x="3832" y="15685"/>
                    </a:cubicBezTo>
                    <a:cubicBezTo>
                      <a:pt x="3917" y="15685"/>
                      <a:pt x="3936" y="15541"/>
                      <a:pt x="3840" y="15512"/>
                    </a:cubicBezTo>
                    <a:cubicBezTo>
                      <a:pt x="2261" y="15037"/>
                      <a:pt x="1066" y="14214"/>
                      <a:pt x="606" y="12587"/>
                    </a:cubicBezTo>
                    <a:cubicBezTo>
                      <a:pt x="249" y="11324"/>
                      <a:pt x="240" y="9952"/>
                      <a:pt x="302" y="8652"/>
                    </a:cubicBezTo>
                    <a:cubicBezTo>
                      <a:pt x="438" y="5746"/>
                      <a:pt x="1058" y="2838"/>
                      <a:pt x="2040" y="103"/>
                    </a:cubicBezTo>
                    <a:cubicBezTo>
                      <a:pt x="2063" y="41"/>
                      <a:pt x="2011" y="0"/>
                      <a:pt x="19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3"/>
              <p:cNvSpPr/>
              <p:nvPr/>
            </p:nvSpPr>
            <p:spPr>
              <a:xfrm>
                <a:off x="1658574" y="2263764"/>
                <a:ext cx="26428" cy="13932"/>
              </a:xfrm>
              <a:custGeom>
                <a:avLst/>
                <a:gdLst/>
                <a:ahLst/>
                <a:cxnLst/>
                <a:rect l="l" t="t" r="r" b="b"/>
                <a:pathLst>
                  <a:path w="552" h="291" extrusionOk="0">
                    <a:moveTo>
                      <a:pt x="442" y="0"/>
                    </a:moveTo>
                    <a:cubicBezTo>
                      <a:pt x="433" y="0"/>
                      <a:pt x="423" y="2"/>
                      <a:pt x="413" y="6"/>
                    </a:cubicBezTo>
                    <a:cubicBezTo>
                      <a:pt x="303" y="45"/>
                      <a:pt x="195" y="88"/>
                      <a:pt x="88" y="135"/>
                    </a:cubicBezTo>
                    <a:cubicBezTo>
                      <a:pt x="0" y="173"/>
                      <a:pt x="55" y="290"/>
                      <a:pt x="137" y="290"/>
                    </a:cubicBezTo>
                    <a:cubicBezTo>
                      <a:pt x="149" y="290"/>
                      <a:pt x="161" y="288"/>
                      <a:pt x="174" y="282"/>
                    </a:cubicBezTo>
                    <a:cubicBezTo>
                      <a:pt x="267" y="241"/>
                      <a:pt x="362" y="204"/>
                      <a:pt x="458" y="171"/>
                    </a:cubicBezTo>
                    <a:cubicBezTo>
                      <a:pt x="551" y="138"/>
                      <a:pt x="524" y="0"/>
                      <a:pt x="442" y="0"/>
                    </a:cubicBezTo>
                    <a:close/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3"/>
              <p:cNvSpPr/>
              <p:nvPr/>
            </p:nvSpPr>
            <p:spPr>
              <a:xfrm>
                <a:off x="2001706" y="2211578"/>
                <a:ext cx="23651" cy="89339"/>
              </a:xfrm>
              <a:custGeom>
                <a:avLst/>
                <a:gdLst/>
                <a:ahLst/>
                <a:cxnLst/>
                <a:rect l="l" t="t" r="r" b="b"/>
                <a:pathLst>
                  <a:path w="494" h="1866" extrusionOk="0">
                    <a:moveTo>
                      <a:pt x="104" y="0"/>
                    </a:moveTo>
                    <a:cubicBezTo>
                      <a:pt x="57" y="0"/>
                      <a:pt x="1" y="38"/>
                      <a:pt x="1" y="100"/>
                    </a:cubicBezTo>
                    <a:cubicBezTo>
                      <a:pt x="1" y="656"/>
                      <a:pt x="1" y="1179"/>
                      <a:pt x="1" y="1733"/>
                    </a:cubicBezTo>
                    <a:cubicBezTo>
                      <a:pt x="1" y="1767"/>
                      <a:pt x="27" y="1809"/>
                      <a:pt x="63" y="1815"/>
                    </a:cubicBezTo>
                    <a:cubicBezTo>
                      <a:pt x="158" y="1831"/>
                      <a:pt x="252" y="1847"/>
                      <a:pt x="345" y="1864"/>
                    </a:cubicBezTo>
                    <a:cubicBezTo>
                      <a:pt x="351" y="1865"/>
                      <a:pt x="357" y="1866"/>
                      <a:pt x="363" y="1866"/>
                    </a:cubicBezTo>
                    <a:cubicBezTo>
                      <a:pt x="457" y="1866"/>
                      <a:pt x="493" y="1718"/>
                      <a:pt x="391" y="1700"/>
                    </a:cubicBezTo>
                    <a:cubicBezTo>
                      <a:pt x="367" y="1696"/>
                      <a:pt x="234" y="1657"/>
                      <a:pt x="174" y="1657"/>
                    </a:cubicBezTo>
                    <a:cubicBezTo>
                      <a:pt x="172" y="1657"/>
                      <a:pt x="170" y="1657"/>
                      <a:pt x="169" y="1657"/>
                    </a:cubicBezTo>
                    <a:lnTo>
                      <a:pt x="169" y="1657"/>
                    </a:lnTo>
                    <a:cubicBezTo>
                      <a:pt x="169" y="1630"/>
                      <a:pt x="171" y="1603"/>
                      <a:pt x="171" y="1577"/>
                    </a:cubicBezTo>
                    <a:cubicBezTo>
                      <a:pt x="171" y="1386"/>
                      <a:pt x="172" y="1193"/>
                      <a:pt x="172" y="1002"/>
                    </a:cubicBezTo>
                    <a:cubicBezTo>
                      <a:pt x="172" y="691"/>
                      <a:pt x="172" y="380"/>
                      <a:pt x="172" y="69"/>
                    </a:cubicBezTo>
                    <a:cubicBezTo>
                      <a:pt x="172" y="22"/>
                      <a:pt x="140" y="0"/>
                      <a:pt x="1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3"/>
              <p:cNvSpPr/>
              <p:nvPr/>
            </p:nvSpPr>
            <p:spPr>
              <a:xfrm>
                <a:off x="1794591" y="2211530"/>
                <a:ext cx="31503" cy="87137"/>
              </a:xfrm>
              <a:custGeom>
                <a:avLst/>
                <a:gdLst/>
                <a:ahLst/>
                <a:cxnLst/>
                <a:rect l="l" t="t" r="r" b="b"/>
                <a:pathLst>
                  <a:path w="658" h="1820" extrusionOk="0">
                    <a:moveTo>
                      <a:pt x="555" y="1"/>
                    </a:moveTo>
                    <a:cubicBezTo>
                      <a:pt x="518" y="1"/>
                      <a:pt x="486" y="22"/>
                      <a:pt x="486" y="70"/>
                    </a:cubicBezTo>
                    <a:lnTo>
                      <a:pt x="486" y="100"/>
                    </a:lnTo>
                    <a:cubicBezTo>
                      <a:pt x="486" y="616"/>
                      <a:pt x="487" y="1107"/>
                      <a:pt x="487" y="1620"/>
                    </a:cubicBezTo>
                    <a:lnTo>
                      <a:pt x="487" y="1620"/>
                    </a:lnTo>
                    <a:cubicBezTo>
                      <a:pt x="374" y="1587"/>
                      <a:pt x="259" y="1559"/>
                      <a:pt x="144" y="1532"/>
                    </a:cubicBezTo>
                    <a:cubicBezTo>
                      <a:pt x="136" y="1530"/>
                      <a:pt x="129" y="1529"/>
                      <a:pt x="122" y="1529"/>
                    </a:cubicBezTo>
                    <a:cubicBezTo>
                      <a:pt x="32" y="1529"/>
                      <a:pt x="0" y="1671"/>
                      <a:pt x="99" y="1696"/>
                    </a:cubicBezTo>
                    <a:cubicBezTo>
                      <a:pt x="250" y="1732"/>
                      <a:pt x="402" y="1770"/>
                      <a:pt x="550" y="1816"/>
                    </a:cubicBezTo>
                    <a:cubicBezTo>
                      <a:pt x="558" y="1819"/>
                      <a:pt x="566" y="1820"/>
                      <a:pt x="573" y="1820"/>
                    </a:cubicBezTo>
                    <a:cubicBezTo>
                      <a:pt x="618" y="1820"/>
                      <a:pt x="658" y="1780"/>
                      <a:pt x="658" y="1734"/>
                    </a:cubicBezTo>
                    <a:cubicBezTo>
                      <a:pt x="658" y="1180"/>
                      <a:pt x="657" y="654"/>
                      <a:pt x="657" y="100"/>
                    </a:cubicBezTo>
                    <a:cubicBezTo>
                      <a:pt x="657" y="37"/>
                      <a:pt x="602" y="1"/>
                      <a:pt x="5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3"/>
              <p:cNvSpPr/>
              <p:nvPr/>
            </p:nvSpPr>
            <p:spPr>
              <a:xfrm>
                <a:off x="1332198" y="1635614"/>
                <a:ext cx="15129" cy="26333"/>
              </a:xfrm>
              <a:custGeom>
                <a:avLst/>
                <a:gdLst/>
                <a:ahLst/>
                <a:cxnLst/>
                <a:rect l="l" t="t" r="r" b="b"/>
                <a:pathLst>
                  <a:path w="316" h="550" extrusionOk="0">
                    <a:moveTo>
                      <a:pt x="88" y="0"/>
                    </a:moveTo>
                    <a:cubicBezTo>
                      <a:pt x="50" y="0"/>
                      <a:pt x="0" y="181"/>
                      <a:pt x="0" y="181"/>
                    </a:cubicBezTo>
                    <a:cubicBezTo>
                      <a:pt x="47" y="308"/>
                      <a:pt x="64" y="353"/>
                      <a:pt x="115" y="477"/>
                    </a:cubicBezTo>
                    <a:cubicBezTo>
                      <a:pt x="134" y="526"/>
                      <a:pt x="186" y="549"/>
                      <a:pt x="230" y="549"/>
                    </a:cubicBezTo>
                    <a:cubicBezTo>
                      <a:pt x="277" y="549"/>
                      <a:pt x="316" y="522"/>
                      <a:pt x="294" y="470"/>
                    </a:cubicBezTo>
                    <a:cubicBezTo>
                      <a:pt x="244" y="345"/>
                      <a:pt x="155" y="150"/>
                      <a:pt x="109" y="24"/>
                    </a:cubicBezTo>
                    <a:cubicBezTo>
                      <a:pt x="103" y="7"/>
                      <a:pt x="95" y="0"/>
                      <a:pt x="88" y="0"/>
                    </a:cubicBezTo>
                    <a:close/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3"/>
              <p:cNvSpPr/>
              <p:nvPr/>
            </p:nvSpPr>
            <p:spPr>
              <a:xfrm>
                <a:off x="1303759" y="915875"/>
                <a:ext cx="1298821" cy="745979"/>
              </a:xfrm>
              <a:custGeom>
                <a:avLst/>
                <a:gdLst/>
                <a:ahLst/>
                <a:cxnLst/>
                <a:rect l="l" t="t" r="r" b="b"/>
                <a:pathLst>
                  <a:path w="27128" h="15581" extrusionOk="0">
                    <a:moveTo>
                      <a:pt x="9910" y="0"/>
                    </a:moveTo>
                    <a:cubicBezTo>
                      <a:pt x="8701" y="0"/>
                      <a:pt x="7505" y="382"/>
                      <a:pt x="6431" y="924"/>
                    </a:cubicBezTo>
                    <a:cubicBezTo>
                      <a:pt x="2876" y="2717"/>
                      <a:pt x="537" y="6219"/>
                      <a:pt x="3" y="10128"/>
                    </a:cubicBezTo>
                    <a:cubicBezTo>
                      <a:pt x="1" y="10147"/>
                      <a:pt x="85" y="10242"/>
                      <a:pt x="133" y="10242"/>
                    </a:cubicBezTo>
                    <a:cubicBezTo>
                      <a:pt x="149" y="10242"/>
                      <a:pt x="161" y="10232"/>
                      <a:pt x="164" y="10205"/>
                    </a:cubicBezTo>
                    <a:cubicBezTo>
                      <a:pt x="657" y="6412"/>
                      <a:pt x="2888" y="3003"/>
                      <a:pt x="6291" y="1193"/>
                    </a:cubicBezTo>
                    <a:cubicBezTo>
                      <a:pt x="7345" y="632"/>
                      <a:pt x="8745" y="154"/>
                      <a:pt x="10077" y="154"/>
                    </a:cubicBezTo>
                    <a:cubicBezTo>
                      <a:pt x="11032" y="154"/>
                      <a:pt x="11951" y="400"/>
                      <a:pt x="12684" y="1036"/>
                    </a:cubicBezTo>
                    <a:cubicBezTo>
                      <a:pt x="12702" y="1051"/>
                      <a:pt x="12723" y="1060"/>
                      <a:pt x="12744" y="1060"/>
                    </a:cubicBezTo>
                    <a:cubicBezTo>
                      <a:pt x="12765" y="1060"/>
                      <a:pt x="12786" y="1052"/>
                      <a:pt x="12804" y="1036"/>
                    </a:cubicBezTo>
                    <a:cubicBezTo>
                      <a:pt x="13577" y="365"/>
                      <a:pt x="14491" y="92"/>
                      <a:pt x="15449" y="92"/>
                    </a:cubicBezTo>
                    <a:cubicBezTo>
                      <a:pt x="17834" y="92"/>
                      <a:pt x="20492" y="1781"/>
                      <a:pt x="21929" y="3211"/>
                    </a:cubicBezTo>
                    <a:cubicBezTo>
                      <a:pt x="25149" y="6420"/>
                      <a:pt x="26234" y="11229"/>
                      <a:pt x="24610" y="15478"/>
                    </a:cubicBezTo>
                    <a:cubicBezTo>
                      <a:pt x="24586" y="15540"/>
                      <a:pt x="24637" y="15581"/>
                      <a:pt x="24689" y="15581"/>
                    </a:cubicBezTo>
                    <a:cubicBezTo>
                      <a:pt x="24723" y="15581"/>
                      <a:pt x="24759" y="15563"/>
                      <a:pt x="24774" y="15523"/>
                    </a:cubicBezTo>
                    <a:cubicBezTo>
                      <a:pt x="27127" y="9368"/>
                      <a:pt x="23337" y="835"/>
                      <a:pt x="16272" y="41"/>
                    </a:cubicBezTo>
                    <a:cubicBezTo>
                      <a:pt x="16043" y="15"/>
                      <a:pt x="15812" y="2"/>
                      <a:pt x="15581" y="2"/>
                    </a:cubicBezTo>
                    <a:cubicBezTo>
                      <a:pt x="14873" y="2"/>
                      <a:pt x="14164" y="128"/>
                      <a:pt x="13516" y="417"/>
                    </a:cubicBezTo>
                    <a:cubicBezTo>
                      <a:pt x="13308" y="510"/>
                      <a:pt x="12970" y="696"/>
                      <a:pt x="12752" y="836"/>
                    </a:cubicBezTo>
                    <a:cubicBezTo>
                      <a:pt x="12165" y="527"/>
                      <a:pt x="11475" y="177"/>
                      <a:pt x="10745" y="64"/>
                    </a:cubicBezTo>
                    <a:cubicBezTo>
                      <a:pt x="10467" y="20"/>
                      <a:pt x="10188" y="0"/>
                      <a:pt x="99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3"/>
              <p:cNvSpPr/>
              <p:nvPr/>
            </p:nvSpPr>
            <p:spPr>
              <a:xfrm>
                <a:off x="2430969" y="1654095"/>
                <a:ext cx="186483" cy="264427"/>
              </a:xfrm>
              <a:custGeom>
                <a:avLst/>
                <a:gdLst/>
                <a:ahLst/>
                <a:cxnLst/>
                <a:rect l="l" t="t" r="r" b="b"/>
                <a:pathLst>
                  <a:path w="3895" h="5523" extrusionOk="0">
                    <a:moveTo>
                      <a:pt x="1543" y="1"/>
                    </a:moveTo>
                    <a:cubicBezTo>
                      <a:pt x="1057" y="1"/>
                      <a:pt x="549" y="146"/>
                      <a:pt x="77" y="456"/>
                    </a:cubicBezTo>
                    <a:cubicBezTo>
                      <a:pt x="0" y="507"/>
                      <a:pt x="47" y="618"/>
                      <a:pt x="118" y="618"/>
                    </a:cubicBezTo>
                    <a:cubicBezTo>
                      <a:pt x="132" y="618"/>
                      <a:pt x="147" y="614"/>
                      <a:pt x="162" y="604"/>
                    </a:cubicBezTo>
                    <a:lnTo>
                      <a:pt x="308" y="952"/>
                    </a:lnTo>
                    <a:cubicBezTo>
                      <a:pt x="374" y="909"/>
                      <a:pt x="363" y="483"/>
                      <a:pt x="363" y="483"/>
                    </a:cubicBezTo>
                    <a:cubicBezTo>
                      <a:pt x="748" y="274"/>
                      <a:pt x="1144" y="176"/>
                      <a:pt x="1523" y="176"/>
                    </a:cubicBezTo>
                    <a:cubicBezTo>
                      <a:pt x="2668" y="176"/>
                      <a:pt x="3648" y="1068"/>
                      <a:pt x="3629" y="2456"/>
                    </a:cubicBezTo>
                    <a:cubicBezTo>
                      <a:pt x="3609" y="3956"/>
                      <a:pt x="2481" y="5351"/>
                      <a:pt x="1013" y="5351"/>
                    </a:cubicBezTo>
                    <a:cubicBezTo>
                      <a:pt x="812" y="5351"/>
                      <a:pt x="604" y="5325"/>
                      <a:pt x="392" y="5269"/>
                    </a:cubicBezTo>
                    <a:cubicBezTo>
                      <a:pt x="384" y="5267"/>
                      <a:pt x="376" y="5266"/>
                      <a:pt x="368" y="5266"/>
                    </a:cubicBezTo>
                    <a:cubicBezTo>
                      <a:pt x="279" y="5266"/>
                      <a:pt x="249" y="5408"/>
                      <a:pt x="346" y="5434"/>
                    </a:cubicBezTo>
                    <a:cubicBezTo>
                      <a:pt x="576" y="5494"/>
                      <a:pt x="800" y="5523"/>
                      <a:pt x="1017" y="5523"/>
                    </a:cubicBezTo>
                    <a:cubicBezTo>
                      <a:pt x="2665" y="5523"/>
                      <a:pt x="3895" y="3885"/>
                      <a:pt x="3795" y="2201"/>
                    </a:cubicBezTo>
                    <a:cubicBezTo>
                      <a:pt x="3714" y="819"/>
                      <a:pt x="2694" y="1"/>
                      <a:pt x="15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3"/>
              <p:cNvSpPr/>
              <p:nvPr/>
            </p:nvSpPr>
            <p:spPr>
              <a:xfrm>
                <a:off x="2439491" y="1695365"/>
                <a:ext cx="130275" cy="71002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1483" extrusionOk="0">
                    <a:moveTo>
                      <a:pt x="1504" y="0"/>
                    </a:moveTo>
                    <a:cubicBezTo>
                      <a:pt x="828" y="0"/>
                      <a:pt x="338" y="610"/>
                      <a:pt x="25" y="1182"/>
                    </a:cubicBezTo>
                    <a:cubicBezTo>
                      <a:pt x="1" y="1227"/>
                      <a:pt x="30" y="1445"/>
                      <a:pt x="70" y="1445"/>
                    </a:cubicBezTo>
                    <a:cubicBezTo>
                      <a:pt x="77" y="1445"/>
                      <a:pt x="84" y="1439"/>
                      <a:pt x="91" y="1425"/>
                    </a:cubicBezTo>
                    <a:cubicBezTo>
                      <a:pt x="366" y="876"/>
                      <a:pt x="825" y="170"/>
                      <a:pt x="1501" y="170"/>
                    </a:cubicBezTo>
                    <a:cubicBezTo>
                      <a:pt x="1574" y="170"/>
                      <a:pt x="1650" y="178"/>
                      <a:pt x="1729" y="196"/>
                    </a:cubicBezTo>
                    <a:cubicBezTo>
                      <a:pt x="2259" y="317"/>
                      <a:pt x="2530" y="900"/>
                      <a:pt x="2548" y="1400"/>
                    </a:cubicBezTo>
                    <a:cubicBezTo>
                      <a:pt x="2549" y="1455"/>
                      <a:pt x="2593" y="1482"/>
                      <a:pt x="2636" y="1482"/>
                    </a:cubicBezTo>
                    <a:cubicBezTo>
                      <a:pt x="2679" y="1482"/>
                      <a:pt x="2720" y="1455"/>
                      <a:pt x="2718" y="1400"/>
                    </a:cubicBezTo>
                    <a:cubicBezTo>
                      <a:pt x="2698" y="823"/>
                      <a:pt x="2380" y="172"/>
                      <a:pt x="1774" y="32"/>
                    </a:cubicBezTo>
                    <a:cubicBezTo>
                      <a:pt x="1681" y="10"/>
                      <a:pt x="1591" y="0"/>
                      <a:pt x="15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3"/>
              <p:cNvSpPr/>
              <p:nvPr/>
            </p:nvSpPr>
            <p:spPr>
              <a:xfrm>
                <a:off x="2438773" y="1747455"/>
                <a:ext cx="98484" cy="57645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204" extrusionOk="0">
                    <a:moveTo>
                      <a:pt x="1008" y="0"/>
                    </a:moveTo>
                    <a:cubicBezTo>
                      <a:pt x="673" y="0"/>
                      <a:pt x="344" y="162"/>
                      <a:pt x="68" y="349"/>
                    </a:cubicBezTo>
                    <a:cubicBezTo>
                      <a:pt x="46" y="365"/>
                      <a:pt x="1" y="560"/>
                      <a:pt x="52" y="560"/>
                    </a:cubicBezTo>
                    <a:cubicBezTo>
                      <a:pt x="59" y="560"/>
                      <a:pt x="68" y="557"/>
                      <a:pt x="78" y="550"/>
                    </a:cubicBezTo>
                    <a:cubicBezTo>
                      <a:pt x="324" y="373"/>
                      <a:pt x="609" y="209"/>
                      <a:pt x="916" y="176"/>
                    </a:cubicBezTo>
                    <a:cubicBezTo>
                      <a:pt x="947" y="173"/>
                      <a:pt x="977" y="171"/>
                      <a:pt x="1006" y="171"/>
                    </a:cubicBezTo>
                    <a:cubicBezTo>
                      <a:pt x="1530" y="171"/>
                      <a:pt x="1761" y="683"/>
                      <a:pt x="1876" y="1143"/>
                    </a:cubicBezTo>
                    <a:cubicBezTo>
                      <a:pt x="1887" y="1186"/>
                      <a:pt x="1919" y="1204"/>
                      <a:pt x="1953" y="1204"/>
                    </a:cubicBezTo>
                    <a:cubicBezTo>
                      <a:pt x="2003" y="1204"/>
                      <a:pt x="2056" y="1162"/>
                      <a:pt x="2041" y="1098"/>
                    </a:cubicBezTo>
                    <a:cubicBezTo>
                      <a:pt x="1917" y="605"/>
                      <a:pt x="1668" y="51"/>
                      <a:pt x="1093" y="4"/>
                    </a:cubicBezTo>
                    <a:cubicBezTo>
                      <a:pt x="1065" y="1"/>
                      <a:pt x="1037" y="0"/>
                      <a:pt x="10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3"/>
              <p:cNvSpPr/>
              <p:nvPr/>
            </p:nvSpPr>
            <p:spPr>
              <a:xfrm>
                <a:off x="1345843" y="1693881"/>
                <a:ext cx="1135798" cy="528520"/>
              </a:xfrm>
              <a:custGeom>
                <a:avLst/>
                <a:gdLst/>
                <a:ahLst/>
                <a:cxnLst/>
                <a:rect l="l" t="t" r="r" b="b"/>
                <a:pathLst>
                  <a:path w="23723" h="11039" extrusionOk="0">
                    <a:moveTo>
                      <a:pt x="839" y="1"/>
                    </a:moveTo>
                    <a:cubicBezTo>
                      <a:pt x="797" y="1"/>
                      <a:pt x="755" y="28"/>
                      <a:pt x="755" y="83"/>
                    </a:cubicBezTo>
                    <a:cubicBezTo>
                      <a:pt x="757" y="3132"/>
                      <a:pt x="1" y="5701"/>
                      <a:pt x="2289" y="8060"/>
                    </a:cubicBezTo>
                    <a:cubicBezTo>
                      <a:pt x="4692" y="10538"/>
                      <a:pt x="8593" y="11038"/>
                      <a:pt x="11865" y="11038"/>
                    </a:cubicBezTo>
                    <a:cubicBezTo>
                      <a:pt x="15136" y="11038"/>
                      <a:pt x="19038" y="10538"/>
                      <a:pt x="21441" y="8060"/>
                    </a:cubicBezTo>
                    <a:cubicBezTo>
                      <a:pt x="23722" y="5708"/>
                      <a:pt x="22892" y="3046"/>
                      <a:pt x="22973" y="121"/>
                    </a:cubicBezTo>
                    <a:cubicBezTo>
                      <a:pt x="22975" y="66"/>
                      <a:pt x="22933" y="39"/>
                      <a:pt x="22891" y="39"/>
                    </a:cubicBezTo>
                    <a:cubicBezTo>
                      <a:pt x="22848" y="39"/>
                      <a:pt x="22805" y="66"/>
                      <a:pt x="22803" y="121"/>
                    </a:cubicBezTo>
                    <a:cubicBezTo>
                      <a:pt x="22725" y="2918"/>
                      <a:pt x="23548" y="5544"/>
                      <a:pt x="21412" y="7842"/>
                    </a:cubicBezTo>
                    <a:cubicBezTo>
                      <a:pt x="19068" y="10362"/>
                      <a:pt x="15145" y="10868"/>
                      <a:pt x="11890" y="10868"/>
                    </a:cubicBezTo>
                    <a:cubicBezTo>
                      <a:pt x="11882" y="10868"/>
                      <a:pt x="11873" y="10868"/>
                      <a:pt x="11865" y="10868"/>
                    </a:cubicBezTo>
                    <a:cubicBezTo>
                      <a:pt x="8648" y="10865"/>
                      <a:pt x="4767" y="10389"/>
                      <a:pt x="2410" y="7939"/>
                    </a:cubicBezTo>
                    <a:cubicBezTo>
                      <a:pt x="172" y="5615"/>
                      <a:pt x="1006" y="2950"/>
                      <a:pt x="926" y="83"/>
                    </a:cubicBezTo>
                    <a:cubicBezTo>
                      <a:pt x="924" y="28"/>
                      <a:pt x="882" y="1"/>
                      <a:pt x="8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3"/>
              <p:cNvSpPr/>
              <p:nvPr/>
            </p:nvSpPr>
            <p:spPr>
              <a:xfrm>
                <a:off x="1909783" y="1793035"/>
                <a:ext cx="8187" cy="85078"/>
              </a:xfrm>
              <a:custGeom>
                <a:avLst/>
                <a:gdLst/>
                <a:ahLst/>
                <a:cxnLst/>
                <a:rect l="l" t="t" r="r" b="b"/>
                <a:pathLst>
                  <a:path w="171" h="1777" extrusionOk="0">
                    <a:moveTo>
                      <a:pt x="85" y="1"/>
                    </a:moveTo>
                    <a:cubicBezTo>
                      <a:pt x="43" y="1"/>
                      <a:pt x="0" y="28"/>
                      <a:pt x="0" y="83"/>
                    </a:cubicBezTo>
                    <a:lnTo>
                      <a:pt x="0" y="1694"/>
                    </a:lnTo>
                    <a:cubicBezTo>
                      <a:pt x="0" y="1749"/>
                      <a:pt x="43" y="1776"/>
                      <a:pt x="86" y="1776"/>
                    </a:cubicBezTo>
                    <a:cubicBezTo>
                      <a:pt x="128" y="1776"/>
                      <a:pt x="171" y="1749"/>
                      <a:pt x="171" y="1694"/>
                    </a:cubicBezTo>
                    <a:lnTo>
                      <a:pt x="171" y="83"/>
                    </a:lnTo>
                    <a:cubicBezTo>
                      <a:pt x="171" y="28"/>
                      <a:pt x="128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3"/>
              <p:cNvSpPr/>
              <p:nvPr/>
            </p:nvSpPr>
            <p:spPr>
              <a:xfrm>
                <a:off x="1681794" y="1933507"/>
                <a:ext cx="464077" cy="204868"/>
              </a:xfrm>
              <a:custGeom>
                <a:avLst/>
                <a:gdLst/>
                <a:ahLst/>
                <a:cxnLst/>
                <a:rect l="l" t="t" r="r" b="b"/>
                <a:pathLst>
                  <a:path w="9693" h="4279" extrusionOk="0">
                    <a:moveTo>
                      <a:pt x="4829" y="171"/>
                    </a:moveTo>
                    <a:cubicBezTo>
                      <a:pt x="4835" y="171"/>
                      <a:pt x="4842" y="171"/>
                      <a:pt x="4848" y="171"/>
                    </a:cubicBezTo>
                    <a:cubicBezTo>
                      <a:pt x="5823" y="172"/>
                      <a:pt x="6798" y="232"/>
                      <a:pt x="7768" y="326"/>
                    </a:cubicBezTo>
                    <a:cubicBezTo>
                      <a:pt x="8716" y="419"/>
                      <a:pt x="9572" y="599"/>
                      <a:pt x="9069" y="1681"/>
                    </a:cubicBezTo>
                    <a:cubicBezTo>
                      <a:pt x="8280" y="3377"/>
                      <a:pt x="6640" y="4052"/>
                      <a:pt x="4848" y="4108"/>
                    </a:cubicBezTo>
                    <a:cubicBezTo>
                      <a:pt x="3059" y="4052"/>
                      <a:pt x="1414" y="3377"/>
                      <a:pt x="627" y="1681"/>
                    </a:cubicBezTo>
                    <a:cubicBezTo>
                      <a:pt x="183" y="723"/>
                      <a:pt x="778" y="445"/>
                      <a:pt x="1728" y="346"/>
                    </a:cubicBezTo>
                    <a:cubicBezTo>
                      <a:pt x="2757" y="241"/>
                      <a:pt x="3794" y="171"/>
                      <a:pt x="4829" y="171"/>
                    </a:cubicBezTo>
                    <a:close/>
                    <a:moveTo>
                      <a:pt x="4827" y="1"/>
                    </a:moveTo>
                    <a:cubicBezTo>
                      <a:pt x="3932" y="1"/>
                      <a:pt x="3036" y="55"/>
                      <a:pt x="2146" y="136"/>
                    </a:cubicBezTo>
                    <a:cubicBezTo>
                      <a:pt x="1728" y="174"/>
                      <a:pt x="964" y="117"/>
                      <a:pt x="573" y="313"/>
                    </a:cubicBezTo>
                    <a:cubicBezTo>
                      <a:pt x="0" y="601"/>
                      <a:pt x="179" y="1048"/>
                      <a:pt x="389" y="1559"/>
                    </a:cubicBezTo>
                    <a:cubicBezTo>
                      <a:pt x="1157" y="3431"/>
                      <a:pt x="2899" y="4214"/>
                      <a:pt x="4835" y="4278"/>
                    </a:cubicBezTo>
                    <a:lnTo>
                      <a:pt x="4835" y="4278"/>
                    </a:lnTo>
                    <a:cubicBezTo>
                      <a:pt x="4838" y="4278"/>
                      <a:pt x="4841" y="4278"/>
                      <a:pt x="4845" y="4278"/>
                    </a:cubicBezTo>
                    <a:cubicBezTo>
                      <a:pt x="4846" y="4278"/>
                      <a:pt x="4847" y="4278"/>
                      <a:pt x="4848" y="4278"/>
                    </a:cubicBezTo>
                    <a:cubicBezTo>
                      <a:pt x="4849" y="4278"/>
                      <a:pt x="4850" y="4278"/>
                      <a:pt x="4851" y="4278"/>
                    </a:cubicBezTo>
                    <a:cubicBezTo>
                      <a:pt x="4855" y="4278"/>
                      <a:pt x="4858" y="4278"/>
                      <a:pt x="4861" y="4278"/>
                    </a:cubicBezTo>
                    <a:lnTo>
                      <a:pt x="4861" y="4278"/>
                    </a:lnTo>
                    <a:cubicBezTo>
                      <a:pt x="6795" y="4215"/>
                      <a:pt x="8539" y="3432"/>
                      <a:pt x="9306" y="1559"/>
                    </a:cubicBezTo>
                    <a:cubicBezTo>
                      <a:pt x="9512" y="1056"/>
                      <a:pt x="9692" y="608"/>
                      <a:pt x="9133" y="318"/>
                    </a:cubicBezTo>
                    <a:cubicBezTo>
                      <a:pt x="8782" y="135"/>
                      <a:pt x="8162" y="194"/>
                      <a:pt x="7768" y="156"/>
                    </a:cubicBezTo>
                    <a:cubicBezTo>
                      <a:pt x="6798" y="62"/>
                      <a:pt x="5823" y="2"/>
                      <a:pt x="4848" y="1"/>
                    </a:cubicBezTo>
                    <a:cubicBezTo>
                      <a:pt x="4841" y="1"/>
                      <a:pt x="4834" y="1"/>
                      <a:pt x="48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3"/>
              <p:cNvSpPr/>
              <p:nvPr/>
            </p:nvSpPr>
            <p:spPr>
              <a:xfrm>
                <a:off x="1738767" y="2002306"/>
                <a:ext cx="342659" cy="137169"/>
              </a:xfrm>
              <a:custGeom>
                <a:avLst/>
                <a:gdLst/>
                <a:ahLst/>
                <a:cxnLst/>
                <a:rect l="l" t="t" r="r" b="b"/>
                <a:pathLst>
                  <a:path w="7157" h="2865" extrusionOk="0">
                    <a:moveTo>
                      <a:pt x="3658" y="172"/>
                    </a:moveTo>
                    <a:cubicBezTo>
                      <a:pt x="4242" y="214"/>
                      <a:pt x="7144" y="930"/>
                      <a:pt x="6546" y="1860"/>
                    </a:cubicBezTo>
                    <a:cubicBezTo>
                      <a:pt x="6106" y="2545"/>
                      <a:pt x="4589" y="2668"/>
                      <a:pt x="3726" y="2668"/>
                    </a:cubicBezTo>
                    <a:cubicBezTo>
                      <a:pt x="3613" y="2668"/>
                      <a:pt x="3512" y="2666"/>
                      <a:pt x="3425" y="2663"/>
                    </a:cubicBezTo>
                    <a:cubicBezTo>
                      <a:pt x="2967" y="2646"/>
                      <a:pt x="499" y="2344"/>
                      <a:pt x="358" y="1524"/>
                    </a:cubicBezTo>
                    <a:cubicBezTo>
                      <a:pt x="227" y="767"/>
                      <a:pt x="3196" y="201"/>
                      <a:pt x="3658" y="172"/>
                    </a:cubicBezTo>
                    <a:close/>
                    <a:moveTo>
                      <a:pt x="3651" y="1"/>
                    </a:moveTo>
                    <a:cubicBezTo>
                      <a:pt x="3644" y="1"/>
                      <a:pt x="3638" y="1"/>
                      <a:pt x="3632" y="3"/>
                    </a:cubicBezTo>
                    <a:lnTo>
                      <a:pt x="3632" y="3"/>
                    </a:lnTo>
                    <a:cubicBezTo>
                      <a:pt x="2326" y="92"/>
                      <a:pt x="1171" y="659"/>
                      <a:pt x="56" y="1312"/>
                    </a:cubicBezTo>
                    <a:cubicBezTo>
                      <a:pt x="9" y="1340"/>
                      <a:pt x="1" y="1407"/>
                      <a:pt x="39" y="1447"/>
                    </a:cubicBezTo>
                    <a:cubicBezTo>
                      <a:pt x="980" y="2394"/>
                      <a:pt x="2315" y="2865"/>
                      <a:pt x="3652" y="2865"/>
                    </a:cubicBezTo>
                    <a:cubicBezTo>
                      <a:pt x="4914" y="2865"/>
                      <a:pt x="6177" y="2446"/>
                      <a:pt x="7112" y="1613"/>
                    </a:cubicBezTo>
                    <a:cubicBezTo>
                      <a:pt x="7157" y="1573"/>
                      <a:pt x="7137" y="1509"/>
                      <a:pt x="7095" y="1479"/>
                    </a:cubicBezTo>
                    <a:cubicBezTo>
                      <a:pt x="6058" y="741"/>
                      <a:pt x="4974" y="104"/>
                      <a:pt x="3684" y="3"/>
                    </a:cubicBezTo>
                    <a:lnTo>
                      <a:pt x="3684" y="3"/>
                    </a:lnTo>
                    <a:cubicBezTo>
                      <a:pt x="3678" y="1"/>
                      <a:pt x="3672" y="1"/>
                      <a:pt x="3665" y="1"/>
                    </a:cubicBezTo>
                    <a:cubicBezTo>
                      <a:pt x="3662" y="1"/>
                      <a:pt x="3660" y="1"/>
                      <a:pt x="3658" y="1"/>
                    </a:cubicBezTo>
                    <a:cubicBezTo>
                      <a:pt x="3656" y="1"/>
                      <a:pt x="3653" y="1"/>
                      <a:pt x="36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3"/>
              <p:cNvSpPr/>
              <p:nvPr/>
            </p:nvSpPr>
            <p:spPr>
              <a:xfrm>
                <a:off x="1808524" y="1225785"/>
                <a:ext cx="637872" cy="477913"/>
              </a:xfrm>
              <a:custGeom>
                <a:avLst/>
                <a:gdLst/>
                <a:ahLst/>
                <a:cxnLst/>
                <a:rect l="l" t="t" r="r" b="b"/>
                <a:pathLst>
                  <a:path w="13323" h="9982" extrusionOk="0">
                    <a:moveTo>
                      <a:pt x="8659" y="0"/>
                    </a:moveTo>
                    <a:cubicBezTo>
                      <a:pt x="8610" y="0"/>
                      <a:pt x="8562" y="39"/>
                      <a:pt x="8578" y="104"/>
                    </a:cubicBezTo>
                    <a:cubicBezTo>
                      <a:pt x="8905" y="1432"/>
                      <a:pt x="9064" y="4423"/>
                      <a:pt x="8927" y="5052"/>
                    </a:cubicBezTo>
                    <a:cubicBezTo>
                      <a:pt x="8827" y="5512"/>
                      <a:pt x="8210" y="6085"/>
                      <a:pt x="7561" y="6085"/>
                    </a:cubicBezTo>
                    <a:cubicBezTo>
                      <a:pt x="7477" y="6085"/>
                      <a:pt x="7393" y="6076"/>
                      <a:pt x="7309" y="6055"/>
                    </a:cubicBezTo>
                    <a:cubicBezTo>
                      <a:pt x="6363" y="5822"/>
                      <a:pt x="6478" y="4543"/>
                      <a:pt x="6417" y="3848"/>
                    </a:cubicBezTo>
                    <a:cubicBezTo>
                      <a:pt x="6372" y="3344"/>
                      <a:pt x="6315" y="2839"/>
                      <a:pt x="6236" y="2339"/>
                    </a:cubicBezTo>
                    <a:cubicBezTo>
                      <a:pt x="6229" y="2296"/>
                      <a:pt x="6197" y="2278"/>
                      <a:pt x="6162" y="2278"/>
                    </a:cubicBezTo>
                    <a:cubicBezTo>
                      <a:pt x="6117" y="2278"/>
                      <a:pt x="6069" y="2309"/>
                      <a:pt x="6068" y="2361"/>
                    </a:cubicBezTo>
                    <a:cubicBezTo>
                      <a:pt x="6054" y="3545"/>
                      <a:pt x="6061" y="5237"/>
                      <a:pt x="5589" y="5864"/>
                    </a:cubicBezTo>
                    <a:cubicBezTo>
                      <a:pt x="5347" y="6186"/>
                      <a:pt x="4827" y="6170"/>
                      <a:pt x="4258" y="6276"/>
                    </a:cubicBezTo>
                    <a:cubicBezTo>
                      <a:pt x="3779" y="6366"/>
                      <a:pt x="3268" y="6396"/>
                      <a:pt x="2748" y="6396"/>
                    </a:cubicBezTo>
                    <a:cubicBezTo>
                      <a:pt x="1858" y="6396"/>
                      <a:pt x="941" y="6307"/>
                      <a:pt x="111" y="6275"/>
                    </a:cubicBezTo>
                    <a:cubicBezTo>
                      <a:pt x="109" y="6275"/>
                      <a:pt x="108" y="6275"/>
                      <a:pt x="107" y="6275"/>
                    </a:cubicBezTo>
                    <a:cubicBezTo>
                      <a:pt x="1" y="6275"/>
                      <a:pt x="2" y="6441"/>
                      <a:pt x="111" y="6445"/>
                    </a:cubicBezTo>
                    <a:cubicBezTo>
                      <a:pt x="831" y="6473"/>
                      <a:pt x="1550" y="6489"/>
                      <a:pt x="2270" y="6489"/>
                    </a:cubicBezTo>
                    <a:cubicBezTo>
                      <a:pt x="2850" y="6489"/>
                      <a:pt x="3431" y="6479"/>
                      <a:pt x="4011" y="6456"/>
                    </a:cubicBezTo>
                    <a:cubicBezTo>
                      <a:pt x="4076" y="6454"/>
                      <a:pt x="4144" y="6453"/>
                      <a:pt x="4215" y="6453"/>
                    </a:cubicBezTo>
                    <a:cubicBezTo>
                      <a:pt x="4312" y="6453"/>
                      <a:pt x="4413" y="6455"/>
                      <a:pt x="4516" y="6455"/>
                    </a:cubicBezTo>
                    <a:cubicBezTo>
                      <a:pt x="5024" y="6455"/>
                      <a:pt x="5572" y="6420"/>
                      <a:pt x="5883" y="6006"/>
                    </a:cubicBezTo>
                    <a:cubicBezTo>
                      <a:pt x="6265" y="5497"/>
                      <a:pt x="6154" y="4417"/>
                      <a:pt x="6190" y="3834"/>
                    </a:cubicBezTo>
                    <a:cubicBezTo>
                      <a:pt x="6191" y="3812"/>
                      <a:pt x="6193" y="3788"/>
                      <a:pt x="6194" y="3764"/>
                    </a:cubicBezTo>
                    <a:lnTo>
                      <a:pt x="6194" y="3764"/>
                    </a:lnTo>
                    <a:cubicBezTo>
                      <a:pt x="6235" y="3974"/>
                      <a:pt x="6273" y="4168"/>
                      <a:pt x="6283" y="4316"/>
                    </a:cubicBezTo>
                    <a:cubicBezTo>
                      <a:pt x="6361" y="5432"/>
                      <a:pt x="6510" y="6264"/>
                      <a:pt x="7454" y="6264"/>
                    </a:cubicBezTo>
                    <a:cubicBezTo>
                      <a:pt x="7678" y="6264"/>
                      <a:pt x="7946" y="6217"/>
                      <a:pt x="8268" y="6117"/>
                    </a:cubicBezTo>
                    <a:cubicBezTo>
                      <a:pt x="9713" y="5666"/>
                      <a:pt x="9179" y="3037"/>
                      <a:pt x="9058" y="1932"/>
                    </a:cubicBezTo>
                    <a:cubicBezTo>
                      <a:pt x="9041" y="1780"/>
                      <a:pt x="9033" y="1591"/>
                      <a:pt x="9021" y="1389"/>
                    </a:cubicBezTo>
                    <a:lnTo>
                      <a:pt x="9021" y="1389"/>
                    </a:lnTo>
                    <a:cubicBezTo>
                      <a:pt x="9555" y="3049"/>
                      <a:pt x="9974" y="4748"/>
                      <a:pt x="10293" y="6461"/>
                    </a:cubicBezTo>
                    <a:cubicBezTo>
                      <a:pt x="10370" y="6873"/>
                      <a:pt x="10383" y="9516"/>
                      <a:pt x="10984" y="9516"/>
                    </a:cubicBezTo>
                    <a:cubicBezTo>
                      <a:pt x="10988" y="9516"/>
                      <a:pt x="10992" y="9516"/>
                      <a:pt x="10996" y="9516"/>
                    </a:cubicBezTo>
                    <a:cubicBezTo>
                      <a:pt x="11572" y="9482"/>
                      <a:pt x="11763" y="7384"/>
                      <a:pt x="11812" y="7048"/>
                    </a:cubicBezTo>
                    <a:cubicBezTo>
                      <a:pt x="11956" y="6085"/>
                      <a:pt x="12023" y="5110"/>
                      <a:pt x="12023" y="4136"/>
                    </a:cubicBezTo>
                    <a:lnTo>
                      <a:pt x="12023" y="4136"/>
                    </a:lnTo>
                    <a:cubicBezTo>
                      <a:pt x="12307" y="6080"/>
                      <a:pt x="12658" y="8017"/>
                      <a:pt x="13142" y="9921"/>
                    </a:cubicBezTo>
                    <a:cubicBezTo>
                      <a:pt x="13153" y="9963"/>
                      <a:pt x="13186" y="9982"/>
                      <a:pt x="13219" y="9982"/>
                    </a:cubicBezTo>
                    <a:cubicBezTo>
                      <a:pt x="13270" y="9982"/>
                      <a:pt x="13323" y="9940"/>
                      <a:pt x="13306" y="9876"/>
                    </a:cubicBezTo>
                    <a:cubicBezTo>
                      <a:pt x="12677" y="7405"/>
                      <a:pt x="12257" y="4872"/>
                      <a:pt x="11950" y="2341"/>
                    </a:cubicBezTo>
                    <a:cubicBezTo>
                      <a:pt x="11943" y="2287"/>
                      <a:pt x="11897" y="2259"/>
                      <a:pt x="11855" y="2259"/>
                    </a:cubicBezTo>
                    <a:cubicBezTo>
                      <a:pt x="11813" y="2259"/>
                      <a:pt x="11775" y="2286"/>
                      <a:pt x="11778" y="2341"/>
                    </a:cubicBezTo>
                    <a:cubicBezTo>
                      <a:pt x="11784" y="2417"/>
                      <a:pt x="11789" y="2494"/>
                      <a:pt x="11794" y="2571"/>
                    </a:cubicBezTo>
                    <a:lnTo>
                      <a:pt x="11794" y="2571"/>
                    </a:lnTo>
                    <a:cubicBezTo>
                      <a:pt x="11786" y="2628"/>
                      <a:pt x="11793" y="2698"/>
                      <a:pt x="11807" y="2771"/>
                    </a:cubicBezTo>
                    <a:lnTo>
                      <a:pt x="11807" y="2771"/>
                    </a:lnTo>
                    <a:cubicBezTo>
                      <a:pt x="11906" y="4474"/>
                      <a:pt x="11852" y="6203"/>
                      <a:pt x="11492" y="7874"/>
                    </a:cubicBezTo>
                    <a:cubicBezTo>
                      <a:pt x="11443" y="8100"/>
                      <a:pt x="11297" y="9164"/>
                      <a:pt x="10944" y="9164"/>
                    </a:cubicBezTo>
                    <a:cubicBezTo>
                      <a:pt x="10922" y="9164"/>
                      <a:pt x="10899" y="9160"/>
                      <a:pt x="10875" y="9151"/>
                    </a:cubicBezTo>
                    <a:cubicBezTo>
                      <a:pt x="10672" y="9075"/>
                      <a:pt x="10512" y="6708"/>
                      <a:pt x="10457" y="6415"/>
                    </a:cubicBezTo>
                    <a:cubicBezTo>
                      <a:pt x="10089" y="4431"/>
                      <a:pt x="9605" y="2430"/>
                      <a:pt x="8916" y="525"/>
                    </a:cubicBezTo>
                    <a:lnTo>
                      <a:pt x="8916" y="525"/>
                    </a:lnTo>
                    <a:cubicBezTo>
                      <a:pt x="8886" y="403"/>
                      <a:pt x="8847" y="291"/>
                      <a:pt x="8795" y="198"/>
                    </a:cubicBezTo>
                    <a:lnTo>
                      <a:pt x="8795" y="198"/>
                    </a:lnTo>
                    <a:cubicBezTo>
                      <a:pt x="8778" y="151"/>
                      <a:pt x="8760" y="105"/>
                      <a:pt x="8743" y="59"/>
                    </a:cubicBezTo>
                    <a:cubicBezTo>
                      <a:pt x="8727" y="18"/>
                      <a:pt x="8693" y="0"/>
                      <a:pt x="86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3"/>
              <p:cNvSpPr/>
              <p:nvPr/>
            </p:nvSpPr>
            <p:spPr>
              <a:xfrm>
                <a:off x="1619028" y="1280700"/>
                <a:ext cx="200750" cy="253607"/>
              </a:xfrm>
              <a:custGeom>
                <a:avLst/>
                <a:gdLst/>
                <a:ahLst/>
                <a:cxnLst/>
                <a:rect l="l" t="t" r="r" b="b"/>
                <a:pathLst>
                  <a:path w="4193" h="5297" extrusionOk="0">
                    <a:moveTo>
                      <a:pt x="3052" y="1"/>
                    </a:moveTo>
                    <a:cubicBezTo>
                      <a:pt x="3017" y="1"/>
                      <a:pt x="2985" y="20"/>
                      <a:pt x="2979" y="62"/>
                    </a:cubicBezTo>
                    <a:cubicBezTo>
                      <a:pt x="2829" y="1091"/>
                      <a:pt x="2737" y="2124"/>
                      <a:pt x="2693" y="3163"/>
                    </a:cubicBezTo>
                    <a:cubicBezTo>
                      <a:pt x="2658" y="3974"/>
                      <a:pt x="2558" y="4934"/>
                      <a:pt x="1510" y="4952"/>
                    </a:cubicBezTo>
                    <a:cubicBezTo>
                      <a:pt x="1493" y="4953"/>
                      <a:pt x="1476" y="4953"/>
                      <a:pt x="1459" y="4953"/>
                    </a:cubicBezTo>
                    <a:cubicBezTo>
                      <a:pt x="1015" y="4953"/>
                      <a:pt x="548" y="4855"/>
                      <a:pt x="108" y="4802"/>
                    </a:cubicBezTo>
                    <a:cubicBezTo>
                      <a:pt x="104" y="4802"/>
                      <a:pt x="100" y="4801"/>
                      <a:pt x="97" y="4801"/>
                    </a:cubicBezTo>
                    <a:cubicBezTo>
                      <a:pt x="0" y="4801"/>
                      <a:pt x="5" y="4960"/>
                      <a:pt x="108" y="4972"/>
                    </a:cubicBezTo>
                    <a:cubicBezTo>
                      <a:pt x="516" y="5021"/>
                      <a:pt x="1113" y="5180"/>
                      <a:pt x="1649" y="5180"/>
                    </a:cubicBezTo>
                    <a:cubicBezTo>
                      <a:pt x="2134" y="5180"/>
                      <a:pt x="2570" y="5050"/>
                      <a:pt x="2770" y="4591"/>
                    </a:cubicBezTo>
                    <a:cubicBezTo>
                      <a:pt x="2928" y="4226"/>
                      <a:pt x="2840" y="3723"/>
                      <a:pt x="2856" y="3334"/>
                    </a:cubicBezTo>
                    <a:cubicBezTo>
                      <a:pt x="2880" y="2723"/>
                      <a:pt x="2970" y="2102"/>
                      <a:pt x="3017" y="1487"/>
                    </a:cubicBezTo>
                    <a:lnTo>
                      <a:pt x="3017" y="1487"/>
                    </a:lnTo>
                    <a:cubicBezTo>
                      <a:pt x="3038" y="1986"/>
                      <a:pt x="3064" y="2486"/>
                      <a:pt x="3097" y="2985"/>
                    </a:cubicBezTo>
                    <a:cubicBezTo>
                      <a:pt x="3153" y="3837"/>
                      <a:pt x="2973" y="5090"/>
                      <a:pt x="4046" y="5295"/>
                    </a:cubicBezTo>
                    <a:cubicBezTo>
                      <a:pt x="4052" y="5296"/>
                      <a:pt x="4059" y="5296"/>
                      <a:pt x="4065" y="5296"/>
                    </a:cubicBezTo>
                    <a:cubicBezTo>
                      <a:pt x="4158" y="5296"/>
                      <a:pt x="4192" y="5150"/>
                      <a:pt x="4091" y="5130"/>
                    </a:cubicBezTo>
                    <a:cubicBezTo>
                      <a:pt x="3710" y="5058"/>
                      <a:pt x="3385" y="4082"/>
                      <a:pt x="3322" y="3731"/>
                    </a:cubicBezTo>
                    <a:cubicBezTo>
                      <a:pt x="3279" y="3491"/>
                      <a:pt x="3284" y="3229"/>
                      <a:pt x="3267" y="2985"/>
                    </a:cubicBezTo>
                    <a:cubicBezTo>
                      <a:pt x="3234" y="2485"/>
                      <a:pt x="3209" y="1985"/>
                      <a:pt x="3188" y="1483"/>
                    </a:cubicBezTo>
                    <a:cubicBezTo>
                      <a:pt x="3169" y="1017"/>
                      <a:pt x="3153" y="551"/>
                      <a:pt x="3146" y="85"/>
                    </a:cubicBezTo>
                    <a:cubicBezTo>
                      <a:pt x="3145" y="33"/>
                      <a:pt x="3096" y="1"/>
                      <a:pt x="30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3"/>
              <p:cNvSpPr/>
              <p:nvPr/>
            </p:nvSpPr>
            <p:spPr>
              <a:xfrm>
                <a:off x="1381415" y="1225737"/>
                <a:ext cx="248341" cy="477961"/>
              </a:xfrm>
              <a:custGeom>
                <a:avLst/>
                <a:gdLst/>
                <a:ahLst/>
                <a:cxnLst/>
                <a:rect l="l" t="t" r="r" b="b"/>
                <a:pathLst>
                  <a:path w="5187" h="9983" extrusionOk="0">
                    <a:moveTo>
                      <a:pt x="4661" y="0"/>
                    </a:moveTo>
                    <a:cubicBezTo>
                      <a:pt x="4628" y="0"/>
                      <a:pt x="4595" y="18"/>
                      <a:pt x="4581" y="60"/>
                    </a:cubicBezTo>
                    <a:cubicBezTo>
                      <a:pt x="3882" y="2131"/>
                      <a:pt x="3364" y="4276"/>
                      <a:pt x="2932" y="6416"/>
                    </a:cubicBezTo>
                    <a:cubicBezTo>
                      <a:pt x="2838" y="6884"/>
                      <a:pt x="2628" y="8836"/>
                      <a:pt x="2461" y="9054"/>
                    </a:cubicBezTo>
                    <a:cubicBezTo>
                      <a:pt x="2420" y="9106"/>
                      <a:pt x="2381" y="9129"/>
                      <a:pt x="2343" y="9129"/>
                    </a:cubicBezTo>
                    <a:cubicBezTo>
                      <a:pt x="2102" y="9129"/>
                      <a:pt x="1903" y="8230"/>
                      <a:pt x="1847" y="7986"/>
                    </a:cubicBezTo>
                    <a:cubicBezTo>
                      <a:pt x="1422" y="6149"/>
                      <a:pt x="1408" y="4213"/>
                      <a:pt x="1545" y="2342"/>
                    </a:cubicBezTo>
                    <a:cubicBezTo>
                      <a:pt x="1549" y="2287"/>
                      <a:pt x="1510" y="2260"/>
                      <a:pt x="1468" y="2260"/>
                    </a:cubicBezTo>
                    <a:cubicBezTo>
                      <a:pt x="1426" y="2260"/>
                      <a:pt x="1380" y="2288"/>
                      <a:pt x="1374" y="2342"/>
                    </a:cubicBezTo>
                    <a:cubicBezTo>
                      <a:pt x="1066" y="4872"/>
                      <a:pt x="646" y="7406"/>
                      <a:pt x="17" y="9877"/>
                    </a:cubicBezTo>
                    <a:cubicBezTo>
                      <a:pt x="0" y="9941"/>
                      <a:pt x="53" y="9983"/>
                      <a:pt x="104" y="9983"/>
                    </a:cubicBezTo>
                    <a:cubicBezTo>
                      <a:pt x="138" y="9983"/>
                      <a:pt x="170" y="9964"/>
                      <a:pt x="181" y="9922"/>
                    </a:cubicBezTo>
                    <a:cubicBezTo>
                      <a:pt x="658" y="8051"/>
                      <a:pt x="998" y="6149"/>
                      <a:pt x="1284" y="4241"/>
                    </a:cubicBezTo>
                    <a:cubicBezTo>
                      <a:pt x="1287" y="4219"/>
                      <a:pt x="1290" y="4197"/>
                      <a:pt x="1294" y="4176"/>
                    </a:cubicBezTo>
                    <a:lnTo>
                      <a:pt x="1294" y="4176"/>
                    </a:lnTo>
                    <a:cubicBezTo>
                      <a:pt x="1296" y="4245"/>
                      <a:pt x="1298" y="4313"/>
                      <a:pt x="1298" y="4379"/>
                    </a:cubicBezTo>
                    <a:cubicBezTo>
                      <a:pt x="1304" y="4928"/>
                      <a:pt x="1376" y="9432"/>
                      <a:pt x="2404" y="9432"/>
                    </a:cubicBezTo>
                    <a:cubicBezTo>
                      <a:pt x="2434" y="9432"/>
                      <a:pt x="2464" y="9429"/>
                      <a:pt x="2496" y="9421"/>
                    </a:cubicBezTo>
                    <a:cubicBezTo>
                      <a:pt x="2856" y="9332"/>
                      <a:pt x="3366" y="5181"/>
                      <a:pt x="3495" y="4631"/>
                    </a:cubicBezTo>
                    <a:cubicBezTo>
                      <a:pt x="3698" y="3763"/>
                      <a:pt x="3919" y="2899"/>
                      <a:pt x="4159" y="2042"/>
                    </a:cubicBezTo>
                    <a:cubicBezTo>
                      <a:pt x="4188" y="1939"/>
                      <a:pt x="4224" y="1832"/>
                      <a:pt x="4262" y="1722"/>
                    </a:cubicBezTo>
                    <a:lnTo>
                      <a:pt x="4262" y="1722"/>
                    </a:lnTo>
                    <a:cubicBezTo>
                      <a:pt x="4248" y="1953"/>
                      <a:pt x="4239" y="2173"/>
                      <a:pt x="4223" y="2360"/>
                    </a:cubicBezTo>
                    <a:cubicBezTo>
                      <a:pt x="4131" y="3473"/>
                      <a:pt x="3698" y="5638"/>
                      <a:pt x="5049" y="6117"/>
                    </a:cubicBezTo>
                    <a:cubicBezTo>
                      <a:pt x="5059" y="6121"/>
                      <a:pt x="5069" y="6122"/>
                      <a:pt x="5078" y="6122"/>
                    </a:cubicBezTo>
                    <a:cubicBezTo>
                      <a:pt x="5160" y="6122"/>
                      <a:pt x="5187" y="5986"/>
                      <a:pt x="5094" y="5953"/>
                    </a:cubicBezTo>
                    <a:cubicBezTo>
                      <a:pt x="3604" y="5424"/>
                      <a:pt x="4471" y="1220"/>
                      <a:pt x="4745" y="105"/>
                    </a:cubicBezTo>
                    <a:cubicBezTo>
                      <a:pt x="4761" y="41"/>
                      <a:pt x="4711" y="0"/>
                      <a:pt x="46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3"/>
              <p:cNvSpPr/>
              <p:nvPr/>
            </p:nvSpPr>
            <p:spPr>
              <a:xfrm>
                <a:off x="2105215" y="3704296"/>
                <a:ext cx="525647" cy="816407"/>
              </a:xfrm>
              <a:custGeom>
                <a:avLst/>
                <a:gdLst/>
                <a:ahLst/>
                <a:cxnLst/>
                <a:rect l="l" t="t" r="r" b="b"/>
                <a:pathLst>
                  <a:path w="10979" h="17052" extrusionOk="0">
                    <a:moveTo>
                      <a:pt x="5691" y="0"/>
                    </a:moveTo>
                    <a:cubicBezTo>
                      <a:pt x="5640" y="0"/>
                      <a:pt x="5588" y="42"/>
                      <a:pt x="5608" y="106"/>
                    </a:cubicBezTo>
                    <a:cubicBezTo>
                      <a:pt x="6707" y="3643"/>
                      <a:pt x="7887" y="7153"/>
                      <a:pt x="9171" y="10628"/>
                    </a:cubicBezTo>
                    <a:cubicBezTo>
                      <a:pt x="9584" y="11745"/>
                      <a:pt x="10008" y="12858"/>
                      <a:pt x="10435" y="13968"/>
                    </a:cubicBezTo>
                    <a:cubicBezTo>
                      <a:pt x="10721" y="14709"/>
                      <a:pt x="10829" y="14772"/>
                      <a:pt x="10081" y="15270"/>
                    </a:cubicBezTo>
                    <a:cubicBezTo>
                      <a:pt x="9286" y="15799"/>
                      <a:pt x="8030" y="16441"/>
                      <a:pt x="7113" y="16637"/>
                    </a:cubicBezTo>
                    <a:cubicBezTo>
                      <a:pt x="6983" y="16664"/>
                      <a:pt x="6868" y="16678"/>
                      <a:pt x="6766" y="16678"/>
                    </a:cubicBezTo>
                    <a:cubicBezTo>
                      <a:pt x="6106" y="16678"/>
                      <a:pt x="5977" y="16128"/>
                      <a:pt x="5630" y="15445"/>
                    </a:cubicBezTo>
                    <a:cubicBezTo>
                      <a:pt x="5287" y="14768"/>
                      <a:pt x="4959" y="14084"/>
                      <a:pt x="4640" y="13396"/>
                    </a:cubicBezTo>
                    <a:cubicBezTo>
                      <a:pt x="3928" y="11856"/>
                      <a:pt x="3259" y="10297"/>
                      <a:pt x="2630" y="8722"/>
                    </a:cubicBezTo>
                    <a:cubicBezTo>
                      <a:pt x="1645" y="6258"/>
                      <a:pt x="960" y="3752"/>
                      <a:pt x="185" y="1219"/>
                    </a:cubicBezTo>
                    <a:cubicBezTo>
                      <a:pt x="172" y="1178"/>
                      <a:pt x="138" y="1160"/>
                      <a:pt x="104" y="1160"/>
                    </a:cubicBezTo>
                    <a:cubicBezTo>
                      <a:pt x="52" y="1160"/>
                      <a:pt x="0" y="1201"/>
                      <a:pt x="20" y="1264"/>
                    </a:cubicBezTo>
                    <a:cubicBezTo>
                      <a:pt x="1684" y="6698"/>
                      <a:pt x="3478" y="12020"/>
                      <a:pt x="6273" y="17009"/>
                    </a:cubicBezTo>
                    <a:cubicBezTo>
                      <a:pt x="6288" y="17035"/>
                      <a:pt x="6318" y="17052"/>
                      <a:pt x="6347" y="17052"/>
                    </a:cubicBezTo>
                    <a:cubicBezTo>
                      <a:pt x="6355" y="17052"/>
                      <a:pt x="6362" y="17051"/>
                      <a:pt x="6369" y="17049"/>
                    </a:cubicBezTo>
                    <a:cubicBezTo>
                      <a:pt x="7979" y="16578"/>
                      <a:pt x="9497" y="15841"/>
                      <a:pt x="10925" y="14967"/>
                    </a:cubicBezTo>
                    <a:cubicBezTo>
                      <a:pt x="10955" y="14949"/>
                      <a:pt x="10978" y="14906"/>
                      <a:pt x="10964" y="14870"/>
                    </a:cubicBezTo>
                    <a:cubicBezTo>
                      <a:pt x="9091" y="9981"/>
                      <a:pt x="7326" y="5062"/>
                      <a:pt x="5772" y="60"/>
                    </a:cubicBezTo>
                    <a:cubicBezTo>
                      <a:pt x="5759" y="18"/>
                      <a:pt x="5725" y="0"/>
                      <a:pt x="5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3"/>
              <p:cNvSpPr/>
              <p:nvPr/>
            </p:nvSpPr>
            <p:spPr>
              <a:xfrm>
                <a:off x="1556692" y="3141067"/>
                <a:ext cx="361379" cy="1414206"/>
              </a:xfrm>
              <a:custGeom>
                <a:avLst/>
                <a:gdLst/>
                <a:ahLst/>
                <a:cxnLst/>
                <a:rect l="l" t="t" r="r" b="b"/>
                <a:pathLst>
                  <a:path w="7548" h="29538" extrusionOk="0">
                    <a:moveTo>
                      <a:pt x="944" y="0"/>
                    </a:moveTo>
                    <a:cubicBezTo>
                      <a:pt x="912" y="0"/>
                      <a:pt x="881" y="19"/>
                      <a:pt x="873" y="62"/>
                    </a:cubicBezTo>
                    <a:cubicBezTo>
                      <a:pt x="0" y="4821"/>
                      <a:pt x="533" y="9802"/>
                      <a:pt x="888" y="14592"/>
                    </a:cubicBezTo>
                    <a:cubicBezTo>
                      <a:pt x="1253" y="19524"/>
                      <a:pt x="1712" y="24457"/>
                      <a:pt x="2324" y="29365"/>
                    </a:cubicBezTo>
                    <a:cubicBezTo>
                      <a:pt x="2330" y="29414"/>
                      <a:pt x="2358" y="29445"/>
                      <a:pt x="2408" y="29450"/>
                    </a:cubicBezTo>
                    <a:cubicBezTo>
                      <a:pt x="3024" y="29509"/>
                      <a:pt x="3641" y="29537"/>
                      <a:pt x="4259" y="29537"/>
                    </a:cubicBezTo>
                    <a:cubicBezTo>
                      <a:pt x="5338" y="29537"/>
                      <a:pt x="6416" y="29450"/>
                      <a:pt x="7484" y="29281"/>
                    </a:cubicBezTo>
                    <a:cubicBezTo>
                      <a:pt x="7519" y="29275"/>
                      <a:pt x="7547" y="29233"/>
                      <a:pt x="7547" y="29199"/>
                    </a:cubicBezTo>
                    <a:cubicBezTo>
                      <a:pt x="7315" y="23766"/>
                      <a:pt x="7086" y="18393"/>
                      <a:pt x="6855" y="12960"/>
                    </a:cubicBezTo>
                    <a:cubicBezTo>
                      <a:pt x="6852" y="12892"/>
                      <a:pt x="6783" y="12843"/>
                      <a:pt x="6733" y="12843"/>
                    </a:cubicBezTo>
                    <a:cubicBezTo>
                      <a:pt x="6703" y="12843"/>
                      <a:pt x="6680" y="12860"/>
                      <a:pt x="6682" y="12902"/>
                    </a:cubicBezTo>
                    <a:cubicBezTo>
                      <a:pt x="6900" y="18007"/>
                      <a:pt x="7117" y="23111"/>
                      <a:pt x="7334" y="28215"/>
                    </a:cubicBezTo>
                    <a:cubicBezTo>
                      <a:pt x="7342" y="28401"/>
                      <a:pt x="7449" y="28836"/>
                      <a:pt x="7362" y="29006"/>
                    </a:cubicBezTo>
                    <a:cubicBezTo>
                      <a:pt x="7199" y="29321"/>
                      <a:pt x="5562" y="29370"/>
                      <a:pt x="4541" y="29370"/>
                    </a:cubicBezTo>
                    <a:cubicBezTo>
                      <a:pt x="4230" y="29370"/>
                      <a:pt x="3976" y="29366"/>
                      <a:pt x="3839" y="29363"/>
                    </a:cubicBezTo>
                    <a:cubicBezTo>
                      <a:pt x="3828" y="29363"/>
                      <a:pt x="3816" y="29362"/>
                      <a:pt x="3803" y="29362"/>
                    </a:cubicBezTo>
                    <a:cubicBezTo>
                      <a:pt x="3683" y="29362"/>
                      <a:pt x="3518" y="29371"/>
                      <a:pt x="3345" y="29371"/>
                    </a:cubicBezTo>
                    <a:cubicBezTo>
                      <a:pt x="3018" y="29371"/>
                      <a:pt x="2659" y="29340"/>
                      <a:pt x="2504" y="29158"/>
                    </a:cubicBezTo>
                    <a:cubicBezTo>
                      <a:pt x="2386" y="29018"/>
                      <a:pt x="2379" y="28423"/>
                      <a:pt x="2359" y="28256"/>
                    </a:cubicBezTo>
                    <a:cubicBezTo>
                      <a:pt x="2265" y="27451"/>
                      <a:pt x="2175" y="26646"/>
                      <a:pt x="2089" y="25841"/>
                    </a:cubicBezTo>
                    <a:cubicBezTo>
                      <a:pt x="1632" y="21615"/>
                      <a:pt x="1243" y="17378"/>
                      <a:pt x="954" y="13136"/>
                    </a:cubicBezTo>
                    <a:cubicBezTo>
                      <a:pt x="660" y="8825"/>
                      <a:pt x="252" y="4385"/>
                      <a:pt x="1037" y="107"/>
                    </a:cubicBezTo>
                    <a:cubicBezTo>
                      <a:pt x="1049" y="43"/>
                      <a:pt x="994" y="0"/>
                      <a:pt x="9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3"/>
              <p:cNvSpPr/>
              <p:nvPr/>
            </p:nvSpPr>
            <p:spPr>
              <a:xfrm>
                <a:off x="1598393" y="3159069"/>
                <a:ext cx="79716" cy="155171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3241" extrusionOk="0">
                    <a:moveTo>
                      <a:pt x="1501" y="0"/>
                    </a:moveTo>
                    <a:cubicBezTo>
                      <a:pt x="1100" y="1069"/>
                      <a:pt x="634" y="2135"/>
                      <a:pt x="40" y="3114"/>
                    </a:cubicBezTo>
                    <a:cubicBezTo>
                      <a:pt x="0" y="3179"/>
                      <a:pt x="59" y="3241"/>
                      <a:pt x="118" y="3241"/>
                    </a:cubicBezTo>
                    <a:cubicBezTo>
                      <a:pt x="144" y="3241"/>
                      <a:pt x="170" y="3229"/>
                      <a:pt x="187" y="3200"/>
                    </a:cubicBezTo>
                    <a:cubicBezTo>
                      <a:pt x="789" y="2209"/>
                      <a:pt x="1259" y="1129"/>
                      <a:pt x="1665" y="46"/>
                    </a:cubicBezTo>
                    <a:lnTo>
                      <a:pt x="15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3"/>
              <p:cNvSpPr/>
              <p:nvPr/>
            </p:nvSpPr>
            <p:spPr>
              <a:xfrm>
                <a:off x="1658286" y="2270898"/>
                <a:ext cx="27769" cy="76891"/>
              </a:xfrm>
              <a:custGeom>
                <a:avLst/>
                <a:gdLst/>
                <a:ahLst/>
                <a:cxnLst/>
                <a:rect l="l" t="t" r="r" b="b"/>
                <a:pathLst>
                  <a:path w="580" h="1606" extrusionOk="0">
                    <a:moveTo>
                      <a:pt x="470" y="1"/>
                    </a:moveTo>
                    <a:cubicBezTo>
                      <a:pt x="470" y="1"/>
                      <a:pt x="470" y="1"/>
                      <a:pt x="470" y="1"/>
                    </a:cubicBezTo>
                    <a:cubicBezTo>
                      <a:pt x="368" y="2"/>
                      <a:pt x="266" y="3"/>
                      <a:pt x="165" y="6"/>
                    </a:cubicBezTo>
                    <a:cubicBezTo>
                      <a:pt x="117" y="8"/>
                      <a:pt x="82" y="44"/>
                      <a:pt x="79" y="92"/>
                    </a:cubicBezTo>
                    <a:cubicBezTo>
                      <a:pt x="54" y="569"/>
                      <a:pt x="29" y="1046"/>
                      <a:pt x="3" y="1524"/>
                    </a:cubicBezTo>
                    <a:cubicBezTo>
                      <a:pt x="1" y="1578"/>
                      <a:pt x="42" y="1606"/>
                      <a:pt x="84" y="1606"/>
                    </a:cubicBezTo>
                    <a:cubicBezTo>
                      <a:pt x="127" y="1606"/>
                      <a:pt x="171" y="1578"/>
                      <a:pt x="174" y="1524"/>
                    </a:cubicBezTo>
                    <a:cubicBezTo>
                      <a:pt x="198" y="1074"/>
                      <a:pt x="222" y="624"/>
                      <a:pt x="245" y="174"/>
                    </a:cubicBezTo>
                    <a:lnTo>
                      <a:pt x="245" y="174"/>
                    </a:lnTo>
                    <a:cubicBezTo>
                      <a:pt x="320" y="173"/>
                      <a:pt x="395" y="172"/>
                      <a:pt x="470" y="171"/>
                    </a:cubicBezTo>
                    <a:cubicBezTo>
                      <a:pt x="579" y="170"/>
                      <a:pt x="580" y="1"/>
                      <a:pt x="4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3"/>
              <p:cNvSpPr/>
              <p:nvPr/>
            </p:nvSpPr>
            <p:spPr>
              <a:xfrm>
                <a:off x="2104066" y="2311067"/>
                <a:ext cx="66406" cy="97909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2045" extrusionOk="0">
                    <a:moveTo>
                      <a:pt x="125" y="0"/>
                    </a:moveTo>
                    <a:cubicBezTo>
                      <a:pt x="33" y="0"/>
                      <a:pt x="0" y="145"/>
                      <a:pt x="100" y="168"/>
                    </a:cubicBezTo>
                    <a:cubicBezTo>
                      <a:pt x="395" y="234"/>
                      <a:pt x="763" y="268"/>
                      <a:pt x="1041" y="389"/>
                    </a:cubicBezTo>
                    <a:cubicBezTo>
                      <a:pt x="1083" y="408"/>
                      <a:pt x="1111" y="417"/>
                      <a:pt x="1129" y="419"/>
                    </a:cubicBezTo>
                    <a:lnTo>
                      <a:pt x="1129" y="419"/>
                    </a:lnTo>
                    <a:cubicBezTo>
                      <a:pt x="1133" y="457"/>
                      <a:pt x="1127" y="507"/>
                      <a:pt x="1129" y="534"/>
                    </a:cubicBezTo>
                    <a:cubicBezTo>
                      <a:pt x="1157" y="1010"/>
                      <a:pt x="1185" y="1486"/>
                      <a:pt x="1213" y="1962"/>
                    </a:cubicBezTo>
                    <a:cubicBezTo>
                      <a:pt x="1216" y="2017"/>
                      <a:pt x="1261" y="2044"/>
                      <a:pt x="1303" y="2044"/>
                    </a:cubicBezTo>
                    <a:cubicBezTo>
                      <a:pt x="1346" y="2044"/>
                      <a:pt x="1387" y="2017"/>
                      <a:pt x="1384" y="1962"/>
                    </a:cubicBezTo>
                    <a:cubicBezTo>
                      <a:pt x="1352" y="1422"/>
                      <a:pt x="1320" y="883"/>
                      <a:pt x="1288" y="343"/>
                    </a:cubicBezTo>
                    <a:cubicBezTo>
                      <a:pt x="1286" y="306"/>
                      <a:pt x="1263" y="270"/>
                      <a:pt x="1226" y="260"/>
                    </a:cubicBezTo>
                    <a:cubicBezTo>
                      <a:pt x="866" y="170"/>
                      <a:pt x="506" y="85"/>
                      <a:pt x="146" y="3"/>
                    </a:cubicBezTo>
                    <a:cubicBezTo>
                      <a:pt x="139" y="1"/>
                      <a:pt x="132" y="0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3"/>
              <p:cNvSpPr/>
              <p:nvPr/>
            </p:nvSpPr>
            <p:spPr>
              <a:xfrm>
                <a:off x="2170280" y="2541835"/>
                <a:ext cx="15704" cy="127785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669" extrusionOk="0">
                    <a:moveTo>
                      <a:pt x="84" y="0"/>
                    </a:moveTo>
                    <a:cubicBezTo>
                      <a:pt x="42" y="0"/>
                      <a:pt x="1" y="28"/>
                      <a:pt x="4" y="83"/>
                    </a:cubicBezTo>
                    <a:cubicBezTo>
                      <a:pt x="52" y="901"/>
                      <a:pt x="101" y="1720"/>
                      <a:pt x="150" y="2539"/>
                    </a:cubicBezTo>
                    <a:cubicBezTo>
                      <a:pt x="151" y="2563"/>
                      <a:pt x="257" y="2669"/>
                      <a:pt x="304" y="2669"/>
                    </a:cubicBezTo>
                    <a:cubicBezTo>
                      <a:pt x="319" y="2669"/>
                      <a:pt x="328" y="2658"/>
                      <a:pt x="327" y="2632"/>
                    </a:cubicBezTo>
                    <a:cubicBezTo>
                      <a:pt x="276" y="1783"/>
                      <a:pt x="225" y="932"/>
                      <a:pt x="175" y="83"/>
                    </a:cubicBezTo>
                    <a:cubicBezTo>
                      <a:pt x="172" y="28"/>
                      <a:pt x="127" y="0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33"/>
              <p:cNvSpPr/>
              <p:nvPr/>
            </p:nvSpPr>
            <p:spPr>
              <a:xfrm>
                <a:off x="1579721" y="2782993"/>
                <a:ext cx="321928" cy="402410"/>
              </a:xfrm>
              <a:custGeom>
                <a:avLst/>
                <a:gdLst/>
                <a:ahLst/>
                <a:cxnLst/>
                <a:rect l="l" t="t" r="r" b="b"/>
                <a:pathLst>
                  <a:path w="6724" h="8405" extrusionOk="0">
                    <a:moveTo>
                      <a:pt x="1232" y="1"/>
                    </a:moveTo>
                    <a:cubicBezTo>
                      <a:pt x="1189" y="1"/>
                      <a:pt x="1145" y="28"/>
                      <a:pt x="1142" y="83"/>
                    </a:cubicBezTo>
                    <a:cubicBezTo>
                      <a:pt x="998" y="2626"/>
                      <a:pt x="485" y="4937"/>
                      <a:pt x="9" y="7438"/>
                    </a:cubicBezTo>
                    <a:cubicBezTo>
                      <a:pt x="0" y="7483"/>
                      <a:pt x="20" y="7531"/>
                      <a:pt x="68" y="7543"/>
                    </a:cubicBezTo>
                    <a:cubicBezTo>
                      <a:pt x="2203" y="8112"/>
                      <a:pt x="4410" y="8351"/>
                      <a:pt x="6615" y="8405"/>
                    </a:cubicBezTo>
                    <a:cubicBezTo>
                      <a:pt x="6616" y="8405"/>
                      <a:pt x="6617" y="8405"/>
                      <a:pt x="6618" y="8405"/>
                    </a:cubicBezTo>
                    <a:cubicBezTo>
                      <a:pt x="6723" y="8405"/>
                      <a:pt x="6615" y="8234"/>
                      <a:pt x="6615" y="8234"/>
                    </a:cubicBezTo>
                    <a:cubicBezTo>
                      <a:pt x="5077" y="8197"/>
                      <a:pt x="3547" y="8068"/>
                      <a:pt x="2030" y="7802"/>
                    </a:cubicBezTo>
                    <a:cubicBezTo>
                      <a:pt x="1700" y="7745"/>
                      <a:pt x="501" y="7509"/>
                      <a:pt x="418" y="7394"/>
                    </a:cubicBezTo>
                    <a:cubicBezTo>
                      <a:pt x="169" y="7055"/>
                      <a:pt x="519" y="5724"/>
                      <a:pt x="621" y="5239"/>
                    </a:cubicBezTo>
                    <a:cubicBezTo>
                      <a:pt x="995" y="3464"/>
                      <a:pt x="1210" y="1908"/>
                      <a:pt x="1313" y="83"/>
                    </a:cubicBezTo>
                    <a:cubicBezTo>
                      <a:pt x="1316" y="28"/>
                      <a:pt x="1275" y="1"/>
                      <a:pt x="12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33"/>
              <p:cNvSpPr/>
              <p:nvPr/>
            </p:nvSpPr>
            <p:spPr>
              <a:xfrm>
                <a:off x="1788367" y="2282436"/>
                <a:ext cx="325902" cy="170157"/>
              </a:xfrm>
              <a:custGeom>
                <a:avLst/>
                <a:gdLst/>
                <a:ahLst/>
                <a:cxnLst/>
                <a:rect l="l" t="t" r="r" b="b"/>
                <a:pathLst>
                  <a:path w="6807" h="3554" extrusionOk="0">
                    <a:moveTo>
                      <a:pt x="202" y="1"/>
                    </a:moveTo>
                    <a:cubicBezTo>
                      <a:pt x="134" y="1"/>
                      <a:pt x="74" y="87"/>
                      <a:pt x="138" y="144"/>
                    </a:cubicBezTo>
                    <a:cubicBezTo>
                      <a:pt x="824" y="758"/>
                      <a:pt x="1699" y="1119"/>
                      <a:pt x="2614" y="1119"/>
                    </a:cubicBezTo>
                    <a:cubicBezTo>
                      <a:pt x="2758" y="1119"/>
                      <a:pt x="2904" y="1110"/>
                      <a:pt x="3049" y="1091"/>
                    </a:cubicBezTo>
                    <a:cubicBezTo>
                      <a:pt x="3974" y="974"/>
                      <a:pt x="4543" y="356"/>
                      <a:pt x="5345" y="356"/>
                    </a:cubicBezTo>
                    <a:cubicBezTo>
                      <a:pt x="5518" y="356"/>
                      <a:pt x="5703" y="385"/>
                      <a:pt x="5904" y="454"/>
                    </a:cubicBezTo>
                    <a:cubicBezTo>
                      <a:pt x="6313" y="594"/>
                      <a:pt x="6680" y="507"/>
                      <a:pt x="6574" y="857"/>
                    </a:cubicBezTo>
                    <a:cubicBezTo>
                      <a:pt x="6473" y="1049"/>
                      <a:pt x="6452" y="1363"/>
                      <a:pt x="6352" y="1554"/>
                    </a:cubicBezTo>
                    <a:cubicBezTo>
                      <a:pt x="6239" y="1769"/>
                      <a:pt x="6124" y="1925"/>
                      <a:pt x="5935" y="2077"/>
                    </a:cubicBezTo>
                    <a:cubicBezTo>
                      <a:pt x="5775" y="2205"/>
                      <a:pt x="5540" y="2190"/>
                      <a:pt x="5344" y="2253"/>
                    </a:cubicBezTo>
                    <a:cubicBezTo>
                      <a:pt x="4749" y="2529"/>
                      <a:pt x="4642" y="3100"/>
                      <a:pt x="3959" y="3232"/>
                    </a:cubicBezTo>
                    <a:cubicBezTo>
                      <a:pt x="3858" y="3252"/>
                      <a:pt x="3768" y="3260"/>
                      <a:pt x="3687" y="3260"/>
                    </a:cubicBezTo>
                    <a:cubicBezTo>
                      <a:pt x="3293" y="3260"/>
                      <a:pt x="3079" y="3072"/>
                      <a:pt x="2622" y="3072"/>
                    </a:cubicBezTo>
                    <a:cubicBezTo>
                      <a:pt x="2291" y="3072"/>
                      <a:pt x="2163" y="3247"/>
                      <a:pt x="1852" y="3264"/>
                    </a:cubicBezTo>
                    <a:cubicBezTo>
                      <a:pt x="1783" y="3267"/>
                      <a:pt x="1718" y="3269"/>
                      <a:pt x="1657" y="3269"/>
                    </a:cubicBezTo>
                    <a:cubicBezTo>
                      <a:pt x="388" y="3269"/>
                      <a:pt x="957" y="2491"/>
                      <a:pt x="103" y="2374"/>
                    </a:cubicBezTo>
                    <a:cubicBezTo>
                      <a:pt x="99" y="2373"/>
                      <a:pt x="95" y="2373"/>
                      <a:pt x="91" y="2373"/>
                    </a:cubicBezTo>
                    <a:cubicBezTo>
                      <a:pt x="1" y="2373"/>
                      <a:pt x="58" y="2538"/>
                      <a:pt x="58" y="2538"/>
                    </a:cubicBezTo>
                    <a:cubicBezTo>
                      <a:pt x="660" y="2622"/>
                      <a:pt x="723" y="3540"/>
                      <a:pt x="1467" y="3540"/>
                    </a:cubicBezTo>
                    <a:cubicBezTo>
                      <a:pt x="1485" y="3540"/>
                      <a:pt x="1504" y="3539"/>
                      <a:pt x="1523" y="3538"/>
                    </a:cubicBezTo>
                    <a:cubicBezTo>
                      <a:pt x="2014" y="3509"/>
                      <a:pt x="2308" y="3318"/>
                      <a:pt x="2762" y="3318"/>
                    </a:cubicBezTo>
                    <a:cubicBezTo>
                      <a:pt x="2882" y="3318"/>
                      <a:pt x="3013" y="3331"/>
                      <a:pt x="3163" y="3364"/>
                    </a:cubicBezTo>
                    <a:cubicBezTo>
                      <a:pt x="3415" y="3421"/>
                      <a:pt x="3647" y="3554"/>
                      <a:pt x="3904" y="3554"/>
                    </a:cubicBezTo>
                    <a:cubicBezTo>
                      <a:pt x="3957" y="3554"/>
                      <a:pt x="4012" y="3548"/>
                      <a:pt x="4067" y="3535"/>
                    </a:cubicBezTo>
                    <a:cubicBezTo>
                      <a:pt x="4282" y="3484"/>
                      <a:pt x="4428" y="3320"/>
                      <a:pt x="4580" y="3177"/>
                    </a:cubicBezTo>
                    <a:cubicBezTo>
                      <a:pt x="4906" y="2870"/>
                      <a:pt x="4902" y="2750"/>
                      <a:pt x="5322" y="2515"/>
                    </a:cubicBezTo>
                    <a:cubicBezTo>
                      <a:pt x="5553" y="2387"/>
                      <a:pt x="5895" y="2333"/>
                      <a:pt x="6112" y="2188"/>
                    </a:cubicBezTo>
                    <a:cubicBezTo>
                      <a:pt x="6751" y="1763"/>
                      <a:pt x="6664" y="1305"/>
                      <a:pt x="6799" y="560"/>
                    </a:cubicBezTo>
                    <a:cubicBezTo>
                      <a:pt x="6807" y="517"/>
                      <a:pt x="6788" y="466"/>
                      <a:pt x="6740" y="456"/>
                    </a:cubicBezTo>
                    <a:cubicBezTo>
                      <a:pt x="6276" y="355"/>
                      <a:pt x="5700" y="133"/>
                      <a:pt x="5205" y="133"/>
                    </a:cubicBezTo>
                    <a:cubicBezTo>
                      <a:pt x="5080" y="133"/>
                      <a:pt x="4961" y="147"/>
                      <a:pt x="4849" y="181"/>
                    </a:cubicBezTo>
                    <a:cubicBezTo>
                      <a:pt x="4045" y="424"/>
                      <a:pt x="3554" y="943"/>
                      <a:pt x="2622" y="950"/>
                    </a:cubicBezTo>
                    <a:cubicBezTo>
                      <a:pt x="2615" y="950"/>
                      <a:pt x="2607" y="950"/>
                      <a:pt x="2600" y="950"/>
                    </a:cubicBezTo>
                    <a:cubicBezTo>
                      <a:pt x="1729" y="950"/>
                      <a:pt x="901" y="598"/>
                      <a:pt x="258" y="23"/>
                    </a:cubicBezTo>
                    <a:cubicBezTo>
                      <a:pt x="241" y="8"/>
                      <a:pt x="221" y="1"/>
                      <a:pt x="2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33"/>
              <p:cNvSpPr/>
              <p:nvPr/>
            </p:nvSpPr>
            <p:spPr>
              <a:xfrm>
                <a:off x="1284848" y="1731752"/>
                <a:ext cx="209368" cy="440186"/>
              </a:xfrm>
              <a:custGeom>
                <a:avLst/>
                <a:gdLst/>
                <a:ahLst/>
                <a:cxnLst/>
                <a:rect l="l" t="t" r="r" b="b"/>
                <a:pathLst>
                  <a:path w="4373" h="9194" extrusionOk="0">
                    <a:moveTo>
                      <a:pt x="105" y="0"/>
                    </a:moveTo>
                    <a:cubicBezTo>
                      <a:pt x="55" y="0"/>
                      <a:pt x="0" y="43"/>
                      <a:pt x="12" y="107"/>
                    </a:cubicBezTo>
                    <a:cubicBezTo>
                      <a:pt x="301" y="1644"/>
                      <a:pt x="634" y="3179"/>
                      <a:pt x="1049" y="4686"/>
                    </a:cubicBezTo>
                    <a:cubicBezTo>
                      <a:pt x="1251" y="5422"/>
                      <a:pt x="1445" y="6226"/>
                      <a:pt x="1815" y="6902"/>
                    </a:cubicBezTo>
                    <a:cubicBezTo>
                      <a:pt x="2344" y="7870"/>
                      <a:pt x="3338" y="8548"/>
                      <a:pt x="4214" y="9178"/>
                    </a:cubicBezTo>
                    <a:cubicBezTo>
                      <a:pt x="4229" y="9189"/>
                      <a:pt x="4245" y="9194"/>
                      <a:pt x="4259" y="9194"/>
                    </a:cubicBezTo>
                    <a:cubicBezTo>
                      <a:pt x="4327" y="9194"/>
                      <a:pt x="4372" y="9084"/>
                      <a:pt x="4299" y="9031"/>
                    </a:cubicBezTo>
                    <a:cubicBezTo>
                      <a:pt x="3230" y="8261"/>
                      <a:pt x="2202" y="7499"/>
                      <a:pt x="1717" y="6243"/>
                    </a:cubicBezTo>
                    <a:cubicBezTo>
                      <a:pt x="1402" y="5432"/>
                      <a:pt x="1187" y="4578"/>
                      <a:pt x="976" y="3735"/>
                    </a:cubicBezTo>
                    <a:cubicBezTo>
                      <a:pt x="673" y="2520"/>
                      <a:pt x="408" y="1293"/>
                      <a:pt x="177" y="62"/>
                    </a:cubicBezTo>
                    <a:cubicBezTo>
                      <a:pt x="169" y="19"/>
                      <a:pt x="138" y="0"/>
                      <a:pt x="1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33"/>
              <p:cNvSpPr/>
              <p:nvPr/>
            </p:nvSpPr>
            <p:spPr>
              <a:xfrm>
                <a:off x="925725" y="1353761"/>
                <a:ext cx="573477" cy="1143746"/>
              </a:xfrm>
              <a:custGeom>
                <a:avLst/>
                <a:gdLst/>
                <a:ahLst/>
                <a:cxnLst/>
                <a:rect l="l" t="t" r="r" b="b"/>
                <a:pathLst>
                  <a:path w="11978" h="23889" extrusionOk="0">
                    <a:moveTo>
                      <a:pt x="5232" y="1"/>
                    </a:moveTo>
                    <a:cubicBezTo>
                      <a:pt x="4384" y="1"/>
                      <a:pt x="4419" y="2351"/>
                      <a:pt x="4519" y="3297"/>
                    </a:cubicBezTo>
                    <a:lnTo>
                      <a:pt x="4519" y="3297"/>
                    </a:lnTo>
                    <a:cubicBezTo>
                      <a:pt x="4467" y="3179"/>
                      <a:pt x="4413" y="3063"/>
                      <a:pt x="4363" y="2950"/>
                    </a:cubicBezTo>
                    <a:cubicBezTo>
                      <a:pt x="4137" y="2431"/>
                      <a:pt x="3679" y="1093"/>
                      <a:pt x="3003" y="949"/>
                    </a:cubicBezTo>
                    <a:cubicBezTo>
                      <a:pt x="2945" y="937"/>
                      <a:pt x="2891" y="931"/>
                      <a:pt x="2842" y="931"/>
                    </a:cubicBezTo>
                    <a:cubicBezTo>
                      <a:pt x="1805" y="931"/>
                      <a:pt x="2780" y="3602"/>
                      <a:pt x="2982" y="3993"/>
                    </a:cubicBezTo>
                    <a:cubicBezTo>
                      <a:pt x="2994" y="4017"/>
                      <a:pt x="3005" y="4043"/>
                      <a:pt x="3014" y="4069"/>
                    </a:cubicBezTo>
                    <a:lnTo>
                      <a:pt x="3014" y="4069"/>
                    </a:lnTo>
                    <a:cubicBezTo>
                      <a:pt x="2917" y="3942"/>
                      <a:pt x="2819" y="3816"/>
                      <a:pt x="2714" y="3697"/>
                    </a:cubicBezTo>
                    <a:cubicBezTo>
                      <a:pt x="2460" y="3413"/>
                      <a:pt x="1751" y="2501"/>
                      <a:pt x="1227" y="2501"/>
                    </a:cubicBezTo>
                    <a:cubicBezTo>
                      <a:pt x="1190" y="2501"/>
                      <a:pt x="1154" y="2505"/>
                      <a:pt x="1119" y="2515"/>
                    </a:cubicBezTo>
                    <a:cubicBezTo>
                      <a:pt x="0" y="2824"/>
                      <a:pt x="1985" y="5124"/>
                      <a:pt x="2129" y="5625"/>
                    </a:cubicBezTo>
                    <a:cubicBezTo>
                      <a:pt x="2231" y="6509"/>
                      <a:pt x="2070" y="7569"/>
                      <a:pt x="2821" y="8446"/>
                    </a:cubicBezTo>
                    <a:cubicBezTo>
                      <a:pt x="3283" y="8986"/>
                      <a:pt x="3311" y="8749"/>
                      <a:pt x="3371" y="9459"/>
                    </a:cubicBezTo>
                    <a:cubicBezTo>
                      <a:pt x="3590" y="12042"/>
                      <a:pt x="3919" y="14725"/>
                      <a:pt x="4779" y="17179"/>
                    </a:cubicBezTo>
                    <a:cubicBezTo>
                      <a:pt x="5902" y="20384"/>
                      <a:pt x="9013" y="22247"/>
                      <a:pt x="11812" y="23876"/>
                    </a:cubicBezTo>
                    <a:cubicBezTo>
                      <a:pt x="11826" y="23885"/>
                      <a:pt x="11841" y="23888"/>
                      <a:pt x="11854" y="23888"/>
                    </a:cubicBezTo>
                    <a:cubicBezTo>
                      <a:pt x="11928" y="23888"/>
                      <a:pt x="11978" y="23776"/>
                      <a:pt x="11897" y="23729"/>
                    </a:cubicBezTo>
                    <a:cubicBezTo>
                      <a:pt x="8868" y="21965"/>
                      <a:pt x="5807" y="20034"/>
                      <a:pt x="4746" y="16523"/>
                    </a:cubicBezTo>
                    <a:cubicBezTo>
                      <a:pt x="4056" y="14241"/>
                      <a:pt x="3742" y="11829"/>
                      <a:pt x="3542" y="9459"/>
                    </a:cubicBezTo>
                    <a:cubicBezTo>
                      <a:pt x="3523" y="9240"/>
                      <a:pt x="3551" y="8961"/>
                      <a:pt x="3452" y="8769"/>
                    </a:cubicBezTo>
                    <a:cubicBezTo>
                      <a:pt x="3341" y="8553"/>
                      <a:pt x="2927" y="8338"/>
                      <a:pt x="2774" y="8101"/>
                    </a:cubicBezTo>
                    <a:cubicBezTo>
                      <a:pt x="2447" y="7593"/>
                      <a:pt x="2323" y="6827"/>
                      <a:pt x="2295" y="6236"/>
                    </a:cubicBezTo>
                    <a:cubicBezTo>
                      <a:pt x="2285" y="6049"/>
                      <a:pt x="2348" y="5748"/>
                      <a:pt x="2293" y="5566"/>
                    </a:cubicBezTo>
                    <a:cubicBezTo>
                      <a:pt x="2079" y="4846"/>
                      <a:pt x="1085" y="4182"/>
                      <a:pt x="1086" y="3384"/>
                    </a:cubicBezTo>
                    <a:cubicBezTo>
                      <a:pt x="1087" y="3024"/>
                      <a:pt x="1194" y="2884"/>
                      <a:pt x="1359" y="2884"/>
                    </a:cubicBezTo>
                    <a:cubicBezTo>
                      <a:pt x="1868" y="2884"/>
                      <a:pt x="2934" y="4207"/>
                      <a:pt x="3207" y="4568"/>
                    </a:cubicBezTo>
                    <a:cubicBezTo>
                      <a:pt x="3226" y="4592"/>
                      <a:pt x="3255" y="4603"/>
                      <a:pt x="3285" y="4603"/>
                    </a:cubicBezTo>
                    <a:cubicBezTo>
                      <a:pt x="3338" y="4603"/>
                      <a:pt x="3389" y="4565"/>
                      <a:pt x="3363" y="4502"/>
                    </a:cubicBezTo>
                    <a:cubicBezTo>
                      <a:pt x="3124" y="3928"/>
                      <a:pt x="2215" y="2101"/>
                      <a:pt x="2553" y="1540"/>
                    </a:cubicBezTo>
                    <a:cubicBezTo>
                      <a:pt x="2658" y="1365"/>
                      <a:pt x="2774" y="1291"/>
                      <a:pt x="2897" y="1291"/>
                    </a:cubicBezTo>
                    <a:cubicBezTo>
                      <a:pt x="3585" y="1291"/>
                      <a:pt x="4470" y="3640"/>
                      <a:pt x="4600" y="4009"/>
                    </a:cubicBezTo>
                    <a:cubicBezTo>
                      <a:pt x="4613" y="4048"/>
                      <a:pt x="4652" y="4068"/>
                      <a:pt x="4689" y="4068"/>
                    </a:cubicBezTo>
                    <a:cubicBezTo>
                      <a:pt x="4732" y="4068"/>
                      <a:pt x="4773" y="4041"/>
                      <a:pt x="4767" y="3986"/>
                    </a:cubicBezTo>
                    <a:cubicBezTo>
                      <a:pt x="4702" y="3271"/>
                      <a:pt x="4409" y="397"/>
                      <a:pt x="5234" y="397"/>
                    </a:cubicBezTo>
                    <a:cubicBezTo>
                      <a:pt x="5237" y="397"/>
                      <a:pt x="5240" y="397"/>
                      <a:pt x="5243" y="397"/>
                    </a:cubicBezTo>
                    <a:cubicBezTo>
                      <a:pt x="6099" y="418"/>
                      <a:pt x="6093" y="3171"/>
                      <a:pt x="6121" y="3896"/>
                    </a:cubicBezTo>
                    <a:cubicBezTo>
                      <a:pt x="6123" y="3949"/>
                      <a:pt x="6168" y="3980"/>
                      <a:pt x="6211" y="3980"/>
                    </a:cubicBezTo>
                    <a:cubicBezTo>
                      <a:pt x="6245" y="3980"/>
                      <a:pt x="6278" y="3961"/>
                      <a:pt x="6288" y="3919"/>
                    </a:cubicBezTo>
                    <a:cubicBezTo>
                      <a:pt x="6458" y="3203"/>
                      <a:pt x="6824" y="1021"/>
                      <a:pt x="7657" y="879"/>
                    </a:cubicBezTo>
                    <a:cubicBezTo>
                      <a:pt x="7758" y="861"/>
                      <a:pt x="7723" y="713"/>
                      <a:pt x="7628" y="713"/>
                    </a:cubicBezTo>
                    <a:cubicBezTo>
                      <a:pt x="7623" y="713"/>
                      <a:pt x="7617" y="713"/>
                      <a:pt x="7611" y="714"/>
                    </a:cubicBezTo>
                    <a:cubicBezTo>
                      <a:pt x="7061" y="808"/>
                      <a:pt x="6843" y="1602"/>
                      <a:pt x="6671" y="2045"/>
                    </a:cubicBezTo>
                    <a:cubicBezTo>
                      <a:pt x="6542" y="2380"/>
                      <a:pt x="6369" y="2780"/>
                      <a:pt x="6278" y="3159"/>
                    </a:cubicBezTo>
                    <a:lnTo>
                      <a:pt x="6278" y="3159"/>
                    </a:lnTo>
                    <a:cubicBezTo>
                      <a:pt x="6251" y="2089"/>
                      <a:pt x="6089" y="122"/>
                      <a:pt x="5304" y="6"/>
                    </a:cubicBezTo>
                    <a:cubicBezTo>
                      <a:pt x="5279" y="3"/>
                      <a:pt x="5255" y="1"/>
                      <a:pt x="52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33"/>
              <p:cNvSpPr/>
              <p:nvPr/>
            </p:nvSpPr>
            <p:spPr>
              <a:xfrm>
                <a:off x="1285183" y="1387897"/>
                <a:ext cx="53671" cy="148708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3106" extrusionOk="0">
                    <a:moveTo>
                      <a:pt x="133" y="0"/>
                    </a:moveTo>
                    <a:cubicBezTo>
                      <a:pt x="37" y="0"/>
                      <a:pt x="0" y="149"/>
                      <a:pt x="103" y="166"/>
                    </a:cubicBezTo>
                    <a:cubicBezTo>
                      <a:pt x="881" y="292"/>
                      <a:pt x="443" y="2535"/>
                      <a:pt x="392" y="3024"/>
                    </a:cubicBezTo>
                    <a:cubicBezTo>
                      <a:pt x="387" y="3079"/>
                      <a:pt x="426" y="3106"/>
                      <a:pt x="469" y="3106"/>
                    </a:cubicBezTo>
                    <a:cubicBezTo>
                      <a:pt x="512" y="3106"/>
                      <a:pt x="558" y="3078"/>
                      <a:pt x="563" y="3024"/>
                    </a:cubicBezTo>
                    <a:cubicBezTo>
                      <a:pt x="620" y="2468"/>
                      <a:pt x="1120" y="159"/>
                      <a:pt x="149" y="1"/>
                    </a:cubicBezTo>
                    <a:cubicBezTo>
                      <a:pt x="143" y="1"/>
                      <a:pt x="138" y="0"/>
                      <a:pt x="1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33"/>
              <p:cNvSpPr/>
              <p:nvPr/>
            </p:nvSpPr>
            <p:spPr>
              <a:xfrm>
                <a:off x="1201207" y="1512282"/>
                <a:ext cx="191414" cy="246090"/>
              </a:xfrm>
              <a:custGeom>
                <a:avLst/>
                <a:gdLst/>
                <a:ahLst/>
                <a:cxnLst/>
                <a:rect l="l" t="t" r="r" b="b"/>
                <a:pathLst>
                  <a:path w="3998" h="5140" extrusionOk="0">
                    <a:moveTo>
                      <a:pt x="2750" y="1"/>
                    </a:moveTo>
                    <a:cubicBezTo>
                      <a:pt x="2699" y="1"/>
                      <a:pt x="2642" y="8"/>
                      <a:pt x="2581" y="23"/>
                    </a:cubicBezTo>
                    <a:cubicBezTo>
                      <a:pt x="1852" y="198"/>
                      <a:pt x="1570" y="1564"/>
                      <a:pt x="1138" y="2023"/>
                    </a:cubicBezTo>
                    <a:cubicBezTo>
                      <a:pt x="293" y="2918"/>
                      <a:pt x="1" y="3795"/>
                      <a:pt x="102" y="5058"/>
                    </a:cubicBezTo>
                    <a:cubicBezTo>
                      <a:pt x="107" y="5112"/>
                      <a:pt x="151" y="5140"/>
                      <a:pt x="194" y="5140"/>
                    </a:cubicBezTo>
                    <a:cubicBezTo>
                      <a:pt x="237" y="5140"/>
                      <a:pt x="277" y="5113"/>
                      <a:pt x="272" y="5058"/>
                    </a:cubicBezTo>
                    <a:cubicBezTo>
                      <a:pt x="194" y="4069"/>
                      <a:pt x="321" y="2971"/>
                      <a:pt x="1106" y="2270"/>
                    </a:cubicBezTo>
                    <a:cubicBezTo>
                      <a:pt x="1536" y="1887"/>
                      <a:pt x="1636" y="1580"/>
                      <a:pt x="1949" y="1028"/>
                    </a:cubicBezTo>
                    <a:cubicBezTo>
                      <a:pt x="2084" y="789"/>
                      <a:pt x="2374" y="203"/>
                      <a:pt x="2709" y="203"/>
                    </a:cubicBezTo>
                    <a:cubicBezTo>
                      <a:pt x="2792" y="203"/>
                      <a:pt x="2878" y="239"/>
                      <a:pt x="2964" y="324"/>
                    </a:cubicBezTo>
                    <a:cubicBezTo>
                      <a:pt x="3351" y="705"/>
                      <a:pt x="2936" y="1897"/>
                      <a:pt x="2822" y="2321"/>
                    </a:cubicBezTo>
                    <a:cubicBezTo>
                      <a:pt x="2612" y="3098"/>
                      <a:pt x="2329" y="3992"/>
                      <a:pt x="1781" y="4609"/>
                    </a:cubicBezTo>
                    <a:cubicBezTo>
                      <a:pt x="1726" y="4671"/>
                      <a:pt x="1783" y="4756"/>
                      <a:pt x="1845" y="4756"/>
                    </a:cubicBezTo>
                    <a:cubicBezTo>
                      <a:pt x="1865" y="4756"/>
                      <a:pt x="1884" y="4748"/>
                      <a:pt x="1902" y="4729"/>
                    </a:cubicBezTo>
                    <a:cubicBezTo>
                      <a:pt x="2388" y="4181"/>
                      <a:pt x="3998" y="1"/>
                      <a:pt x="27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3"/>
              <p:cNvSpPr/>
              <p:nvPr/>
            </p:nvSpPr>
            <p:spPr>
              <a:xfrm>
                <a:off x="1473865" y="2153790"/>
                <a:ext cx="197782" cy="424338"/>
              </a:xfrm>
              <a:custGeom>
                <a:avLst/>
                <a:gdLst/>
                <a:ahLst/>
                <a:cxnLst/>
                <a:rect l="l" t="t" r="r" b="b"/>
                <a:pathLst>
                  <a:path w="4131" h="8863" extrusionOk="0">
                    <a:moveTo>
                      <a:pt x="334" y="0"/>
                    </a:moveTo>
                    <a:cubicBezTo>
                      <a:pt x="291" y="0"/>
                      <a:pt x="255" y="36"/>
                      <a:pt x="249" y="85"/>
                    </a:cubicBezTo>
                    <a:cubicBezTo>
                      <a:pt x="0" y="2129"/>
                      <a:pt x="51" y="4224"/>
                      <a:pt x="236" y="6271"/>
                    </a:cubicBezTo>
                    <a:cubicBezTo>
                      <a:pt x="300" y="6966"/>
                      <a:pt x="214" y="7334"/>
                      <a:pt x="655" y="7747"/>
                    </a:cubicBezTo>
                    <a:cubicBezTo>
                      <a:pt x="1249" y="8303"/>
                      <a:pt x="2532" y="8613"/>
                      <a:pt x="3289" y="8863"/>
                    </a:cubicBezTo>
                    <a:lnTo>
                      <a:pt x="3334" y="8698"/>
                    </a:lnTo>
                    <a:cubicBezTo>
                      <a:pt x="2615" y="8462"/>
                      <a:pt x="1549" y="8214"/>
                      <a:pt x="977" y="7727"/>
                    </a:cubicBezTo>
                    <a:cubicBezTo>
                      <a:pt x="292" y="7143"/>
                      <a:pt x="380" y="6073"/>
                      <a:pt x="331" y="5259"/>
                    </a:cubicBezTo>
                    <a:cubicBezTo>
                      <a:pt x="244" y="3857"/>
                      <a:pt x="223" y="2442"/>
                      <a:pt x="325" y="1039"/>
                    </a:cubicBezTo>
                    <a:cubicBezTo>
                      <a:pt x="331" y="951"/>
                      <a:pt x="317" y="422"/>
                      <a:pt x="384" y="376"/>
                    </a:cubicBezTo>
                    <a:cubicBezTo>
                      <a:pt x="422" y="349"/>
                      <a:pt x="468" y="338"/>
                      <a:pt x="520" y="338"/>
                    </a:cubicBezTo>
                    <a:cubicBezTo>
                      <a:pt x="794" y="338"/>
                      <a:pt x="1220" y="660"/>
                      <a:pt x="1386" y="756"/>
                    </a:cubicBezTo>
                    <a:cubicBezTo>
                      <a:pt x="1870" y="1034"/>
                      <a:pt x="2348" y="1324"/>
                      <a:pt x="2806" y="1645"/>
                    </a:cubicBezTo>
                    <a:cubicBezTo>
                      <a:pt x="3202" y="1923"/>
                      <a:pt x="3641" y="2222"/>
                      <a:pt x="3957" y="2598"/>
                    </a:cubicBezTo>
                    <a:cubicBezTo>
                      <a:pt x="3973" y="2618"/>
                      <a:pt x="3993" y="2626"/>
                      <a:pt x="4012" y="2626"/>
                    </a:cubicBezTo>
                    <a:cubicBezTo>
                      <a:pt x="4073" y="2626"/>
                      <a:pt x="4130" y="2541"/>
                      <a:pt x="4077" y="2477"/>
                    </a:cubicBezTo>
                    <a:cubicBezTo>
                      <a:pt x="3155" y="1379"/>
                      <a:pt x="1604" y="660"/>
                      <a:pt x="378" y="12"/>
                    </a:cubicBezTo>
                    <a:cubicBezTo>
                      <a:pt x="363" y="4"/>
                      <a:pt x="348" y="0"/>
                      <a:pt x="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3"/>
              <p:cNvSpPr/>
              <p:nvPr/>
            </p:nvSpPr>
            <p:spPr>
              <a:xfrm>
                <a:off x="1744081" y="2596894"/>
                <a:ext cx="353671" cy="239962"/>
              </a:xfrm>
              <a:custGeom>
                <a:avLst/>
                <a:gdLst/>
                <a:ahLst/>
                <a:cxnLst/>
                <a:rect l="l" t="t" r="r" b="b"/>
                <a:pathLst>
                  <a:path w="7387" h="5012" extrusionOk="0">
                    <a:moveTo>
                      <a:pt x="6815" y="0"/>
                    </a:moveTo>
                    <a:cubicBezTo>
                      <a:pt x="5965" y="0"/>
                      <a:pt x="4735" y="1273"/>
                      <a:pt x="4179" y="1662"/>
                    </a:cubicBezTo>
                    <a:cubicBezTo>
                      <a:pt x="2803" y="2624"/>
                      <a:pt x="1175" y="3587"/>
                      <a:pt x="56" y="4864"/>
                    </a:cubicBezTo>
                    <a:cubicBezTo>
                      <a:pt x="1" y="4927"/>
                      <a:pt x="58" y="5012"/>
                      <a:pt x="121" y="5012"/>
                    </a:cubicBezTo>
                    <a:cubicBezTo>
                      <a:pt x="140" y="5012"/>
                      <a:pt x="160" y="5004"/>
                      <a:pt x="177" y="4984"/>
                    </a:cubicBezTo>
                    <a:cubicBezTo>
                      <a:pt x="1118" y="3909"/>
                      <a:pt x="2435" y="3105"/>
                      <a:pt x="3592" y="2284"/>
                    </a:cubicBezTo>
                    <a:cubicBezTo>
                      <a:pt x="4061" y="1950"/>
                      <a:pt x="5996" y="223"/>
                      <a:pt x="6888" y="223"/>
                    </a:cubicBezTo>
                    <a:cubicBezTo>
                      <a:pt x="7022" y="223"/>
                      <a:pt x="7132" y="262"/>
                      <a:pt x="7211" y="351"/>
                    </a:cubicBezTo>
                    <a:cubicBezTo>
                      <a:pt x="7228" y="370"/>
                      <a:pt x="7248" y="378"/>
                      <a:pt x="7267" y="378"/>
                    </a:cubicBezTo>
                    <a:cubicBezTo>
                      <a:pt x="7329" y="378"/>
                      <a:pt x="7387" y="293"/>
                      <a:pt x="7331" y="230"/>
                    </a:cubicBezTo>
                    <a:cubicBezTo>
                      <a:pt x="7188" y="68"/>
                      <a:pt x="7012" y="0"/>
                      <a:pt x="68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3"/>
              <p:cNvSpPr/>
              <p:nvPr/>
            </p:nvSpPr>
            <p:spPr>
              <a:xfrm>
                <a:off x="1760838" y="2604985"/>
                <a:ext cx="360326" cy="236706"/>
              </a:xfrm>
              <a:custGeom>
                <a:avLst/>
                <a:gdLst/>
                <a:ahLst/>
                <a:cxnLst/>
                <a:rect l="l" t="t" r="r" b="b"/>
                <a:pathLst>
                  <a:path w="7526" h="4944" extrusionOk="0">
                    <a:moveTo>
                      <a:pt x="6746" y="0"/>
                    </a:moveTo>
                    <a:cubicBezTo>
                      <a:pt x="6607" y="0"/>
                      <a:pt x="6479" y="64"/>
                      <a:pt x="6184" y="196"/>
                    </a:cubicBezTo>
                    <a:cubicBezTo>
                      <a:pt x="5181" y="647"/>
                      <a:pt x="4222" y="1508"/>
                      <a:pt x="3345" y="2165"/>
                    </a:cubicBezTo>
                    <a:cubicBezTo>
                      <a:pt x="2223" y="3007"/>
                      <a:pt x="1128" y="3886"/>
                      <a:pt x="65" y="4801"/>
                    </a:cubicBezTo>
                    <a:cubicBezTo>
                      <a:pt x="0" y="4858"/>
                      <a:pt x="60" y="4944"/>
                      <a:pt x="129" y="4944"/>
                    </a:cubicBezTo>
                    <a:cubicBezTo>
                      <a:pt x="148" y="4944"/>
                      <a:pt x="168" y="4937"/>
                      <a:pt x="186" y="4922"/>
                    </a:cubicBezTo>
                    <a:cubicBezTo>
                      <a:pt x="1077" y="4154"/>
                      <a:pt x="1991" y="3414"/>
                      <a:pt x="2925" y="2698"/>
                    </a:cubicBezTo>
                    <a:cubicBezTo>
                      <a:pt x="3639" y="2151"/>
                      <a:pt x="4363" y="1617"/>
                      <a:pt x="5106" y="1109"/>
                    </a:cubicBezTo>
                    <a:cubicBezTo>
                      <a:pt x="5734" y="679"/>
                      <a:pt x="6184" y="263"/>
                      <a:pt x="6805" y="263"/>
                    </a:cubicBezTo>
                    <a:cubicBezTo>
                      <a:pt x="6983" y="263"/>
                      <a:pt x="7174" y="297"/>
                      <a:pt x="7388" y="375"/>
                    </a:cubicBezTo>
                    <a:cubicBezTo>
                      <a:pt x="7398" y="378"/>
                      <a:pt x="7408" y="380"/>
                      <a:pt x="7417" y="380"/>
                    </a:cubicBezTo>
                    <a:cubicBezTo>
                      <a:pt x="7499" y="380"/>
                      <a:pt x="7525" y="243"/>
                      <a:pt x="7433" y="210"/>
                    </a:cubicBezTo>
                    <a:cubicBezTo>
                      <a:pt x="7051" y="72"/>
                      <a:pt x="6892" y="0"/>
                      <a:pt x="67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3"/>
              <p:cNvSpPr/>
              <p:nvPr/>
            </p:nvSpPr>
            <p:spPr>
              <a:xfrm>
                <a:off x="2292270" y="2985035"/>
                <a:ext cx="170731" cy="182509"/>
              </a:xfrm>
              <a:custGeom>
                <a:avLst/>
                <a:gdLst/>
                <a:ahLst/>
                <a:cxnLst/>
                <a:rect l="l" t="t" r="r" b="b"/>
                <a:pathLst>
                  <a:path w="3566" h="3812" extrusionOk="0">
                    <a:moveTo>
                      <a:pt x="2820" y="1"/>
                    </a:moveTo>
                    <a:cubicBezTo>
                      <a:pt x="2761" y="1"/>
                      <a:pt x="2704" y="87"/>
                      <a:pt x="2754" y="154"/>
                    </a:cubicBezTo>
                    <a:cubicBezTo>
                      <a:pt x="2988" y="473"/>
                      <a:pt x="3476" y="884"/>
                      <a:pt x="3267" y="1188"/>
                    </a:cubicBezTo>
                    <a:cubicBezTo>
                      <a:pt x="3035" y="1525"/>
                      <a:pt x="2381" y="1962"/>
                      <a:pt x="2063" y="2206"/>
                    </a:cubicBezTo>
                    <a:cubicBezTo>
                      <a:pt x="1380" y="2732"/>
                      <a:pt x="703" y="3209"/>
                      <a:pt x="1" y="3690"/>
                    </a:cubicBezTo>
                    <a:cubicBezTo>
                      <a:pt x="38" y="3723"/>
                      <a:pt x="82" y="3765"/>
                      <a:pt x="127" y="3812"/>
                    </a:cubicBezTo>
                    <a:cubicBezTo>
                      <a:pt x="1063" y="3171"/>
                      <a:pt x="2011" y="2495"/>
                      <a:pt x="2873" y="1778"/>
                    </a:cubicBezTo>
                    <a:cubicBezTo>
                      <a:pt x="3059" y="1624"/>
                      <a:pt x="3543" y="1354"/>
                      <a:pt x="3553" y="1070"/>
                    </a:cubicBezTo>
                    <a:cubicBezTo>
                      <a:pt x="3566" y="738"/>
                      <a:pt x="3049" y="270"/>
                      <a:pt x="2873" y="31"/>
                    </a:cubicBezTo>
                    <a:cubicBezTo>
                      <a:pt x="2858" y="10"/>
                      <a:pt x="2838" y="1"/>
                      <a:pt x="28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3"/>
              <p:cNvSpPr/>
              <p:nvPr/>
            </p:nvSpPr>
            <p:spPr>
              <a:xfrm>
                <a:off x="1744321" y="2609677"/>
                <a:ext cx="541303" cy="479828"/>
              </a:xfrm>
              <a:custGeom>
                <a:avLst/>
                <a:gdLst/>
                <a:ahLst/>
                <a:cxnLst/>
                <a:rect l="l" t="t" r="r" b="b"/>
                <a:pathLst>
                  <a:path w="11306" h="10022" extrusionOk="0">
                    <a:moveTo>
                      <a:pt x="8067" y="0"/>
                    </a:moveTo>
                    <a:cubicBezTo>
                      <a:pt x="7476" y="0"/>
                      <a:pt x="6704" y="802"/>
                      <a:pt x="6280" y="1094"/>
                    </a:cubicBezTo>
                    <a:cubicBezTo>
                      <a:pt x="5094" y="1909"/>
                      <a:pt x="3911" y="2734"/>
                      <a:pt x="2768" y="3610"/>
                    </a:cubicBezTo>
                    <a:cubicBezTo>
                      <a:pt x="2372" y="3913"/>
                      <a:pt x="1975" y="4365"/>
                      <a:pt x="1547" y="4609"/>
                    </a:cubicBezTo>
                    <a:cubicBezTo>
                      <a:pt x="1327" y="4734"/>
                      <a:pt x="1152" y="4782"/>
                      <a:pt x="981" y="4782"/>
                    </a:cubicBezTo>
                    <a:cubicBezTo>
                      <a:pt x="734" y="4782"/>
                      <a:pt x="494" y="4682"/>
                      <a:pt x="134" y="4574"/>
                    </a:cubicBezTo>
                    <a:cubicBezTo>
                      <a:pt x="127" y="4572"/>
                      <a:pt x="120" y="4571"/>
                      <a:pt x="113" y="4571"/>
                    </a:cubicBezTo>
                    <a:cubicBezTo>
                      <a:pt x="52" y="4571"/>
                      <a:pt x="1" y="4644"/>
                      <a:pt x="38" y="4700"/>
                    </a:cubicBezTo>
                    <a:cubicBezTo>
                      <a:pt x="1261" y="6527"/>
                      <a:pt x="2587" y="8289"/>
                      <a:pt x="3941" y="10021"/>
                    </a:cubicBezTo>
                    <a:cubicBezTo>
                      <a:pt x="3942" y="10021"/>
                      <a:pt x="3942" y="10022"/>
                      <a:pt x="3943" y="10022"/>
                    </a:cubicBezTo>
                    <a:cubicBezTo>
                      <a:pt x="3962" y="10022"/>
                      <a:pt x="4071" y="9911"/>
                      <a:pt x="4062" y="9900"/>
                    </a:cubicBezTo>
                    <a:cubicBezTo>
                      <a:pt x="3142" y="8724"/>
                      <a:pt x="2243" y="7533"/>
                      <a:pt x="1374" y="6320"/>
                    </a:cubicBezTo>
                    <a:cubicBezTo>
                      <a:pt x="1074" y="5900"/>
                      <a:pt x="482" y="5319"/>
                      <a:pt x="288" y="4807"/>
                    </a:cubicBezTo>
                    <a:lnTo>
                      <a:pt x="288" y="4807"/>
                    </a:lnTo>
                    <a:cubicBezTo>
                      <a:pt x="406" y="4848"/>
                      <a:pt x="572" y="4878"/>
                      <a:pt x="611" y="4895"/>
                    </a:cubicBezTo>
                    <a:cubicBezTo>
                      <a:pt x="718" y="4941"/>
                      <a:pt x="981" y="5056"/>
                      <a:pt x="1124" y="5056"/>
                    </a:cubicBezTo>
                    <a:cubicBezTo>
                      <a:pt x="1135" y="5056"/>
                      <a:pt x="1146" y="5056"/>
                      <a:pt x="1155" y="5054"/>
                    </a:cubicBezTo>
                    <a:cubicBezTo>
                      <a:pt x="1545" y="4993"/>
                      <a:pt x="1810" y="4598"/>
                      <a:pt x="2100" y="4356"/>
                    </a:cubicBezTo>
                    <a:cubicBezTo>
                      <a:pt x="3524" y="3168"/>
                      <a:pt x="5081" y="2122"/>
                      <a:pt x="6609" y="1074"/>
                    </a:cubicBezTo>
                    <a:cubicBezTo>
                      <a:pt x="7020" y="793"/>
                      <a:pt x="7493" y="294"/>
                      <a:pt x="7977" y="294"/>
                    </a:cubicBezTo>
                    <a:cubicBezTo>
                      <a:pt x="8100" y="294"/>
                      <a:pt x="8224" y="326"/>
                      <a:pt x="8347" y="402"/>
                    </a:cubicBezTo>
                    <a:cubicBezTo>
                      <a:pt x="8784" y="673"/>
                      <a:pt x="9183" y="1403"/>
                      <a:pt x="9509" y="1812"/>
                    </a:cubicBezTo>
                    <a:cubicBezTo>
                      <a:pt x="10074" y="2519"/>
                      <a:pt x="10627" y="3237"/>
                      <a:pt x="11178" y="3955"/>
                    </a:cubicBezTo>
                    <a:cubicBezTo>
                      <a:pt x="11189" y="3971"/>
                      <a:pt x="11201" y="3977"/>
                      <a:pt x="11212" y="3977"/>
                    </a:cubicBezTo>
                    <a:cubicBezTo>
                      <a:pt x="11264" y="3977"/>
                      <a:pt x="11306" y="3845"/>
                      <a:pt x="11306" y="3845"/>
                    </a:cubicBezTo>
                    <a:cubicBezTo>
                      <a:pt x="10700" y="3053"/>
                      <a:pt x="10111" y="2287"/>
                      <a:pt x="9486" y="1510"/>
                    </a:cubicBezTo>
                    <a:cubicBezTo>
                      <a:pt x="9266" y="1238"/>
                      <a:pt x="8577" y="118"/>
                      <a:pt x="8218" y="20"/>
                    </a:cubicBezTo>
                    <a:cubicBezTo>
                      <a:pt x="8169" y="7"/>
                      <a:pt x="8119" y="0"/>
                      <a:pt x="8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3"/>
              <p:cNvSpPr/>
              <p:nvPr/>
            </p:nvSpPr>
            <p:spPr>
              <a:xfrm>
                <a:off x="1497181" y="2710603"/>
                <a:ext cx="145500" cy="238191"/>
              </a:xfrm>
              <a:custGeom>
                <a:avLst/>
                <a:gdLst/>
                <a:ahLst/>
                <a:cxnLst/>
                <a:rect l="l" t="t" r="r" b="b"/>
                <a:pathLst>
                  <a:path w="3039" h="4975" extrusionOk="0">
                    <a:moveTo>
                      <a:pt x="1879" y="0"/>
                    </a:moveTo>
                    <a:cubicBezTo>
                      <a:pt x="1853" y="0"/>
                      <a:pt x="1828" y="12"/>
                      <a:pt x="1811" y="41"/>
                    </a:cubicBezTo>
                    <a:cubicBezTo>
                      <a:pt x="1461" y="650"/>
                      <a:pt x="1096" y="1249"/>
                      <a:pt x="704" y="1830"/>
                    </a:cubicBezTo>
                    <a:cubicBezTo>
                      <a:pt x="570" y="2028"/>
                      <a:pt x="312" y="2276"/>
                      <a:pt x="233" y="2498"/>
                    </a:cubicBezTo>
                    <a:cubicBezTo>
                      <a:pt x="1" y="3152"/>
                      <a:pt x="197" y="4186"/>
                      <a:pt x="236" y="4890"/>
                    </a:cubicBezTo>
                    <a:cubicBezTo>
                      <a:pt x="239" y="4940"/>
                      <a:pt x="281" y="4975"/>
                      <a:pt x="324" y="4975"/>
                    </a:cubicBezTo>
                    <a:cubicBezTo>
                      <a:pt x="344" y="4975"/>
                      <a:pt x="365" y="4967"/>
                      <a:pt x="382" y="4950"/>
                    </a:cubicBezTo>
                    <a:cubicBezTo>
                      <a:pt x="1392" y="3948"/>
                      <a:pt x="2278" y="2866"/>
                      <a:pt x="3000" y="1638"/>
                    </a:cubicBezTo>
                    <a:cubicBezTo>
                      <a:pt x="3039" y="1572"/>
                      <a:pt x="2980" y="1511"/>
                      <a:pt x="2921" y="1511"/>
                    </a:cubicBezTo>
                    <a:cubicBezTo>
                      <a:pt x="2896" y="1511"/>
                      <a:pt x="2870" y="1523"/>
                      <a:pt x="2853" y="1552"/>
                    </a:cubicBezTo>
                    <a:cubicBezTo>
                      <a:pt x="2353" y="2403"/>
                      <a:pt x="1776" y="3199"/>
                      <a:pt x="1117" y="3936"/>
                    </a:cubicBezTo>
                    <a:cubicBezTo>
                      <a:pt x="964" y="4109"/>
                      <a:pt x="359" y="4746"/>
                      <a:pt x="402" y="4799"/>
                    </a:cubicBezTo>
                    <a:cubicBezTo>
                      <a:pt x="312" y="4688"/>
                      <a:pt x="380" y="4110"/>
                      <a:pt x="379" y="3998"/>
                    </a:cubicBezTo>
                    <a:cubicBezTo>
                      <a:pt x="369" y="3362"/>
                      <a:pt x="260" y="2764"/>
                      <a:pt x="629" y="2238"/>
                    </a:cubicBezTo>
                    <a:cubicBezTo>
                      <a:pt x="1108" y="1557"/>
                      <a:pt x="1543" y="848"/>
                      <a:pt x="1958" y="128"/>
                    </a:cubicBezTo>
                    <a:cubicBezTo>
                      <a:pt x="1996" y="62"/>
                      <a:pt x="1937" y="0"/>
                      <a:pt x="18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3"/>
              <p:cNvSpPr/>
              <p:nvPr/>
            </p:nvSpPr>
            <p:spPr>
              <a:xfrm>
                <a:off x="1579577" y="2253279"/>
                <a:ext cx="236467" cy="534457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11163" extrusionOk="0">
                    <a:moveTo>
                      <a:pt x="2586" y="172"/>
                    </a:moveTo>
                    <a:cubicBezTo>
                      <a:pt x="3426" y="225"/>
                      <a:pt x="4456" y="326"/>
                      <a:pt x="4570" y="1486"/>
                    </a:cubicBezTo>
                    <a:cubicBezTo>
                      <a:pt x="4596" y="1752"/>
                      <a:pt x="4502" y="2080"/>
                      <a:pt x="4466" y="2344"/>
                    </a:cubicBezTo>
                    <a:cubicBezTo>
                      <a:pt x="4358" y="3120"/>
                      <a:pt x="4213" y="3891"/>
                      <a:pt x="4027" y="4652"/>
                    </a:cubicBezTo>
                    <a:cubicBezTo>
                      <a:pt x="3828" y="5476"/>
                      <a:pt x="3586" y="6290"/>
                      <a:pt x="3298" y="7087"/>
                    </a:cubicBezTo>
                    <a:cubicBezTo>
                      <a:pt x="2984" y="7961"/>
                      <a:pt x="2376" y="9483"/>
                      <a:pt x="1785" y="10352"/>
                    </a:cubicBezTo>
                    <a:cubicBezTo>
                      <a:pt x="1630" y="10580"/>
                      <a:pt x="1445" y="10806"/>
                      <a:pt x="1291" y="10834"/>
                    </a:cubicBezTo>
                    <a:cubicBezTo>
                      <a:pt x="1276" y="10837"/>
                      <a:pt x="1261" y="10838"/>
                      <a:pt x="1246" y="10838"/>
                    </a:cubicBezTo>
                    <a:cubicBezTo>
                      <a:pt x="861" y="10838"/>
                      <a:pt x="362" y="9970"/>
                      <a:pt x="297" y="9274"/>
                    </a:cubicBezTo>
                    <a:cubicBezTo>
                      <a:pt x="277" y="9077"/>
                      <a:pt x="423" y="8827"/>
                      <a:pt x="459" y="8695"/>
                    </a:cubicBezTo>
                    <a:cubicBezTo>
                      <a:pt x="674" y="7907"/>
                      <a:pt x="1062" y="7148"/>
                      <a:pt x="1298" y="6360"/>
                    </a:cubicBezTo>
                    <a:cubicBezTo>
                      <a:pt x="1876" y="4432"/>
                      <a:pt x="2171" y="2465"/>
                      <a:pt x="2201" y="454"/>
                    </a:cubicBezTo>
                    <a:cubicBezTo>
                      <a:pt x="2201" y="409"/>
                      <a:pt x="2251" y="226"/>
                      <a:pt x="2586" y="172"/>
                    </a:cubicBezTo>
                    <a:close/>
                    <a:moveTo>
                      <a:pt x="2576" y="1"/>
                    </a:moveTo>
                    <a:cubicBezTo>
                      <a:pt x="2563" y="1"/>
                      <a:pt x="2551" y="4"/>
                      <a:pt x="2542" y="8"/>
                    </a:cubicBezTo>
                    <a:lnTo>
                      <a:pt x="2542" y="8"/>
                    </a:lnTo>
                    <a:cubicBezTo>
                      <a:pt x="2262" y="67"/>
                      <a:pt x="2054" y="136"/>
                      <a:pt x="1934" y="412"/>
                    </a:cubicBezTo>
                    <a:cubicBezTo>
                      <a:pt x="1909" y="468"/>
                      <a:pt x="1937" y="540"/>
                      <a:pt x="2008" y="540"/>
                    </a:cubicBezTo>
                    <a:cubicBezTo>
                      <a:pt x="2008" y="540"/>
                      <a:pt x="2008" y="540"/>
                      <a:pt x="2008" y="540"/>
                    </a:cubicBezTo>
                    <a:cubicBezTo>
                      <a:pt x="2239" y="540"/>
                      <a:pt x="1529" y="4854"/>
                      <a:pt x="1379" y="5435"/>
                    </a:cubicBezTo>
                    <a:cubicBezTo>
                      <a:pt x="1197" y="6147"/>
                      <a:pt x="978" y="6851"/>
                      <a:pt x="727" y="7542"/>
                    </a:cubicBezTo>
                    <a:cubicBezTo>
                      <a:pt x="547" y="8039"/>
                      <a:pt x="9" y="8809"/>
                      <a:pt x="5" y="9314"/>
                    </a:cubicBezTo>
                    <a:cubicBezTo>
                      <a:pt x="1" y="9740"/>
                      <a:pt x="726" y="11083"/>
                      <a:pt x="1090" y="11149"/>
                    </a:cubicBezTo>
                    <a:cubicBezTo>
                      <a:pt x="1144" y="11158"/>
                      <a:pt x="1194" y="11163"/>
                      <a:pt x="1240" y="11163"/>
                    </a:cubicBezTo>
                    <a:cubicBezTo>
                      <a:pt x="1688" y="11163"/>
                      <a:pt x="1777" y="10721"/>
                      <a:pt x="2060" y="10218"/>
                    </a:cubicBezTo>
                    <a:cubicBezTo>
                      <a:pt x="3344" y="7935"/>
                      <a:pt x="4160" y="5390"/>
                      <a:pt x="4569" y="2809"/>
                    </a:cubicBezTo>
                    <a:cubicBezTo>
                      <a:pt x="4659" y="2244"/>
                      <a:pt x="4938" y="1335"/>
                      <a:pt x="4703" y="784"/>
                    </a:cubicBezTo>
                    <a:cubicBezTo>
                      <a:pt x="4391" y="51"/>
                      <a:pt x="3247" y="43"/>
                      <a:pt x="2582" y="1"/>
                    </a:cubicBezTo>
                    <a:cubicBezTo>
                      <a:pt x="2580" y="1"/>
                      <a:pt x="2578" y="1"/>
                      <a:pt x="25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3"/>
              <p:cNvSpPr/>
              <p:nvPr/>
            </p:nvSpPr>
            <p:spPr>
              <a:xfrm>
                <a:off x="1907245" y="3000069"/>
                <a:ext cx="221673" cy="121657"/>
              </a:xfrm>
              <a:custGeom>
                <a:avLst/>
                <a:gdLst/>
                <a:ahLst/>
                <a:cxnLst/>
                <a:rect l="l" t="t" r="r" b="b"/>
                <a:pathLst>
                  <a:path w="4630" h="2541" extrusionOk="0">
                    <a:moveTo>
                      <a:pt x="4520" y="0"/>
                    </a:moveTo>
                    <a:cubicBezTo>
                      <a:pt x="3494" y="2"/>
                      <a:pt x="2393" y="540"/>
                      <a:pt x="1534" y="1044"/>
                    </a:cubicBezTo>
                    <a:cubicBezTo>
                      <a:pt x="1138" y="1277"/>
                      <a:pt x="60" y="1877"/>
                      <a:pt x="416" y="2499"/>
                    </a:cubicBezTo>
                    <a:cubicBezTo>
                      <a:pt x="433" y="2528"/>
                      <a:pt x="458" y="2540"/>
                      <a:pt x="484" y="2540"/>
                    </a:cubicBezTo>
                    <a:cubicBezTo>
                      <a:pt x="542" y="2540"/>
                      <a:pt x="601" y="2479"/>
                      <a:pt x="563" y="2413"/>
                    </a:cubicBezTo>
                    <a:cubicBezTo>
                      <a:pt x="0" y="1428"/>
                      <a:pt x="3777" y="172"/>
                      <a:pt x="4520" y="170"/>
                    </a:cubicBezTo>
                    <a:cubicBezTo>
                      <a:pt x="4630" y="170"/>
                      <a:pt x="4630" y="0"/>
                      <a:pt x="45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3"/>
              <p:cNvSpPr/>
              <p:nvPr/>
            </p:nvSpPr>
            <p:spPr>
              <a:xfrm>
                <a:off x="2267661" y="3190860"/>
                <a:ext cx="20013" cy="51899"/>
              </a:xfrm>
              <a:custGeom>
                <a:avLst/>
                <a:gdLst/>
                <a:ahLst/>
                <a:cxnLst/>
                <a:rect l="l" t="t" r="r" b="b"/>
                <a:pathLst>
                  <a:path w="418" h="1084" extrusionOk="0">
                    <a:moveTo>
                      <a:pt x="86" y="0"/>
                    </a:moveTo>
                    <a:lnTo>
                      <a:pt x="0" y="167"/>
                    </a:lnTo>
                    <a:cubicBezTo>
                      <a:pt x="206" y="364"/>
                      <a:pt x="213" y="736"/>
                      <a:pt x="241" y="1001"/>
                    </a:cubicBezTo>
                    <a:cubicBezTo>
                      <a:pt x="247" y="1056"/>
                      <a:pt x="293" y="1083"/>
                      <a:pt x="336" y="1083"/>
                    </a:cubicBezTo>
                    <a:cubicBezTo>
                      <a:pt x="378" y="1083"/>
                      <a:pt x="418" y="1056"/>
                      <a:pt x="412" y="1001"/>
                    </a:cubicBezTo>
                    <a:cubicBezTo>
                      <a:pt x="378" y="682"/>
                      <a:pt x="332" y="237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3"/>
              <p:cNvSpPr/>
              <p:nvPr/>
            </p:nvSpPr>
            <p:spPr>
              <a:xfrm>
                <a:off x="2279774" y="3150068"/>
                <a:ext cx="49362" cy="100686"/>
              </a:xfrm>
              <a:custGeom>
                <a:avLst/>
                <a:gdLst/>
                <a:ahLst/>
                <a:cxnLst/>
                <a:rect l="l" t="t" r="r" b="b"/>
                <a:pathLst>
                  <a:path w="1031" h="2103" extrusionOk="0">
                    <a:moveTo>
                      <a:pt x="60" y="0"/>
                    </a:moveTo>
                    <a:cubicBezTo>
                      <a:pt x="0" y="0"/>
                      <a:pt x="22" y="171"/>
                      <a:pt x="22" y="171"/>
                    </a:cubicBezTo>
                    <a:cubicBezTo>
                      <a:pt x="696" y="595"/>
                      <a:pt x="805" y="1273"/>
                      <a:pt x="856" y="2020"/>
                    </a:cubicBezTo>
                    <a:cubicBezTo>
                      <a:pt x="860" y="2075"/>
                      <a:pt x="905" y="2102"/>
                      <a:pt x="948" y="2102"/>
                    </a:cubicBezTo>
                    <a:cubicBezTo>
                      <a:pt x="990" y="2102"/>
                      <a:pt x="1031" y="2075"/>
                      <a:pt x="1027" y="2020"/>
                    </a:cubicBezTo>
                    <a:cubicBezTo>
                      <a:pt x="971" y="1206"/>
                      <a:pt x="815" y="468"/>
                      <a:pt x="88" y="10"/>
                    </a:cubicBezTo>
                    <a:cubicBezTo>
                      <a:pt x="77" y="3"/>
                      <a:pt x="68" y="0"/>
                      <a:pt x="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3"/>
              <p:cNvSpPr/>
              <p:nvPr/>
            </p:nvSpPr>
            <p:spPr>
              <a:xfrm>
                <a:off x="1886180" y="3098169"/>
                <a:ext cx="108347" cy="127163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2656" extrusionOk="0">
                    <a:moveTo>
                      <a:pt x="2159" y="1"/>
                    </a:moveTo>
                    <a:cubicBezTo>
                      <a:pt x="2157" y="1"/>
                      <a:pt x="2155" y="1"/>
                      <a:pt x="2153" y="1"/>
                    </a:cubicBezTo>
                    <a:cubicBezTo>
                      <a:pt x="1512" y="37"/>
                      <a:pt x="888" y="174"/>
                      <a:pt x="517" y="735"/>
                    </a:cubicBezTo>
                    <a:cubicBezTo>
                      <a:pt x="156" y="1281"/>
                      <a:pt x="53" y="1977"/>
                      <a:pt x="3" y="2616"/>
                    </a:cubicBezTo>
                    <a:cubicBezTo>
                      <a:pt x="0" y="2645"/>
                      <a:pt x="11" y="2655"/>
                      <a:pt x="29" y="2655"/>
                    </a:cubicBezTo>
                    <a:cubicBezTo>
                      <a:pt x="77" y="2655"/>
                      <a:pt x="177" y="2573"/>
                      <a:pt x="177" y="2573"/>
                    </a:cubicBezTo>
                    <a:cubicBezTo>
                      <a:pt x="219" y="2041"/>
                      <a:pt x="298" y="1528"/>
                      <a:pt x="537" y="1045"/>
                    </a:cubicBezTo>
                    <a:cubicBezTo>
                      <a:pt x="861" y="391"/>
                      <a:pt x="1464" y="211"/>
                      <a:pt x="2153" y="171"/>
                    </a:cubicBezTo>
                    <a:cubicBezTo>
                      <a:pt x="2261" y="165"/>
                      <a:pt x="2262" y="1"/>
                      <a:pt x="21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3"/>
              <p:cNvSpPr/>
              <p:nvPr/>
            </p:nvSpPr>
            <p:spPr>
              <a:xfrm>
                <a:off x="1927401" y="3160888"/>
                <a:ext cx="21353" cy="60230"/>
              </a:xfrm>
              <a:custGeom>
                <a:avLst/>
                <a:gdLst/>
                <a:ahLst/>
                <a:cxnLst/>
                <a:rect l="l" t="t" r="r" b="b"/>
                <a:pathLst>
                  <a:path w="446" h="1258" extrusionOk="0">
                    <a:moveTo>
                      <a:pt x="337" y="0"/>
                    </a:moveTo>
                    <a:cubicBezTo>
                      <a:pt x="319" y="0"/>
                      <a:pt x="302" y="12"/>
                      <a:pt x="291" y="38"/>
                    </a:cubicBezTo>
                    <a:lnTo>
                      <a:pt x="239" y="143"/>
                    </a:lnTo>
                    <a:cubicBezTo>
                      <a:pt x="86" y="516"/>
                      <a:pt x="38" y="857"/>
                      <a:pt x="1" y="1257"/>
                    </a:cubicBezTo>
                    <a:lnTo>
                      <a:pt x="171" y="1255"/>
                    </a:lnTo>
                    <a:cubicBezTo>
                      <a:pt x="208" y="870"/>
                      <a:pt x="268" y="518"/>
                      <a:pt x="416" y="159"/>
                    </a:cubicBezTo>
                    <a:cubicBezTo>
                      <a:pt x="446" y="85"/>
                      <a:pt x="387" y="0"/>
                      <a:pt x="3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3"/>
              <p:cNvSpPr/>
              <p:nvPr/>
            </p:nvSpPr>
            <p:spPr>
              <a:xfrm>
                <a:off x="1770031" y="3215516"/>
                <a:ext cx="639021" cy="557294"/>
              </a:xfrm>
              <a:custGeom>
                <a:avLst/>
                <a:gdLst/>
                <a:ahLst/>
                <a:cxnLst/>
                <a:rect l="l" t="t" r="r" b="b"/>
                <a:pathLst>
                  <a:path w="13347" h="11640" extrusionOk="0">
                    <a:moveTo>
                      <a:pt x="3084" y="1"/>
                    </a:moveTo>
                    <a:cubicBezTo>
                      <a:pt x="2053" y="1"/>
                      <a:pt x="1019" y="158"/>
                      <a:pt x="439" y="1011"/>
                    </a:cubicBezTo>
                    <a:cubicBezTo>
                      <a:pt x="1" y="1656"/>
                      <a:pt x="64" y="2444"/>
                      <a:pt x="59" y="3188"/>
                    </a:cubicBezTo>
                    <a:cubicBezTo>
                      <a:pt x="49" y="4471"/>
                      <a:pt x="95" y="5756"/>
                      <a:pt x="186" y="7036"/>
                    </a:cubicBezTo>
                    <a:cubicBezTo>
                      <a:pt x="270" y="8231"/>
                      <a:pt x="119" y="9964"/>
                      <a:pt x="1067" y="10865"/>
                    </a:cubicBezTo>
                    <a:cubicBezTo>
                      <a:pt x="1724" y="11490"/>
                      <a:pt x="2838" y="11640"/>
                      <a:pt x="3955" y="11640"/>
                    </a:cubicBezTo>
                    <a:cubicBezTo>
                      <a:pt x="4881" y="11640"/>
                      <a:pt x="5809" y="11537"/>
                      <a:pt x="6483" y="11515"/>
                    </a:cubicBezTo>
                    <a:cubicBezTo>
                      <a:pt x="8127" y="11462"/>
                      <a:pt x="9974" y="11433"/>
                      <a:pt x="11576" y="11002"/>
                    </a:cubicBezTo>
                    <a:cubicBezTo>
                      <a:pt x="12932" y="10636"/>
                      <a:pt x="13289" y="9663"/>
                      <a:pt x="13298" y="8376"/>
                    </a:cubicBezTo>
                    <a:cubicBezTo>
                      <a:pt x="13312" y="6433"/>
                      <a:pt x="13346" y="4239"/>
                      <a:pt x="12967" y="2318"/>
                    </a:cubicBezTo>
                    <a:cubicBezTo>
                      <a:pt x="12657" y="754"/>
                      <a:pt x="11486" y="485"/>
                      <a:pt x="10069" y="329"/>
                    </a:cubicBezTo>
                    <a:cubicBezTo>
                      <a:pt x="10065" y="329"/>
                      <a:pt x="10061" y="329"/>
                      <a:pt x="10058" y="329"/>
                    </a:cubicBezTo>
                    <a:cubicBezTo>
                      <a:pt x="9960" y="329"/>
                      <a:pt x="9964" y="488"/>
                      <a:pt x="10069" y="500"/>
                    </a:cubicBezTo>
                    <a:cubicBezTo>
                      <a:pt x="11584" y="665"/>
                      <a:pt x="12587" y="1101"/>
                      <a:pt x="12838" y="2727"/>
                    </a:cubicBezTo>
                    <a:cubicBezTo>
                      <a:pt x="12904" y="3156"/>
                      <a:pt x="12918" y="3600"/>
                      <a:pt x="12950" y="4032"/>
                    </a:cubicBezTo>
                    <a:cubicBezTo>
                      <a:pt x="13050" y="5388"/>
                      <a:pt x="13104" y="6748"/>
                      <a:pt x="13124" y="8107"/>
                    </a:cubicBezTo>
                    <a:cubicBezTo>
                      <a:pt x="13142" y="9340"/>
                      <a:pt x="12889" y="10480"/>
                      <a:pt x="11530" y="10838"/>
                    </a:cubicBezTo>
                    <a:cubicBezTo>
                      <a:pt x="11165" y="10933"/>
                      <a:pt x="10767" y="10965"/>
                      <a:pt x="10393" y="11017"/>
                    </a:cubicBezTo>
                    <a:cubicBezTo>
                      <a:pt x="9098" y="11197"/>
                      <a:pt x="7791" y="11302"/>
                      <a:pt x="6483" y="11345"/>
                    </a:cubicBezTo>
                    <a:cubicBezTo>
                      <a:pt x="5796" y="11367"/>
                      <a:pt x="4933" y="11450"/>
                      <a:pt x="4083" y="11450"/>
                    </a:cubicBezTo>
                    <a:cubicBezTo>
                      <a:pt x="3164" y="11450"/>
                      <a:pt x="2262" y="11353"/>
                      <a:pt x="1618" y="10980"/>
                    </a:cubicBezTo>
                    <a:cubicBezTo>
                      <a:pt x="323" y="10231"/>
                      <a:pt x="451" y="8382"/>
                      <a:pt x="356" y="7036"/>
                    </a:cubicBezTo>
                    <a:cubicBezTo>
                      <a:pt x="256" y="5626"/>
                      <a:pt x="78" y="4068"/>
                      <a:pt x="235" y="2660"/>
                    </a:cubicBezTo>
                    <a:cubicBezTo>
                      <a:pt x="299" y="2090"/>
                      <a:pt x="380" y="1259"/>
                      <a:pt x="809" y="829"/>
                    </a:cubicBezTo>
                    <a:cubicBezTo>
                      <a:pt x="1178" y="459"/>
                      <a:pt x="1982" y="317"/>
                      <a:pt x="2486" y="252"/>
                    </a:cubicBezTo>
                    <a:cubicBezTo>
                      <a:pt x="2788" y="212"/>
                      <a:pt x="3103" y="200"/>
                      <a:pt x="3421" y="200"/>
                    </a:cubicBezTo>
                    <a:cubicBezTo>
                      <a:pt x="3880" y="200"/>
                      <a:pt x="4345" y="225"/>
                      <a:pt x="4788" y="226"/>
                    </a:cubicBezTo>
                    <a:cubicBezTo>
                      <a:pt x="4898" y="226"/>
                      <a:pt x="4788" y="55"/>
                      <a:pt x="4788" y="55"/>
                    </a:cubicBezTo>
                    <a:cubicBezTo>
                      <a:pt x="4281" y="54"/>
                      <a:pt x="3683" y="1"/>
                      <a:pt x="30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33"/>
              <p:cNvSpPr/>
              <p:nvPr/>
            </p:nvSpPr>
            <p:spPr>
              <a:xfrm>
                <a:off x="1830451" y="3282545"/>
                <a:ext cx="532111" cy="419407"/>
              </a:xfrm>
              <a:custGeom>
                <a:avLst/>
                <a:gdLst/>
                <a:ahLst/>
                <a:cxnLst/>
                <a:rect l="l" t="t" r="r" b="b"/>
                <a:pathLst>
                  <a:path w="11114" h="8760" extrusionOk="0">
                    <a:moveTo>
                      <a:pt x="1702" y="1"/>
                    </a:moveTo>
                    <a:cubicBezTo>
                      <a:pt x="1049" y="1"/>
                      <a:pt x="440" y="132"/>
                      <a:pt x="240" y="746"/>
                    </a:cubicBezTo>
                    <a:cubicBezTo>
                      <a:pt x="0" y="1478"/>
                      <a:pt x="213" y="2639"/>
                      <a:pt x="234" y="3398"/>
                    </a:cubicBezTo>
                    <a:cubicBezTo>
                      <a:pt x="260" y="4323"/>
                      <a:pt x="312" y="5246"/>
                      <a:pt x="389" y="6168"/>
                    </a:cubicBezTo>
                    <a:cubicBezTo>
                      <a:pt x="440" y="6795"/>
                      <a:pt x="278" y="8144"/>
                      <a:pt x="928" y="8538"/>
                    </a:cubicBezTo>
                    <a:cubicBezTo>
                      <a:pt x="1220" y="8715"/>
                      <a:pt x="1642" y="8760"/>
                      <a:pt x="2076" y="8760"/>
                    </a:cubicBezTo>
                    <a:cubicBezTo>
                      <a:pt x="2526" y="8760"/>
                      <a:pt x="2989" y="8712"/>
                      <a:pt x="3336" y="8712"/>
                    </a:cubicBezTo>
                    <a:cubicBezTo>
                      <a:pt x="3352" y="8712"/>
                      <a:pt x="3369" y="8712"/>
                      <a:pt x="3385" y="8712"/>
                    </a:cubicBezTo>
                    <a:cubicBezTo>
                      <a:pt x="3562" y="8714"/>
                      <a:pt x="3739" y="8716"/>
                      <a:pt x="3916" y="8716"/>
                    </a:cubicBezTo>
                    <a:cubicBezTo>
                      <a:pt x="4823" y="8716"/>
                      <a:pt x="5731" y="8684"/>
                      <a:pt x="6637" y="8619"/>
                    </a:cubicBezTo>
                    <a:cubicBezTo>
                      <a:pt x="7575" y="8552"/>
                      <a:pt x="9365" y="8641"/>
                      <a:pt x="10213" y="8139"/>
                    </a:cubicBezTo>
                    <a:cubicBezTo>
                      <a:pt x="11114" y="7607"/>
                      <a:pt x="10593" y="5616"/>
                      <a:pt x="10557" y="4764"/>
                    </a:cubicBezTo>
                    <a:cubicBezTo>
                      <a:pt x="10524" y="3973"/>
                      <a:pt x="10479" y="3180"/>
                      <a:pt x="10415" y="2390"/>
                    </a:cubicBezTo>
                    <a:cubicBezTo>
                      <a:pt x="10383" y="1984"/>
                      <a:pt x="10442" y="1300"/>
                      <a:pt x="10246" y="924"/>
                    </a:cubicBezTo>
                    <a:cubicBezTo>
                      <a:pt x="9891" y="244"/>
                      <a:pt x="8785" y="232"/>
                      <a:pt x="7928" y="232"/>
                    </a:cubicBezTo>
                    <a:cubicBezTo>
                      <a:pt x="7896" y="232"/>
                      <a:pt x="7865" y="232"/>
                      <a:pt x="7834" y="232"/>
                    </a:cubicBezTo>
                    <a:cubicBezTo>
                      <a:pt x="7621" y="232"/>
                      <a:pt x="7426" y="231"/>
                      <a:pt x="7266" y="219"/>
                    </a:cubicBezTo>
                    <a:cubicBezTo>
                      <a:pt x="7264" y="219"/>
                      <a:pt x="7261" y="219"/>
                      <a:pt x="7258" y="219"/>
                    </a:cubicBezTo>
                    <a:cubicBezTo>
                      <a:pt x="7154" y="219"/>
                      <a:pt x="7112" y="378"/>
                      <a:pt x="7218" y="386"/>
                    </a:cubicBezTo>
                    <a:cubicBezTo>
                      <a:pt x="8407" y="478"/>
                      <a:pt x="10067" y="383"/>
                      <a:pt x="10204" y="1903"/>
                    </a:cubicBezTo>
                    <a:cubicBezTo>
                      <a:pt x="10282" y="2780"/>
                      <a:pt x="10338" y="3658"/>
                      <a:pt x="10377" y="4538"/>
                    </a:cubicBezTo>
                    <a:cubicBezTo>
                      <a:pt x="10432" y="5762"/>
                      <a:pt x="10844" y="7624"/>
                      <a:pt x="9797" y="8071"/>
                    </a:cubicBezTo>
                    <a:cubicBezTo>
                      <a:pt x="9001" y="8410"/>
                      <a:pt x="7277" y="8408"/>
                      <a:pt x="6413" y="8465"/>
                    </a:cubicBezTo>
                    <a:cubicBezTo>
                      <a:pt x="5586" y="8519"/>
                      <a:pt x="4757" y="8546"/>
                      <a:pt x="3929" y="8546"/>
                    </a:cubicBezTo>
                    <a:cubicBezTo>
                      <a:pt x="3567" y="8546"/>
                      <a:pt x="3204" y="8540"/>
                      <a:pt x="2842" y="8530"/>
                    </a:cubicBezTo>
                    <a:cubicBezTo>
                      <a:pt x="2081" y="8508"/>
                      <a:pt x="1108" y="8625"/>
                      <a:pt x="708" y="7684"/>
                    </a:cubicBezTo>
                    <a:cubicBezTo>
                      <a:pt x="538" y="7286"/>
                      <a:pt x="595" y="6598"/>
                      <a:pt x="559" y="6168"/>
                    </a:cubicBezTo>
                    <a:cubicBezTo>
                      <a:pt x="468" y="5078"/>
                      <a:pt x="412" y="3985"/>
                      <a:pt x="393" y="2892"/>
                    </a:cubicBezTo>
                    <a:cubicBezTo>
                      <a:pt x="385" y="2431"/>
                      <a:pt x="246" y="1731"/>
                      <a:pt x="393" y="1311"/>
                    </a:cubicBezTo>
                    <a:cubicBezTo>
                      <a:pt x="729" y="360"/>
                      <a:pt x="1419" y="222"/>
                      <a:pt x="2158" y="222"/>
                    </a:cubicBezTo>
                    <a:cubicBezTo>
                      <a:pt x="2463" y="222"/>
                      <a:pt x="2777" y="245"/>
                      <a:pt x="3077" y="245"/>
                    </a:cubicBezTo>
                    <a:cubicBezTo>
                      <a:pt x="3085" y="245"/>
                      <a:pt x="3093" y="245"/>
                      <a:pt x="3101" y="245"/>
                    </a:cubicBezTo>
                    <a:cubicBezTo>
                      <a:pt x="3211" y="244"/>
                      <a:pt x="3211" y="75"/>
                      <a:pt x="3102" y="75"/>
                    </a:cubicBezTo>
                    <a:cubicBezTo>
                      <a:pt x="3101" y="75"/>
                      <a:pt x="3101" y="75"/>
                      <a:pt x="3101" y="75"/>
                    </a:cubicBezTo>
                    <a:cubicBezTo>
                      <a:pt x="3097" y="75"/>
                      <a:pt x="3093" y="75"/>
                      <a:pt x="3089" y="75"/>
                    </a:cubicBezTo>
                    <a:cubicBezTo>
                      <a:pt x="2707" y="75"/>
                      <a:pt x="2192" y="1"/>
                      <a:pt x="17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33"/>
              <p:cNvSpPr/>
              <p:nvPr/>
            </p:nvSpPr>
            <p:spPr>
              <a:xfrm>
                <a:off x="1973650" y="3286088"/>
                <a:ext cx="108299" cy="10054"/>
              </a:xfrm>
              <a:custGeom>
                <a:avLst/>
                <a:gdLst/>
                <a:ahLst/>
                <a:cxnLst/>
                <a:rect l="l" t="t" r="r" b="b"/>
                <a:pathLst>
                  <a:path w="2262" h="210" extrusionOk="0">
                    <a:moveTo>
                      <a:pt x="109" y="1"/>
                    </a:moveTo>
                    <a:cubicBezTo>
                      <a:pt x="1" y="1"/>
                      <a:pt x="0" y="171"/>
                      <a:pt x="110" y="171"/>
                    </a:cubicBezTo>
                    <a:cubicBezTo>
                      <a:pt x="696" y="172"/>
                      <a:pt x="1572" y="194"/>
                      <a:pt x="2158" y="210"/>
                    </a:cubicBezTo>
                    <a:cubicBezTo>
                      <a:pt x="2159" y="210"/>
                      <a:pt x="2160" y="210"/>
                      <a:pt x="2161" y="210"/>
                    </a:cubicBezTo>
                    <a:cubicBezTo>
                      <a:pt x="2262" y="210"/>
                      <a:pt x="1976" y="28"/>
                      <a:pt x="1867" y="24"/>
                    </a:cubicBezTo>
                    <a:cubicBezTo>
                      <a:pt x="1282" y="9"/>
                      <a:pt x="696" y="1"/>
                      <a:pt x="110" y="1"/>
                    </a:cubicBezTo>
                    <a:cubicBezTo>
                      <a:pt x="109" y="1"/>
                      <a:pt x="109" y="1"/>
                      <a:pt x="1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33"/>
              <p:cNvSpPr/>
              <p:nvPr/>
            </p:nvSpPr>
            <p:spPr>
              <a:xfrm>
                <a:off x="1962687" y="3357377"/>
                <a:ext cx="246761" cy="109735"/>
              </a:xfrm>
              <a:custGeom>
                <a:avLst/>
                <a:gdLst/>
                <a:ahLst/>
                <a:cxnLst/>
                <a:rect l="l" t="t" r="r" b="b"/>
                <a:pathLst>
                  <a:path w="5154" h="2292" extrusionOk="0">
                    <a:moveTo>
                      <a:pt x="2669" y="0"/>
                    </a:moveTo>
                    <a:cubicBezTo>
                      <a:pt x="2602" y="0"/>
                      <a:pt x="2525" y="25"/>
                      <a:pt x="2433" y="82"/>
                    </a:cubicBezTo>
                    <a:cubicBezTo>
                      <a:pt x="2253" y="194"/>
                      <a:pt x="2067" y="703"/>
                      <a:pt x="1981" y="876"/>
                    </a:cubicBezTo>
                    <a:cubicBezTo>
                      <a:pt x="1736" y="1371"/>
                      <a:pt x="1591" y="1596"/>
                      <a:pt x="1024" y="1710"/>
                    </a:cubicBezTo>
                    <a:cubicBezTo>
                      <a:pt x="634" y="1789"/>
                      <a:pt x="1" y="1659"/>
                      <a:pt x="71" y="2210"/>
                    </a:cubicBezTo>
                    <a:cubicBezTo>
                      <a:pt x="78" y="2264"/>
                      <a:pt x="124" y="2291"/>
                      <a:pt x="167" y="2291"/>
                    </a:cubicBezTo>
                    <a:cubicBezTo>
                      <a:pt x="209" y="2291"/>
                      <a:pt x="248" y="2265"/>
                      <a:pt x="241" y="2210"/>
                    </a:cubicBezTo>
                    <a:cubicBezTo>
                      <a:pt x="200" y="1887"/>
                      <a:pt x="1527" y="1912"/>
                      <a:pt x="1796" y="1688"/>
                    </a:cubicBezTo>
                    <a:cubicBezTo>
                      <a:pt x="2151" y="1395"/>
                      <a:pt x="2081" y="373"/>
                      <a:pt x="2656" y="373"/>
                    </a:cubicBezTo>
                    <a:cubicBezTo>
                      <a:pt x="3229" y="373"/>
                      <a:pt x="3162" y="1385"/>
                      <a:pt x="3507" y="1682"/>
                    </a:cubicBezTo>
                    <a:cubicBezTo>
                      <a:pt x="3875" y="1997"/>
                      <a:pt x="4558" y="1905"/>
                      <a:pt x="5005" y="1973"/>
                    </a:cubicBezTo>
                    <a:cubicBezTo>
                      <a:pt x="5010" y="1974"/>
                      <a:pt x="5014" y="1974"/>
                      <a:pt x="5019" y="1974"/>
                    </a:cubicBezTo>
                    <a:cubicBezTo>
                      <a:pt x="5116" y="1974"/>
                      <a:pt x="5154" y="1824"/>
                      <a:pt x="5050" y="1808"/>
                    </a:cubicBezTo>
                    <a:cubicBezTo>
                      <a:pt x="4722" y="1759"/>
                      <a:pt x="4201" y="1805"/>
                      <a:pt x="3916" y="1678"/>
                    </a:cubicBezTo>
                    <a:cubicBezTo>
                      <a:pt x="3480" y="1482"/>
                      <a:pt x="3343" y="878"/>
                      <a:pt x="3135" y="502"/>
                    </a:cubicBezTo>
                    <a:cubicBezTo>
                      <a:pt x="2994" y="249"/>
                      <a:pt x="2883" y="0"/>
                      <a:pt x="26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33"/>
              <p:cNvSpPr/>
              <p:nvPr/>
            </p:nvSpPr>
            <p:spPr>
              <a:xfrm>
                <a:off x="1964362" y="3444035"/>
                <a:ext cx="264427" cy="184328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3850" extrusionOk="0">
                    <a:moveTo>
                      <a:pt x="4997" y="0"/>
                    </a:moveTo>
                    <a:cubicBezTo>
                      <a:pt x="4926" y="0"/>
                      <a:pt x="4865" y="87"/>
                      <a:pt x="4932" y="141"/>
                    </a:cubicBezTo>
                    <a:cubicBezTo>
                      <a:pt x="5280" y="421"/>
                      <a:pt x="4147" y="1264"/>
                      <a:pt x="4070" y="1509"/>
                    </a:cubicBezTo>
                    <a:cubicBezTo>
                      <a:pt x="3983" y="1783"/>
                      <a:pt x="4161" y="2103"/>
                      <a:pt x="4229" y="2370"/>
                    </a:cubicBezTo>
                    <a:cubicBezTo>
                      <a:pt x="4280" y="2571"/>
                      <a:pt x="4518" y="3141"/>
                      <a:pt x="4442" y="3328"/>
                    </a:cubicBezTo>
                    <a:cubicBezTo>
                      <a:pt x="4370" y="3504"/>
                      <a:pt x="4263" y="3565"/>
                      <a:pt x="4143" y="3565"/>
                    </a:cubicBezTo>
                    <a:cubicBezTo>
                      <a:pt x="3961" y="3565"/>
                      <a:pt x="3751" y="3423"/>
                      <a:pt x="3595" y="3331"/>
                    </a:cubicBezTo>
                    <a:cubicBezTo>
                      <a:pt x="3319" y="3170"/>
                      <a:pt x="2989" y="2725"/>
                      <a:pt x="2655" y="2725"/>
                    </a:cubicBezTo>
                    <a:cubicBezTo>
                      <a:pt x="2644" y="2725"/>
                      <a:pt x="2632" y="2725"/>
                      <a:pt x="2621" y="2727"/>
                    </a:cubicBezTo>
                    <a:cubicBezTo>
                      <a:pt x="2270" y="2760"/>
                      <a:pt x="1936" y="3162"/>
                      <a:pt x="1648" y="3331"/>
                    </a:cubicBezTo>
                    <a:cubicBezTo>
                      <a:pt x="1486" y="3426"/>
                      <a:pt x="1283" y="3588"/>
                      <a:pt x="1103" y="3588"/>
                    </a:cubicBezTo>
                    <a:cubicBezTo>
                      <a:pt x="987" y="3588"/>
                      <a:pt x="881" y="3521"/>
                      <a:pt x="801" y="3328"/>
                    </a:cubicBezTo>
                    <a:cubicBezTo>
                      <a:pt x="732" y="3161"/>
                      <a:pt x="932" y="2694"/>
                      <a:pt x="980" y="2499"/>
                    </a:cubicBezTo>
                    <a:cubicBezTo>
                      <a:pt x="1035" y="2277"/>
                      <a:pt x="1238" y="1854"/>
                      <a:pt x="1207" y="1615"/>
                    </a:cubicBezTo>
                    <a:cubicBezTo>
                      <a:pt x="1146" y="1152"/>
                      <a:pt x="456" y="703"/>
                      <a:pt x="195" y="358"/>
                    </a:cubicBezTo>
                    <a:cubicBezTo>
                      <a:pt x="175" y="332"/>
                      <a:pt x="149" y="322"/>
                      <a:pt x="123" y="322"/>
                    </a:cubicBezTo>
                    <a:cubicBezTo>
                      <a:pt x="60" y="322"/>
                      <a:pt x="0" y="382"/>
                      <a:pt x="47" y="443"/>
                    </a:cubicBezTo>
                    <a:cubicBezTo>
                      <a:pt x="486" y="1024"/>
                      <a:pt x="1085" y="1415"/>
                      <a:pt x="882" y="2196"/>
                    </a:cubicBezTo>
                    <a:cubicBezTo>
                      <a:pt x="757" y="2675"/>
                      <a:pt x="476" y="3305"/>
                      <a:pt x="675" y="3783"/>
                    </a:cubicBezTo>
                    <a:cubicBezTo>
                      <a:pt x="691" y="3821"/>
                      <a:pt x="716" y="3841"/>
                      <a:pt x="757" y="3845"/>
                    </a:cubicBezTo>
                    <a:cubicBezTo>
                      <a:pt x="787" y="3848"/>
                      <a:pt x="817" y="3850"/>
                      <a:pt x="846" y="3850"/>
                    </a:cubicBezTo>
                    <a:cubicBezTo>
                      <a:pt x="1501" y="3850"/>
                      <a:pt x="1961" y="3117"/>
                      <a:pt x="2621" y="3117"/>
                    </a:cubicBezTo>
                    <a:cubicBezTo>
                      <a:pt x="3289" y="3117"/>
                      <a:pt x="3740" y="3850"/>
                      <a:pt x="4396" y="3850"/>
                    </a:cubicBezTo>
                    <a:cubicBezTo>
                      <a:pt x="4425" y="3850"/>
                      <a:pt x="4455" y="3848"/>
                      <a:pt x="4485" y="3845"/>
                    </a:cubicBezTo>
                    <a:cubicBezTo>
                      <a:pt x="4527" y="3841"/>
                      <a:pt x="4551" y="3821"/>
                      <a:pt x="4567" y="3783"/>
                    </a:cubicBezTo>
                    <a:cubicBezTo>
                      <a:pt x="4713" y="3433"/>
                      <a:pt x="4573" y="3090"/>
                      <a:pt x="4491" y="2727"/>
                    </a:cubicBezTo>
                    <a:cubicBezTo>
                      <a:pt x="4346" y="2084"/>
                      <a:pt x="4125" y="1764"/>
                      <a:pt x="4580" y="1174"/>
                    </a:cubicBezTo>
                    <a:cubicBezTo>
                      <a:pt x="4822" y="860"/>
                      <a:pt x="5522" y="399"/>
                      <a:pt x="5053" y="21"/>
                    </a:cubicBezTo>
                    <a:cubicBezTo>
                      <a:pt x="5035" y="6"/>
                      <a:pt x="5016" y="0"/>
                      <a:pt x="49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33"/>
              <p:cNvSpPr/>
              <p:nvPr/>
            </p:nvSpPr>
            <p:spPr>
              <a:xfrm>
                <a:off x="1981550" y="2498889"/>
                <a:ext cx="628823" cy="815450"/>
              </a:xfrm>
              <a:custGeom>
                <a:avLst/>
                <a:gdLst/>
                <a:ahLst/>
                <a:cxnLst/>
                <a:rect l="l" t="t" r="r" b="b"/>
                <a:pathLst>
                  <a:path w="13134" h="17032" extrusionOk="0">
                    <a:moveTo>
                      <a:pt x="9334" y="1"/>
                    </a:moveTo>
                    <a:cubicBezTo>
                      <a:pt x="9269" y="1"/>
                      <a:pt x="9211" y="86"/>
                      <a:pt x="9271" y="147"/>
                    </a:cubicBezTo>
                    <a:cubicBezTo>
                      <a:pt x="10377" y="1281"/>
                      <a:pt x="11687" y="2662"/>
                      <a:pt x="12118" y="4240"/>
                    </a:cubicBezTo>
                    <a:cubicBezTo>
                      <a:pt x="12415" y="5324"/>
                      <a:pt x="11940" y="6373"/>
                      <a:pt x="11398" y="7299"/>
                    </a:cubicBezTo>
                    <a:cubicBezTo>
                      <a:pt x="10380" y="9038"/>
                      <a:pt x="8955" y="10549"/>
                      <a:pt x="7517" y="11945"/>
                    </a:cubicBezTo>
                    <a:cubicBezTo>
                      <a:pt x="6903" y="12542"/>
                      <a:pt x="6388" y="12969"/>
                      <a:pt x="6297" y="13324"/>
                    </a:cubicBezTo>
                    <a:cubicBezTo>
                      <a:pt x="5988" y="14545"/>
                      <a:pt x="5446" y="16133"/>
                      <a:pt x="4143" y="16555"/>
                    </a:cubicBezTo>
                    <a:cubicBezTo>
                      <a:pt x="3778" y="16672"/>
                      <a:pt x="3435" y="16727"/>
                      <a:pt x="3112" y="16727"/>
                    </a:cubicBezTo>
                    <a:cubicBezTo>
                      <a:pt x="1832" y="16727"/>
                      <a:pt x="871" y="15865"/>
                      <a:pt x="185" y="14644"/>
                    </a:cubicBezTo>
                    <a:cubicBezTo>
                      <a:pt x="168" y="14614"/>
                      <a:pt x="143" y="14602"/>
                      <a:pt x="117" y="14602"/>
                    </a:cubicBezTo>
                    <a:cubicBezTo>
                      <a:pt x="60" y="14602"/>
                      <a:pt x="1" y="14663"/>
                      <a:pt x="38" y="14730"/>
                    </a:cubicBezTo>
                    <a:cubicBezTo>
                      <a:pt x="719" y="16060"/>
                      <a:pt x="1951" y="17032"/>
                      <a:pt x="3235" y="17032"/>
                    </a:cubicBezTo>
                    <a:cubicBezTo>
                      <a:pt x="3908" y="17032"/>
                      <a:pt x="4595" y="16765"/>
                      <a:pt x="5225" y="16144"/>
                    </a:cubicBezTo>
                    <a:cubicBezTo>
                      <a:pt x="6010" y="15369"/>
                      <a:pt x="6297" y="13722"/>
                      <a:pt x="6437" y="13369"/>
                    </a:cubicBezTo>
                    <a:cubicBezTo>
                      <a:pt x="6639" y="13038"/>
                      <a:pt x="7012" y="12665"/>
                      <a:pt x="7391" y="12303"/>
                    </a:cubicBezTo>
                    <a:cubicBezTo>
                      <a:pt x="9110" y="10665"/>
                      <a:pt x="10955" y="8801"/>
                      <a:pt x="11953" y="6612"/>
                    </a:cubicBezTo>
                    <a:cubicBezTo>
                      <a:pt x="13133" y="4022"/>
                      <a:pt x="11143" y="1823"/>
                      <a:pt x="9391" y="26"/>
                    </a:cubicBezTo>
                    <a:cubicBezTo>
                      <a:pt x="9374" y="8"/>
                      <a:pt x="9354" y="1"/>
                      <a:pt x="93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3"/>
              <p:cNvSpPr/>
              <p:nvPr/>
            </p:nvSpPr>
            <p:spPr>
              <a:xfrm>
                <a:off x="1924194" y="3047898"/>
                <a:ext cx="106432" cy="158331"/>
              </a:xfrm>
              <a:custGeom>
                <a:avLst/>
                <a:gdLst/>
                <a:ahLst/>
                <a:cxnLst/>
                <a:rect l="l" t="t" r="r" b="b"/>
                <a:pathLst>
                  <a:path w="2223" h="3307" extrusionOk="0">
                    <a:moveTo>
                      <a:pt x="2103" y="0"/>
                    </a:moveTo>
                    <a:cubicBezTo>
                      <a:pt x="2077" y="0"/>
                      <a:pt x="2051" y="12"/>
                      <a:pt x="2033" y="39"/>
                    </a:cubicBezTo>
                    <a:cubicBezTo>
                      <a:pt x="1836" y="340"/>
                      <a:pt x="1651" y="654"/>
                      <a:pt x="1441" y="945"/>
                    </a:cubicBezTo>
                    <a:cubicBezTo>
                      <a:pt x="1177" y="1312"/>
                      <a:pt x="782" y="1541"/>
                      <a:pt x="507" y="1902"/>
                    </a:cubicBezTo>
                    <a:cubicBezTo>
                      <a:pt x="1" y="2566"/>
                      <a:pt x="583" y="3213"/>
                      <a:pt x="1310" y="3306"/>
                    </a:cubicBezTo>
                    <a:cubicBezTo>
                      <a:pt x="1314" y="3306"/>
                      <a:pt x="1317" y="3306"/>
                      <a:pt x="1321" y="3306"/>
                    </a:cubicBezTo>
                    <a:cubicBezTo>
                      <a:pt x="1418" y="3306"/>
                      <a:pt x="1413" y="3148"/>
                      <a:pt x="1310" y="3134"/>
                    </a:cubicBezTo>
                    <a:cubicBezTo>
                      <a:pt x="541" y="3038"/>
                      <a:pt x="260" y="2414"/>
                      <a:pt x="774" y="1851"/>
                    </a:cubicBezTo>
                    <a:cubicBezTo>
                      <a:pt x="987" y="1618"/>
                      <a:pt x="1272" y="1454"/>
                      <a:pt x="1472" y="1208"/>
                    </a:cubicBezTo>
                    <a:cubicBezTo>
                      <a:pt x="1739" y="879"/>
                      <a:pt x="1948" y="481"/>
                      <a:pt x="2180" y="126"/>
                    </a:cubicBezTo>
                    <a:cubicBezTo>
                      <a:pt x="2222" y="62"/>
                      <a:pt x="2163" y="0"/>
                      <a:pt x="21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3"/>
              <p:cNvSpPr/>
              <p:nvPr/>
            </p:nvSpPr>
            <p:spPr>
              <a:xfrm>
                <a:off x="2118142" y="2689058"/>
                <a:ext cx="195436" cy="319391"/>
              </a:xfrm>
              <a:custGeom>
                <a:avLst/>
                <a:gdLst/>
                <a:ahLst/>
                <a:cxnLst/>
                <a:rect l="l" t="t" r="r" b="b"/>
                <a:pathLst>
                  <a:path w="4082" h="6671" extrusionOk="0">
                    <a:moveTo>
                      <a:pt x="2634" y="0"/>
                    </a:moveTo>
                    <a:cubicBezTo>
                      <a:pt x="2564" y="0"/>
                      <a:pt x="2502" y="86"/>
                      <a:pt x="2569" y="141"/>
                    </a:cubicBezTo>
                    <a:cubicBezTo>
                      <a:pt x="2898" y="415"/>
                      <a:pt x="3842" y="998"/>
                      <a:pt x="3808" y="1504"/>
                    </a:cubicBezTo>
                    <a:cubicBezTo>
                      <a:pt x="3796" y="1696"/>
                      <a:pt x="3509" y="1998"/>
                      <a:pt x="3398" y="2167"/>
                    </a:cubicBezTo>
                    <a:cubicBezTo>
                      <a:pt x="2944" y="2860"/>
                      <a:pt x="2446" y="3524"/>
                      <a:pt x="1940" y="4180"/>
                    </a:cubicBezTo>
                    <a:cubicBezTo>
                      <a:pt x="1329" y="4973"/>
                      <a:pt x="700" y="5756"/>
                      <a:pt x="54" y="6521"/>
                    </a:cubicBezTo>
                    <a:cubicBezTo>
                      <a:pt x="0" y="6585"/>
                      <a:pt x="58" y="6670"/>
                      <a:pt x="119" y="6670"/>
                    </a:cubicBezTo>
                    <a:cubicBezTo>
                      <a:pt x="138" y="6670"/>
                      <a:pt x="158" y="6662"/>
                      <a:pt x="175" y="6642"/>
                    </a:cubicBezTo>
                    <a:cubicBezTo>
                      <a:pt x="1563" y="4997"/>
                      <a:pt x="3028" y="3288"/>
                      <a:pt x="4063" y="1393"/>
                    </a:cubicBezTo>
                    <a:cubicBezTo>
                      <a:pt x="4081" y="1359"/>
                      <a:pt x="4076" y="1318"/>
                      <a:pt x="4050" y="1290"/>
                    </a:cubicBezTo>
                    <a:cubicBezTo>
                      <a:pt x="3618" y="837"/>
                      <a:pt x="3171" y="421"/>
                      <a:pt x="2689" y="21"/>
                    </a:cubicBezTo>
                    <a:cubicBezTo>
                      <a:pt x="2672" y="6"/>
                      <a:pt x="2652" y="0"/>
                      <a:pt x="26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3"/>
              <p:cNvSpPr/>
              <p:nvPr/>
            </p:nvSpPr>
            <p:spPr>
              <a:xfrm>
                <a:off x="1325208" y="1652467"/>
                <a:ext cx="72056" cy="45675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954" extrusionOk="0">
                    <a:moveTo>
                      <a:pt x="110" y="1"/>
                    </a:moveTo>
                    <a:cubicBezTo>
                      <a:pt x="110" y="1"/>
                      <a:pt x="1" y="160"/>
                      <a:pt x="110" y="171"/>
                    </a:cubicBezTo>
                    <a:cubicBezTo>
                      <a:pt x="469" y="205"/>
                      <a:pt x="798" y="320"/>
                      <a:pt x="1102" y="497"/>
                    </a:cubicBezTo>
                    <a:cubicBezTo>
                      <a:pt x="1102" y="497"/>
                      <a:pt x="1110" y="895"/>
                      <a:pt x="1186" y="948"/>
                    </a:cubicBezTo>
                    <a:cubicBezTo>
                      <a:pt x="1192" y="952"/>
                      <a:pt x="1199" y="954"/>
                      <a:pt x="1206" y="954"/>
                    </a:cubicBezTo>
                    <a:cubicBezTo>
                      <a:pt x="1305" y="954"/>
                      <a:pt x="1504" y="557"/>
                      <a:pt x="1421" y="498"/>
                    </a:cubicBezTo>
                    <a:cubicBezTo>
                      <a:pt x="1027" y="220"/>
                      <a:pt x="592" y="46"/>
                      <a:pt x="1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3"/>
              <p:cNvSpPr/>
              <p:nvPr/>
            </p:nvSpPr>
            <p:spPr>
              <a:xfrm>
                <a:off x="1324251" y="1905067"/>
                <a:ext cx="62480" cy="14459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302" extrusionOk="0">
                    <a:moveTo>
                      <a:pt x="1218" y="1"/>
                    </a:moveTo>
                    <a:cubicBezTo>
                      <a:pt x="1210" y="1"/>
                      <a:pt x="1203" y="2"/>
                      <a:pt x="1195" y="4"/>
                    </a:cubicBezTo>
                    <a:cubicBezTo>
                      <a:pt x="950" y="78"/>
                      <a:pt x="658" y="125"/>
                      <a:pt x="383" y="125"/>
                    </a:cubicBezTo>
                    <a:cubicBezTo>
                      <a:pt x="286" y="125"/>
                      <a:pt x="191" y="119"/>
                      <a:pt x="101" y="107"/>
                    </a:cubicBezTo>
                    <a:cubicBezTo>
                      <a:pt x="97" y="106"/>
                      <a:pt x="93" y="106"/>
                      <a:pt x="89" y="106"/>
                    </a:cubicBezTo>
                    <a:cubicBezTo>
                      <a:pt x="0" y="106"/>
                      <a:pt x="83" y="275"/>
                      <a:pt x="83" y="275"/>
                    </a:cubicBezTo>
                    <a:cubicBezTo>
                      <a:pt x="207" y="293"/>
                      <a:pt x="327" y="301"/>
                      <a:pt x="446" y="301"/>
                    </a:cubicBezTo>
                    <a:cubicBezTo>
                      <a:pt x="685" y="301"/>
                      <a:pt x="917" y="266"/>
                      <a:pt x="1159" y="192"/>
                    </a:cubicBezTo>
                    <a:cubicBezTo>
                      <a:pt x="1191" y="183"/>
                      <a:pt x="1252" y="164"/>
                      <a:pt x="1268" y="136"/>
                    </a:cubicBezTo>
                    <a:cubicBezTo>
                      <a:pt x="1304" y="79"/>
                      <a:pt x="1277" y="1"/>
                      <a:pt x="12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3"/>
              <p:cNvSpPr/>
              <p:nvPr/>
            </p:nvSpPr>
            <p:spPr>
              <a:xfrm>
                <a:off x="1305196" y="1695652"/>
                <a:ext cx="83738" cy="69997"/>
              </a:xfrm>
              <a:custGeom>
                <a:avLst/>
                <a:gdLst/>
                <a:ahLst/>
                <a:cxnLst/>
                <a:rect l="l" t="t" r="r" b="b"/>
                <a:pathLst>
                  <a:path w="1749" h="1462" extrusionOk="0">
                    <a:moveTo>
                      <a:pt x="165" y="1"/>
                    </a:moveTo>
                    <a:cubicBezTo>
                      <a:pt x="164" y="1"/>
                      <a:pt x="163" y="1"/>
                      <a:pt x="162" y="1"/>
                    </a:cubicBezTo>
                    <a:cubicBezTo>
                      <a:pt x="162" y="1"/>
                      <a:pt x="0" y="171"/>
                      <a:pt x="110" y="171"/>
                    </a:cubicBezTo>
                    <a:lnTo>
                      <a:pt x="137" y="171"/>
                    </a:lnTo>
                    <a:cubicBezTo>
                      <a:pt x="138" y="171"/>
                      <a:pt x="139" y="171"/>
                      <a:pt x="140" y="171"/>
                    </a:cubicBezTo>
                    <a:cubicBezTo>
                      <a:pt x="899" y="171"/>
                      <a:pt x="1346" y="821"/>
                      <a:pt x="1647" y="1439"/>
                    </a:cubicBezTo>
                    <a:cubicBezTo>
                      <a:pt x="1654" y="1455"/>
                      <a:pt x="1662" y="1461"/>
                      <a:pt x="1669" y="1461"/>
                    </a:cubicBezTo>
                    <a:cubicBezTo>
                      <a:pt x="1711" y="1461"/>
                      <a:pt x="1749" y="1263"/>
                      <a:pt x="1730" y="1226"/>
                    </a:cubicBezTo>
                    <a:cubicBezTo>
                      <a:pt x="1404" y="594"/>
                      <a:pt x="938" y="1"/>
                      <a:pt x="16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3"/>
              <p:cNvSpPr/>
              <p:nvPr/>
            </p:nvSpPr>
            <p:spPr>
              <a:xfrm>
                <a:off x="1296243" y="1747455"/>
                <a:ext cx="92834" cy="40983"/>
              </a:xfrm>
              <a:custGeom>
                <a:avLst/>
                <a:gdLst/>
                <a:ahLst/>
                <a:cxnLst/>
                <a:rect l="l" t="t" r="r" b="b"/>
                <a:pathLst>
                  <a:path w="1939" h="856" extrusionOk="0">
                    <a:moveTo>
                      <a:pt x="916" y="0"/>
                    </a:moveTo>
                    <a:cubicBezTo>
                      <a:pt x="457" y="0"/>
                      <a:pt x="179" y="327"/>
                      <a:pt x="8" y="716"/>
                    </a:cubicBezTo>
                    <a:cubicBezTo>
                      <a:pt x="1" y="734"/>
                      <a:pt x="66" y="856"/>
                      <a:pt x="113" y="856"/>
                    </a:cubicBezTo>
                    <a:cubicBezTo>
                      <a:pt x="126" y="856"/>
                      <a:pt x="137" y="847"/>
                      <a:pt x="145" y="826"/>
                    </a:cubicBezTo>
                    <a:cubicBezTo>
                      <a:pt x="300" y="441"/>
                      <a:pt x="558" y="175"/>
                      <a:pt x="938" y="175"/>
                    </a:cubicBezTo>
                    <a:cubicBezTo>
                      <a:pt x="1009" y="175"/>
                      <a:pt x="1083" y="185"/>
                      <a:pt x="1163" y="204"/>
                    </a:cubicBezTo>
                    <a:cubicBezTo>
                      <a:pt x="1418" y="267"/>
                      <a:pt x="1653" y="405"/>
                      <a:pt x="1865" y="559"/>
                    </a:cubicBezTo>
                    <a:cubicBezTo>
                      <a:pt x="1874" y="566"/>
                      <a:pt x="1882" y="569"/>
                      <a:pt x="1888" y="569"/>
                    </a:cubicBezTo>
                    <a:cubicBezTo>
                      <a:pt x="1938" y="569"/>
                      <a:pt x="1878" y="360"/>
                      <a:pt x="1846" y="339"/>
                    </a:cubicBezTo>
                    <a:cubicBezTo>
                      <a:pt x="1573" y="156"/>
                      <a:pt x="1254" y="3"/>
                      <a:pt x="923" y="0"/>
                    </a:cubicBezTo>
                    <a:cubicBezTo>
                      <a:pt x="921" y="0"/>
                      <a:pt x="919" y="0"/>
                      <a:pt x="9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3"/>
              <p:cNvSpPr/>
              <p:nvPr/>
            </p:nvSpPr>
            <p:spPr>
              <a:xfrm>
                <a:off x="1799810" y="2845521"/>
                <a:ext cx="170157" cy="218226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4558" extrusionOk="0">
                    <a:moveTo>
                      <a:pt x="122" y="1"/>
                    </a:moveTo>
                    <a:cubicBezTo>
                      <a:pt x="60" y="1"/>
                      <a:pt x="0" y="61"/>
                      <a:pt x="47" y="123"/>
                    </a:cubicBezTo>
                    <a:cubicBezTo>
                      <a:pt x="1162" y="1605"/>
                      <a:pt x="2270" y="3092"/>
                      <a:pt x="3406" y="4556"/>
                    </a:cubicBezTo>
                    <a:cubicBezTo>
                      <a:pt x="3407" y="4557"/>
                      <a:pt x="3409" y="4558"/>
                      <a:pt x="3411" y="4558"/>
                    </a:cubicBezTo>
                    <a:cubicBezTo>
                      <a:pt x="3437" y="4558"/>
                      <a:pt x="3554" y="4469"/>
                      <a:pt x="3549" y="4463"/>
                    </a:cubicBezTo>
                    <a:cubicBezTo>
                      <a:pt x="2414" y="3001"/>
                      <a:pt x="1306" y="1517"/>
                      <a:pt x="194" y="37"/>
                    </a:cubicBezTo>
                    <a:cubicBezTo>
                      <a:pt x="175" y="11"/>
                      <a:pt x="148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3"/>
              <p:cNvSpPr/>
              <p:nvPr/>
            </p:nvSpPr>
            <p:spPr>
              <a:xfrm>
                <a:off x="1495936" y="2544947"/>
                <a:ext cx="108012" cy="62686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13093" extrusionOk="0">
                    <a:moveTo>
                      <a:pt x="1269" y="0"/>
                    </a:moveTo>
                    <a:cubicBezTo>
                      <a:pt x="1232" y="0"/>
                      <a:pt x="1196" y="30"/>
                      <a:pt x="1187" y="64"/>
                    </a:cubicBezTo>
                    <a:cubicBezTo>
                      <a:pt x="504" y="2671"/>
                      <a:pt x="0" y="5379"/>
                      <a:pt x="147" y="8079"/>
                    </a:cubicBezTo>
                    <a:cubicBezTo>
                      <a:pt x="246" y="9875"/>
                      <a:pt x="647" y="11838"/>
                      <a:pt x="2070" y="13071"/>
                    </a:cubicBezTo>
                    <a:cubicBezTo>
                      <a:pt x="2087" y="13086"/>
                      <a:pt x="2107" y="13093"/>
                      <a:pt x="2126" y="13093"/>
                    </a:cubicBezTo>
                    <a:cubicBezTo>
                      <a:pt x="2195" y="13093"/>
                      <a:pt x="2255" y="13007"/>
                      <a:pt x="2190" y="12951"/>
                    </a:cubicBezTo>
                    <a:cubicBezTo>
                      <a:pt x="505" y="11489"/>
                      <a:pt x="367" y="8952"/>
                      <a:pt x="388" y="6867"/>
                    </a:cubicBezTo>
                    <a:cubicBezTo>
                      <a:pt x="400" y="5550"/>
                      <a:pt x="533" y="4238"/>
                      <a:pt x="743" y="2937"/>
                    </a:cubicBezTo>
                    <a:cubicBezTo>
                      <a:pt x="838" y="2347"/>
                      <a:pt x="954" y="1760"/>
                      <a:pt x="1087" y="1177"/>
                    </a:cubicBezTo>
                    <a:cubicBezTo>
                      <a:pt x="1179" y="773"/>
                      <a:pt x="1159" y="294"/>
                      <a:pt x="1487" y="294"/>
                    </a:cubicBezTo>
                    <a:cubicBezTo>
                      <a:pt x="1542" y="294"/>
                      <a:pt x="1607" y="307"/>
                      <a:pt x="1684" y="336"/>
                    </a:cubicBezTo>
                    <a:cubicBezTo>
                      <a:pt x="1695" y="340"/>
                      <a:pt x="1705" y="342"/>
                      <a:pt x="1714" y="342"/>
                    </a:cubicBezTo>
                    <a:cubicBezTo>
                      <a:pt x="1794" y="342"/>
                      <a:pt x="1820" y="207"/>
                      <a:pt x="1729" y="172"/>
                    </a:cubicBezTo>
                    <a:cubicBezTo>
                      <a:pt x="1583" y="116"/>
                      <a:pt x="1438" y="60"/>
                      <a:pt x="1292" y="5"/>
                    </a:cubicBezTo>
                    <a:cubicBezTo>
                      <a:pt x="1284" y="2"/>
                      <a:pt x="1277" y="0"/>
                      <a:pt x="12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3"/>
              <p:cNvSpPr/>
              <p:nvPr/>
            </p:nvSpPr>
            <p:spPr>
              <a:xfrm>
                <a:off x="1434702" y="2741436"/>
                <a:ext cx="14124" cy="8522"/>
              </a:xfrm>
              <a:custGeom>
                <a:avLst/>
                <a:gdLst/>
                <a:ahLst/>
                <a:cxnLst/>
                <a:rect l="l" t="t" r="r" b="b"/>
                <a:pathLst>
                  <a:path w="295" h="178" extrusionOk="0">
                    <a:moveTo>
                      <a:pt x="79" y="0"/>
                    </a:moveTo>
                    <a:cubicBezTo>
                      <a:pt x="48" y="0"/>
                      <a:pt x="19" y="22"/>
                      <a:pt x="10" y="54"/>
                    </a:cubicBezTo>
                    <a:cubicBezTo>
                      <a:pt x="0" y="92"/>
                      <a:pt x="24" y="131"/>
                      <a:pt x="61" y="140"/>
                    </a:cubicBezTo>
                    <a:lnTo>
                      <a:pt x="199" y="175"/>
                    </a:lnTo>
                    <a:cubicBezTo>
                      <a:pt x="205" y="176"/>
                      <a:pt x="210" y="177"/>
                      <a:pt x="216" y="177"/>
                    </a:cubicBezTo>
                    <a:cubicBezTo>
                      <a:pt x="247" y="177"/>
                      <a:pt x="276" y="155"/>
                      <a:pt x="285" y="123"/>
                    </a:cubicBezTo>
                    <a:cubicBezTo>
                      <a:pt x="295" y="85"/>
                      <a:pt x="271" y="47"/>
                      <a:pt x="233" y="37"/>
                    </a:cubicBezTo>
                    <a:lnTo>
                      <a:pt x="96" y="3"/>
                    </a:lnTo>
                    <a:cubicBezTo>
                      <a:pt x="91" y="1"/>
                      <a:pt x="85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3"/>
              <p:cNvSpPr/>
              <p:nvPr/>
            </p:nvSpPr>
            <p:spPr>
              <a:xfrm>
                <a:off x="1452273" y="2745840"/>
                <a:ext cx="40840" cy="14698"/>
              </a:xfrm>
              <a:custGeom>
                <a:avLst/>
                <a:gdLst/>
                <a:ahLst/>
                <a:cxnLst/>
                <a:rect l="l" t="t" r="r" b="b"/>
                <a:pathLst>
                  <a:path w="853" h="307" extrusionOk="0">
                    <a:moveTo>
                      <a:pt x="80" y="0"/>
                    </a:moveTo>
                    <a:cubicBezTo>
                      <a:pt x="47" y="0"/>
                      <a:pt x="19" y="22"/>
                      <a:pt x="11" y="55"/>
                    </a:cubicBezTo>
                    <a:cubicBezTo>
                      <a:pt x="1" y="92"/>
                      <a:pt x="24" y="131"/>
                      <a:pt x="62" y="140"/>
                    </a:cubicBezTo>
                    <a:lnTo>
                      <a:pt x="294" y="197"/>
                    </a:lnTo>
                    <a:cubicBezTo>
                      <a:pt x="300" y="199"/>
                      <a:pt x="306" y="199"/>
                      <a:pt x="311" y="199"/>
                    </a:cubicBezTo>
                    <a:cubicBezTo>
                      <a:pt x="343" y="199"/>
                      <a:pt x="372" y="177"/>
                      <a:pt x="380" y="145"/>
                    </a:cubicBezTo>
                    <a:cubicBezTo>
                      <a:pt x="389" y="106"/>
                      <a:pt x="365" y="68"/>
                      <a:pt x="327" y="59"/>
                    </a:cubicBezTo>
                    <a:lnTo>
                      <a:pt x="96" y="2"/>
                    </a:lnTo>
                    <a:cubicBezTo>
                      <a:pt x="91" y="1"/>
                      <a:pt x="85" y="0"/>
                      <a:pt x="80" y="0"/>
                    </a:cubicBezTo>
                    <a:close/>
                    <a:moveTo>
                      <a:pt x="543" y="112"/>
                    </a:moveTo>
                    <a:cubicBezTo>
                      <a:pt x="510" y="112"/>
                      <a:pt x="481" y="133"/>
                      <a:pt x="473" y="166"/>
                    </a:cubicBezTo>
                    <a:cubicBezTo>
                      <a:pt x="465" y="205"/>
                      <a:pt x="488" y="243"/>
                      <a:pt x="527" y="252"/>
                    </a:cubicBezTo>
                    <a:cubicBezTo>
                      <a:pt x="605" y="269"/>
                      <a:pt x="684" y="288"/>
                      <a:pt x="760" y="304"/>
                    </a:cubicBezTo>
                    <a:cubicBezTo>
                      <a:pt x="764" y="305"/>
                      <a:pt x="769" y="306"/>
                      <a:pt x="775" y="306"/>
                    </a:cubicBezTo>
                    <a:cubicBezTo>
                      <a:pt x="808" y="306"/>
                      <a:pt x="837" y="283"/>
                      <a:pt x="844" y="250"/>
                    </a:cubicBezTo>
                    <a:cubicBezTo>
                      <a:pt x="852" y="212"/>
                      <a:pt x="828" y="174"/>
                      <a:pt x="789" y="165"/>
                    </a:cubicBezTo>
                    <a:cubicBezTo>
                      <a:pt x="714" y="149"/>
                      <a:pt x="637" y="131"/>
                      <a:pt x="559" y="113"/>
                    </a:cubicBezTo>
                    <a:cubicBezTo>
                      <a:pt x="554" y="112"/>
                      <a:pt x="548" y="112"/>
                      <a:pt x="543" y="1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3"/>
              <p:cNvSpPr/>
              <p:nvPr/>
            </p:nvSpPr>
            <p:spPr>
              <a:xfrm>
                <a:off x="1496846" y="2756038"/>
                <a:ext cx="14124" cy="8139"/>
              </a:xfrm>
              <a:custGeom>
                <a:avLst/>
                <a:gdLst/>
                <a:ahLst/>
                <a:cxnLst/>
                <a:rect l="l" t="t" r="r" b="b"/>
                <a:pathLst>
                  <a:path w="295" h="170" extrusionOk="0">
                    <a:moveTo>
                      <a:pt x="78" y="1"/>
                    </a:moveTo>
                    <a:cubicBezTo>
                      <a:pt x="45" y="1"/>
                      <a:pt x="15" y="24"/>
                      <a:pt x="9" y="58"/>
                    </a:cubicBezTo>
                    <a:cubicBezTo>
                      <a:pt x="1" y="97"/>
                      <a:pt x="26" y="134"/>
                      <a:pt x="64" y="141"/>
                    </a:cubicBezTo>
                    <a:cubicBezTo>
                      <a:pt x="115" y="152"/>
                      <a:pt x="162" y="160"/>
                      <a:pt x="205" y="168"/>
                    </a:cubicBezTo>
                    <a:cubicBezTo>
                      <a:pt x="209" y="169"/>
                      <a:pt x="214" y="169"/>
                      <a:pt x="218" y="169"/>
                    </a:cubicBezTo>
                    <a:cubicBezTo>
                      <a:pt x="251" y="169"/>
                      <a:pt x="281" y="145"/>
                      <a:pt x="287" y="111"/>
                    </a:cubicBezTo>
                    <a:cubicBezTo>
                      <a:pt x="294" y="72"/>
                      <a:pt x="269" y="35"/>
                      <a:pt x="230" y="28"/>
                    </a:cubicBezTo>
                    <a:cubicBezTo>
                      <a:pt x="188" y="21"/>
                      <a:pt x="142" y="12"/>
                      <a:pt x="92" y="2"/>
                    </a:cubicBezTo>
                    <a:cubicBezTo>
                      <a:pt x="88" y="1"/>
                      <a:pt x="83" y="1"/>
                      <a:pt x="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8" name="Google Shape;1228;p33"/>
          <p:cNvGrpSpPr/>
          <p:nvPr/>
        </p:nvGrpSpPr>
        <p:grpSpPr>
          <a:xfrm>
            <a:off x="2435334" y="4596744"/>
            <a:ext cx="691262" cy="522290"/>
            <a:chOff x="484399" y="3917869"/>
            <a:chExt cx="691262" cy="522290"/>
          </a:xfrm>
        </p:grpSpPr>
        <p:grpSp>
          <p:nvGrpSpPr>
            <p:cNvPr id="1229" name="Google Shape;1229;p33"/>
            <p:cNvGrpSpPr/>
            <p:nvPr/>
          </p:nvGrpSpPr>
          <p:grpSpPr>
            <a:xfrm rot="5400000">
              <a:off x="608582" y="3873081"/>
              <a:ext cx="479274" cy="654882"/>
              <a:chOff x="8007387" y="97712"/>
              <a:chExt cx="370984" cy="506914"/>
            </a:xfrm>
          </p:grpSpPr>
          <p:sp>
            <p:nvSpPr>
              <p:cNvPr id="1230" name="Google Shape;1230;p33"/>
              <p:cNvSpPr/>
              <p:nvPr/>
            </p:nvSpPr>
            <p:spPr>
              <a:xfrm>
                <a:off x="8187913" y="102142"/>
                <a:ext cx="190457" cy="143941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3899" extrusionOk="0">
                    <a:moveTo>
                      <a:pt x="846" y="1"/>
                    </a:moveTo>
                    <a:cubicBezTo>
                      <a:pt x="388" y="1"/>
                      <a:pt x="0" y="536"/>
                      <a:pt x="91" y="1411"/>
                    </a:cubicBezTo>
                    <a:cubicBezTo>
                      <a:pt x="228" y="2575"/>
                      <a:pt x="935" y="3899"/>
                      <a:pt x="935" y="3899"/>
                    </a:cubicBezTo>
                    <a:cubicBezTo>
                      <a:pt x="2488" y="2940"/>
                      <a:pt x="5158" y="1297"/>
                      <a:pt x="4063" y="452"/>
                    </a:cubicBezTo>
                    <a:cubicBezTo>
                      <a:pt x="3838" y="271"/>
                      <a:pt x="3600" y="201"/>
                      <a:pt x="3367" y="201"/>
                    </a:cubicBezTo>
                    <a:cubicBezTo>
                      <a:pt x="2984" y="201"/>
                      <a:pt x="2612" y="390"/>
                      <a:pt x="2328" y="589"/>
                    </a:cubicBezTo>
                    <a:cubicBezTo>
                      <a:pt x="2231" y="659"/>
                      <a:pt x="2122" y="692"/>
                      <a:pt x="2013" y="692"/>
                    </a:cubicBezTo>
                    <a:cubicBezTo>
                      <a:pt x="1837" y="692"/>
                      <a:pt x="1664" y="607"/>
                      <a:pt x="1552" y="452"/>
                    </a:cubicBezTo>
                    <a:cubicBezTo>
                      <a:pt x="1335" y="142"/>
                      <a:pt x="1081" y="1"/>
                      <a:pt x="8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3"/>
              <p:cNvSpPr/>
              <p:nvPr/>
            </p:nvSpPr>
            <p:spPr>
              <a:xfrm>
                <a:off x="8191236" y="118829"/>
                <a:ext cx="187135" cy="127255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3447" extrusionOk="0">
                    <a:moveTo>
                      <a:pt x="3973" y="0"/>
                    </a:moveTo>
                    <a:lnTo>
                      <a:pt x="3973" y="0"/>
                    </a:lnTo>
                    <a:cubicBezTo>
                      <a:pt x="4201" y="708"/>
                      <a:pt x="2626" y="1826"/>
                      <a:pt x="1987" y="1986"/>
                    </a:cubicBezTo>
                    <a:cubicBezTo>
                      <a:pt x="1799" y="2035"/>
                      <a:pt x="1601" y="2051"/>
                      <a:pt x="1416" y="2051"/>
                    </a:cubicBezTo>
                    <a:cubicBezTo>
                      <a:pt x="993" y="2051"/>
                      <a:pt x="640" y="1963"/>
                      <a:pt x="640" y="1963"/>
                    </a:cubicBezTo>
                    <a:cubicBezTo>
                      <a:pt x="229" y="1552"/>
                      <a:pt x="1" y="959"/>
                      <a:pt x="1" y="959"/>
                    </a:cubicBezTo>
                    <a:lnTo>
                      <a:pt x="1" y="959"/>
                    </a:lnTo>
                    <a:cubicBezTo>
                      <a:pt x="138" y="2123"/>
                      <a:pt x="845" y="3447"/>
                      <a:pt x="845" y="3447"/>
                    </a:cubicBezTo>
                    <a:cubicBezTo>
                      <a:pt x="2398" y="2488"/>
                      <a:pt x="5068" y="845"/>
                      <a:pt x="39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3"/>
              <p:cNvSpPr/>
              <p:nvPr/>
            </p:nvSpPr>
            <p:spPr>
              <a:xfrm>
                <a:off x="8197992" y="108308"/>
                <a:ext cx="36253" cy="43378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75" extrusionOk="0">
                    <a:moveTo>
                      <a:pt x="558" y="1"/>
                    </a:moveTo>
                    <a:cubicBezTo>
                      <a:pt x="468" y="1"/>
                      <a:pt x="375" y="34"/>
                      <a:pt x="297" y="103"/>
                    </a:cubicBezTo>
                    <a:cubicBezTo>
                      <a:pt x="92" y="262"/>
                      <a:pt x="1" y="605"/>
                      <a:pt x="23" y="833"/>
                    </a:cubicBezTo>
                    <a:cubicBezTo>
                      <a:pt x="56" y="998"/>
                      <a:pt x="101" y="1174"/>
                      <a:pt x="226" y="1174"/>
                    </a:cubicBezTo>
                    <a:cubicBezTo>
                      <a:pt x="275" y="1174"/>
                      <a:pt x="335" y="1148"/>
                      <a:pt x="411" y="1084"/>
                    </a:cubicBezTo>
                    <a:cubicBezTo>
                      <a:pt x="685" y="833"/>
                      <a:pt x="982" y="513"/>
                      <a:pt x="891" y="262"/>
                    </a:cubicBezTo>
                    <a:cubicBezTo>
                      <a:pt x="848" y="92"/>
                      <a:pt x="708" y="1"/>
                      <a:pt x="5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3"/>
              <p:cNvSpPr/>
              <p:nvPr/>
            </p:nvSpPr>
            <p:spPr>
              <a:xfrm>
                <a:off x="8173553" y="97712"/>
                <a:ext cx="188944" cy="152617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134" extrusionOk="0">
                    <a:moveTo>
                      <a:pt x="1242" y="249"/>
                    </a:moveTo>
                    <a:cubicBezTo>
                      <a:pt x="1321" y="249"/>
                      <a:pt x="1409" y="265"/>
                      <a:pt x="1507" y="298"/>
                    </a:cubicBezTo>
                    <a:cubicBezTo>
                      <a:pt x="1712" y="390"/>
                      <a:pt x="1804" y="641"/>
                      <a:pt x="1986" y="778"/>
                    </a:cubicBezTo>
                    <a:cubicBezTo>
                      <a:pt x="2122" y="862"/>
                      <a:pt x="2270" y="909"/>
                      <a:pt x="2421" y="909"/>
                    </a:cubicBezTo>
                    <a:cubicBezTo>
                      <a:pt x="2474" y="909"/>
                      <a:pt x="2527" y="903"/>
                      <a:pt x="2580" y="892"/>
                    </a:cubicBezTo>
                    <a:cubicBezTo>
                      <a:pt x="2740" y="869"/>
                      <a:pt x="2831" y="755"/>
                      <a:pt x="2945" y="686"/>
                    </a:cubicBezTo>
                    <a:cubicBezTo>
                      <a:pt x="3172" y="567"/>
                      <a:pt x="3543" y="448"/>
                      <a:pt x="3875" y="448"/>
                    </a:cubicBezTo>
                    <a:cubicBezTo>
                      <a:pt x="4243" y="448"/>
                      <a:pt x="4564" y="595"/>
                      <a:pt x="4588" y="1051"/>
                    </a:cubicBezTo>
                    <a:cubicBezTo>
                      <a:pt x="4611" y="1485"/>
                      <a:pt x="4086" y="1919"/>
                      <a:pt x="3812" y="2170"/>
                    </a:cubicBezTo>
                    <a:cubicBezTo>
                      <a:pt x="3069" y="2826"/>
                      <a:pt x="2221" y="3335"/>
                      <a:pt x="1388" y="3859"/>
                    </a:cubicBezTo>
                    <a:lnTo>
                      <a:pt x="1388" y="3859"/>
                    </a:lnTo>
                    <a:cubicBezTo>
                      <a:pt x="973" y="3100"/>
                      <a:pt x="594" y="2180"/>
                      <a:pt x="594" y="1303"/>
                    </a:cubicBezTo>
                    <a:cubicBezTo>
                      <a:pt x="594" y="887"/>
                      <a:pt x="731" y="249"/>
                      <a:pt x="1242" y="249"/>
                    </a:cubicBezTo>
                    <a:close/>
                    <a:moveTo>
                      <a:pt x="1276" y="0"/>
                    </a:moveTo>
                    <a:cubicBezTo>
                      <a:pt x="913" y="0"/>
                      <a:pt x="656" y="244"/>
                      <a:pt x="503" y="572"/>
                    </a:cubicBezTo>
                    <a:cubicBezTo>
                      <a:pt x="1" y="1622"/>
                      <a:pt x="731" y="3129"/>
                      <a:pt x="1233" y="4087"/>
                    </a:cubicBezTo>
                    <a:cubicBezTo>
                      <a:pt x="1253" y="4120"/>
                      <a:pt x="1284" y="4134"/>
                      <a:pt x="1316" y="4134"/>
                    </a:cubicBezTo>
                    <a:cubicBezTo>
                      <a:pt x="1323" y="4134"/>
                      <a:pt x="1329" y="4133"/>
                      <a:pt x="1335" y="4132"/>
                    </a:cubicBezTo>
                    <a:lnTo>
                      <a:pt x="1335" y="4132"/>
                    </a:lnTo>
                    <a:cubicBezTo>
                      <a:pt x="1354" y="4130"/>
                      <a:pt x="1373" y="4123"/>
                      <a:pt x="1393" y="4110"/>
                    </a:cubicBezTo>
                    <a:cubicBezTo>
                      <a:pt x="2466" y="3448"/>
                      <a:pt x="3995" y="2718"/>
                      <a:pt x="4657" y="1576"/>
                    </a:cubicBezTo>
                    <a:cubicBezTo>
                      <a:pt x="5117" y="766"/>
                      <a:pt x="4434" y="224"/>
                      <a:pt x="3697" y="224"/>
                    </a:cubicBezTo>
                    <a:cubicBezTo>
                      <a:pt x="3521" y="224"/>
                      <a:pt x="3341" y="255"/>
                      <a:pt x="3173" y="321"/>
                    </a:cubicBezTo>
                    <a:cubicBezTo>
                      <a:pt x="3059" y="367"/>
                      <a:pt x="2945" y="458"/>
                      <a:pt x="2831" y="481"/>
                    </a:cubicBezTo>
                    <a:cubicBezTo>
                      <a:pt x="2704" y="528"/>
                      <a:pt x="2591" y="551"/>
                      <a:pt x="2485" y="551"/>
                    </a:cubicBezTo>
                    <a:cubicBezTo>
                      <a:pt x="2283" y="551"/>
                      <a:pt x="2104" y="470"/>
                      <a:pt x="1895" y="321"/>
                    </a:cubicBezTo>
                    <a:cubicBezTo>
                      <a:pt x="1712" y="207"/>
                      <a:pt x="1576" y="47"/>
                      <a:pt x="1324" y="1"/>
                    </a:cubicBezTo>
                    <a:cubicBezTo>
                      <a:pt x="1308" y="1"/>
                      <a:pt x="1292" y="0"/>
                      <a:pt x="127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3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3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3"/>
              <p:cNvSpPr/>
              <p:nvPr/>
            </p:nvSpPr>
            <p:spPr>
              <a:xfrm>
                <a:off x="8069925" y="428899"/>
                <a:ext cx="102372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4662" extrusionOk="0">
                    <a:moveTo>
                      <a:pt x="1552" y="1"/>
                    </a:moveTo>
                    <a:lnTo>
                      <a:pt x="1552" y="1"/>
                    </a:lnTo>
                    <a:cubicBezTo>
                      <a:pt x="1552" y="1"/>
                      <a:pt x="776" y="252"/>
                      <a:pt x="0" y="686"/>
                    </a:cubicBezTo>
                    <a:cubicBezTo>
                      <a:pt x="411" y="1074"/>
                      <a:pt x="936" y="1484"/>
                      <a:pt x="1415" y="1713"/>
                    </a:cubicBezTo>
                    <a:cubicBezTo>
                      <a:pt x="1415" y="1713"/>
                      <a:pt x="1940" y="2808"/>
                      <a:pt x="1598" y="3516"/>
                    </a:cubicBezTo>
                    <a:cubicBezTo>
                      <a:pt x="1476" y="3777"/>
                      <a:pt x="1268" y="3859"/>
                      <a:pt x="1055" y="3859"/>
                    </a:cubicBezTo>
                    <a:cubicBezTo>
                      <a:pt x="711" y="3859"/>
                      <a:pt x="357" y="3644"/>
                      <a:pt x="342" y="3630"/>
                    </a:cubicBezTo>
                    <a:lnTo>
                      <a:pt x="342" y="3630"/>
                    </a:lnTo>
                    <a:cubicBezTo>
                      <a:pt x="479" y="4109"/>
                      <a:pt x="776" y="4589"/>
                      <a:pt x="1415" y="4657"/>
                    </a:cubicBezTo>
                    <a:cubicBezTo>
                      <a:pt x="1446" y="4660"/>
                      <a:pt x="1475" y="4662"/>
                      <a:pt x="1504" y="4662"/>
                    </a:cubicBezTo>
                    <a:cubicBezTo>
                      <a:pt x="2773" y="4662"/>
                      <a:pt x="1999" y="1720"/>
                      <a:pt x="15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3"/>
              <p:cNvSpPr/>
              <p:nvPr/>
            </p:nvSpPr>
            <p:spPr>
              <a:xfrm>
                <a:off x="8027765" y="475821"/>
                <a:ext cx="31232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408" extrusionOk="0">
                    <a:moveTo>
                      <a:pt x="744" y="0"/>
                    </a:moveTo>
                    <a:cubicBezTo>
                      <a:pt x="641" y="0"/>
                      <a:pt x="398" y="144"/>
                      <a:pt x="298" y="305"/>
                    </a:cubicBezTo>
                    <a:cubicBezTo>
                      <a:pt x="46" y="693"/>
                      <a:pt x="1" y="1035"/>
                      <a:pt x="138" y="1218"/>
                    </a:cubicBezTo>
                    <a:cubicBezTo>
                      <a:pt x="204" y="1301"/>
                      <a:pt x="415" y="1408"/>
                      <a:pt x="569" y="1408"/>
                    </a:cubicBezTo>
                    <a:cubicBezTo>
                      <a:pt x="627" y="1408"/>
                      <a:pt x="677" y="1392"/>
                      <a:pt x="708" y="1355"/>
                    </a:cubicBezTo>
                    <a:cubicBezTo>
                      <a:pt x="823" y="1195"/>
                      <a:pt x="845" y="54"/>
                      <a:pt x="777" y="8"/>
                    </a:cubicBezTo>
                    <a:cubicBezTo>
                      <a:pt x="769" y="3"/>
                      <a:pt x="758" y="0"/>
                      <a:pt x="7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3"/>
              <p:cNvSpPr/>
              <p:nvPr/>
            </p:nvSpPr>
            <p:spPr>
              <a:xfrm>
                <a:off x="8011780" y="424469"/>
                <a:ext cx="157490" cy="180157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880" extrusionOk="0">
                    <a:moveTo>
                      <a:pt x="3047" y="274"/>
                    </a:moveTo>
                    <a:cubicBezTo>
                      <a:pt x="3289" y="1189"/>
                      <a:pt x="3542" y="2106"/>
                      <a:pt x="3629" y="3042"/>
                    </a:cubicBezTo>
                    <a:cubicBezTo>
                      <a:pt x="3675" y="3430"/>
                      <a:pt x="3743" y="4047"/>
                      <a:pt x="3538" y="4389"/>
                    </a:cubicBezTo>
                    <a:cubicBezTo>
                      <a:pt x="3408" y="4584"/>
                      <a:pt x="3240" y="4661"/>
                      <a:pt x="3065" y="4661"/>
                    </a:cubicBezTo>
                    <a:cubicBezTo>
                      <a:pt x="2748" y="4661"/>
                      <a:pt x="2405" y="4411"/>
                      <a:pt x="2214" y="4161"/>
                    </a:cubicBezTo>
                    <a:cubicBezTo>
                      <a:pt x="2032" y="3887"/>
                      <a:pt x="2054" y="3613"/>
                      <a:pt x="1917" y="3339"/>
                    </a:cubicBezTo>
                    <a:cubicBezTo>
                      <a:pt x="1803" y="3157"/>
                      <a:pt x="1735" y="3042"/>
                      <a:pt x="1529" y="2974"/>
                    </a:cubicBezTo>
                    <a:cubicBezTo>
                      <a:pt x="1450" y="2940"/>
                      <a:pt x="1375" y="2934"/>
                      <a:pt x="1298" y="2934"/>
                    </a:cubicBezTo>
                    <a:cubicBezTo>
                      <a:pt x="1260" y="2934"/>
                      <a:pt x="1221" y="2935"/>
                      <a:pt x="1180" y="2935"/>
                    </a:cubicBezTo>
                    <a:cubicBezTo>
                      <a:pt x="1139" y="2935"/>
                      <a:pt x="1096" y="2934"/>
                      <a:pt x="1050" y="2928"/>
                    </a:cubicBezTo>
                    <a:cubicBezTo>
                      <a:pt x="0" y="2769"/>
                      <a:pt x="320" y="1970"/>
                      <a:pt x="776" y="1513"/>
                    </a:cubicBezTo>
                    <a:cubicBezTo>
                      <a:pt x="1361" y="928"/>
                      <a:pt x="2255" y="528"/>
                      <a:pt x="3047" y="274"/>
                    </a:cubicBezTo>
                    <a:close/>
                    <a:moveTo>
                      <a:pt x="3140" y="1"/>
                    </a:moveTo>
                    <a:cubicBezTo>
                      <a:pt x="3128" y="1"/>
                      <a:pt x="3117" y="3"/>
                      <a:pt x="3104" y="7"/>
                    </a:cubicBezTo>
                    <a:cubicBezTo>
                      <a:pt x="2077" y="349"/>
                      <a:pt x="434" y="965"/>
                      <a:pt x="114" y="2107"/>
                    </a:cubicBezTo>
                    <a:cubicBezTo>
                      <a:pt x="23" y="2472"/>
                      <a:pt x="91" y="2837"/>
                      <a:pt x="434" y="3042"/>
                    </a:cubicBezTo>
                    <a:cubicBezTo>
                      <a:pt x="559" y="3122"/>
                      <a:pt x="679" y="3134"/>
                      <a:pt x="802" y="3134"/>
                    </a:cubicBezTo>
                    <a:cubicBezTo>
                      <a:pt x="851" y="3134"/>
                      <a:pt x="900" y="3132"/>
                      <a:pt x="951" y="3132"/>
                    </a:cubicBezTo>
                    <a:cubicBezTo>
                      <a:pt x="1027" y="3132"/>
                      <a:pt x="1105" y="3136"/>
                      <a:pt x="1187" y="3157"/>
                    </a:cubicBezTo>
                    <a:cubicBezTo>
                      <a:pt x="1758" y="3294"/>
                      <a:pt x="1735" y="3773"/>
                      <a:pt x="1963" y="4184"/>
                    </a:cubicBezTo>
                    <a:cubicBezTo>
                      <a:pt x="2189" y="4582"/>
                      <a:pt x="2646" y="4880"/>
                      <a:pt x="3061" y="4880"/>
                    </a:cubicBezTo>
                    <a:cubicBezTo>
                      <a:pt x="3360" y="4880"/>
                      <a:pt x="3636" y="4726"/>
                      <a:pt x="3789" y="4343"/>
                    </a:cubicBezTo>
                    <a:cubicBezTo>
                      <a:pt x="4265" y="3142"/>
                      <a:pt x="3548" y="1287"/>
                      <a:pt x="3247" y="121"/>
                    </a:cubicBezTo>
                    <a:lnTo>
                      <a:pt x="3247" y="121"/>
                    </a:lnTo>
                    <a:cubicBezTo>
                      <a:pt x="3244" y="61"/>
                      <a:pt x="3202" y="1"/>
                      <a:pt x="314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3"/>
              <p:cNvSpPr/>
              <p:nvPr/>
            </p:nvSpPr>
            <p:spPr>
              <a:xfrm>
                <a:off x="8026916" y="185281"/>
                <a:ext cx="273079" cy="304016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8235" extrusionOk="0">
                    <a:moveTo>
                      <a:pt x="3647" y="0"/>
                    </a:moveTo>
                    <a:cubicBezTo>
                      <a:pt x="3330" y="0"/>
                      <a:pt x="3022" y="155"/>
                      <a:pt x="2831" y="414"/>
                    </a:cubicBezTo>
                    <a:cubicBezTo>
                      <a:pt x="1325" y="2354"/>
                      <a:pt x="503" y="4226"/>
                      <a:pt x="138" y="5139"/>
                    </a:cubicBezTo>
                    <a:cubicBezTo>
                      <a:pt x="1" y="5504"/>
                      <a:pt x="69" y="5938"/>
                      <a:pt x="343" y="6212"/>
                    </a:cubicBezTo>
                    <a:cubicBezTo>
                      <a:pt x="1576" y="7444"/>
                      <a:pt x="3128" y="7992"/>
                      <a:pt x="3973" y="8198"/>
                    </a:cubicBezTo>
                    <a:cubicBezTo>
                      <a:pt x="4057" y="8222"/>
                      <a:pt x="4143" y="8234"/>
                      <a:pt x="4228" y="8234"/>
                    </a:cubicBezTo>
                    <a:cubicBezTo>
                      <a:pt x="4532" y="8234"/>
                      <a:pt x="4826" y="8082"/>
                      <a:pt x="5023" y="7832"/>
                    </a:cubicBezTo>
                    <a:cubicBezTo>
                      <a:pt x="6757" y="5641"/>
                      <a:pt x="7214" y="3769"/>
                      <a:pt x="7351" y="2902"/>
                    </a:cubicBezTo>
                    <a:cubicBezTo>
                      <a:pt x="7396" y="2583"/>
                      <a:pt x="7282" y="2263"/>
                      <a:pt x="7054" y="2012"/>
                    </a:cubicBezTo>
                    <a:cubicBezTo>
                      <a:pt x="5913" y="848"/>
                      <a:pt x="4680" y="300"/>
                      <a:pt x="3950" y="49"/>
                    </a:cubicBezTo>
                    <a:cubicBezTo>
                      <a:pt x="3850" y="16"/>
                      <a:pt x="3748" y="0"/>
                      <a:pt x="364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3"/>
              <p:cNvSpPr/>
              <p:nvPr/>
            </p:nvSpPr>
            <p:spPr>
              <a:xfrm>
                <a:off x="8059810" y="240214"/>
                <a:ext cx="211537" cy="23579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87" extrusionOk="0">
                    <a:moveTo>
                      <a:pt x="2808" y="1"/>
                    </a:moveTo>
                    <a:cubicBezTo>
                      <a:pt x="2570" y="1"/>
                      <a:pt x="2343" y="116"/>
                      <a:pt x="2191" y="319"/>
                    </a:cubicBezTo>
                    <a:cubicBezTo>
                      <a:pt x="1027" y="1825"/>
                      <a:pt x="388" y="3263"/>
                      <a:pt x="114" y="3993"/>
                    </a:cubicBezTo>
                    <a:cubicBezTo>
                      <a:pt x="0" y="4267"/>
                      <a:pt x="46" y="4587"/>
                      <a:pt x="274" y="4815"/>
                    </a:cubicBezTo>
                    <a:cubicBezTo>
                      <a:pt x="1210" y="5774"/>
                      <a:pt x="2420" y="6207"/>
                      <a:pt x="3082" y="6367"/>
                    </a:cubicBezTo>
                    <a:cubicBezTo>
                      <a:pt x="3139" y="6380"/>
                      <a:pt x="3196" y="6387"/>
                      <a:pt x="3254" y="6387"/>
                    </a:cubicBezTo>
                    <a:cubicBezTo>
                      <a:pt x="3497" y="6387"/>
                      <a:pt x="3737" y="6273"/>
                      <a:pt x="3903" y="6070"/>
                    </a:cubicBezTo>
                    <a:cubicBezTo>
                      <a:pt x="5227" y="4381"/>
                      <a:pt x="5592" y="2921"/>
                      <a:pt x="5706" y="2236"/>
                    </a:cubicBezTo>
                    <a:cubicBezTo>
                      <a:pt x="5729" y="1985"/>
                      <a:pt x="5661" y="1734"/>
                      <a:pt x="5478" y="1551"/>
                    </a:cubicBezTo>
                    <a:cubicBezTo>
                      <a:pt x="4565" y="661"/>
                      <a:pt x="3629" y="227"/>
                      <a:pt x="3059" y="45"/>
                    </a:cubicBezTo>
                    <a:cubicBezTo>
                      <a:pt x="2976" y="15"/>
                      <a:pt x="2891" y="1"/>
                      <a:pt x="28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3"/>
              <p:cNvSpPr/>
              <p:nvPr/>
            </p:nvSpPr>
            <p:spPr>
              <a:xfrm>
                <a:off x="8039579" y="292415"/>
                <a:ext cx="258718" cy="196881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5333" extrusionOk="0">
                    <a:moveTo>
                      <a:pt x="7008" y="0"/>
                    </a:moveTo>
                    <a:lnTo>
                      <a:pt x="7008" y="0"/>
                    </a:lnTo>
                    <a:cubicBezTo>
                      <a:pt x="7007" y="1"/>
                      <a:pt x="4908" y="3310"/>
                      <a:pt x="3493" y="3835"/>
                    </a:cubicBezTo>
                    <a:cubicBezTo>
                      <a:pt x="3205" y="3946"/>
                      <a:pt x="2890" y="3991"/>
                      <a:pt x="2570" y="3991"/>
                    </a:cubicBezTo>
                    <a:cubicBezTo>
                      <a:pt x="1319" y="3991"/>
                      <a:pt x="1" y="3310"/>
                      <a:pt x="0" y="3310"/>
                    </a:cubicBezTo>
                    <a:lnTo>
                      <a:pt x="0" y="3310"/>
                    </a:lnTo>
                    <a:cubicBezTo>
                      <a:pt x="1233" y="4542"/>
                      <a:pt x="2785" y="5090"/>
                      <a:pt x="3630" y="5296"/>
                    </a:cubicBezTo>
                    <a:cubicBezTo>
                      <a:pt x="3714" y="5320"/>
                      <a:pt x="3800" y="5332"/>
                      <a:pt x="3885" y="5332"/>
                    </a:cubicBezTo>
                    <a:cubicBezTo>
                      <a:pt x="4189" y="5332"/>
                      <a:pt x="4483" y="5180"/>
                      <a:pt x="4680" y="4930"/>
                    </a:cubicBezTo>
                    <a:cubicBezTo>
                      <a:pt x="6414" y="2739"/>
                      <a:pt x="6871" y="867"/>
                      <a:pt x="70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3"/>
              <p:cNvSpPr/>
              <p:nvPr/>
            </p:nvSpPr>
            <p:spPr>
              <a:xfrm>
                <a:off x="8094771" y="212747"/>
                <a:ext cx="132312" cy="7760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02" extrusionOk="0">
                    <a:moveTo>
                      <a:pt x="1790" y="1"/>
                    </a:moveTo>
                    <a:cubicBezTo>
                      <a:pt x="1688" y="1"/>
                      <a:pt x="1596" y="12"/>
                      <a:pt x="1518" y="35"/>
                    </a:cubicBezTo>
                    <a:cubicBezTo>
                      <a:pt x="1085" y="172"/>
                      <a:pt x="103" y="1542"/>
                      <a:pt x="12" y="2021"/>
                    </a:cubicBezTo>
                    <a:cubicBezTo>
                      <a:pt x="1" y="2077"/>
                      <a:pt x="43" y="2102"/>
                      <a:pt x="127" y="2102"/>
                    </a:cubicBezTo>
                    <a:cubicBezTo>
                      <a:pt x="725" y="2102"/>
                      <a:pt x="3424" y="832"/>
                      <a:pt x="3504" y="652"/>
                    </a:cubicBezTo>
                    <a:cubicBezTo>
                      <a:pt x="3583" y="473"/>
                      <a:pt x="2472" y="1"/>
                      <a:pt x="17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3"/>
              <p:cNvSpPr/>
              <p:nvPr/>
            </p:nvSpPr>
            <p:spPr>
              <a:xfrm>
                <a:off x="8018314" y="182180"/>
                <a:ext cx="291796" cy="310144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8401" extrusionOk="0">
                    <a:moveTo>
                      <a:pt x="4316" y="499"/>
                    </a:moveTo>
                    <a:cubicBezTo>
                      <a:pt x="4643" y="499"/>
                      <a:pt x="4983" y="585"/>
                      <a:pt x="5324" y="772"/>
                    </a:cubicBezTo>
                    <a:cubicBezTo>
                      <a:pt x="6351" y="1320"/>
                      <a:pt x="7424" y="2164"/>
                      <a:pt x="7378" y="3420"/>
                    </a:cubicBezTo>
                    <a:cubicBezTo>
                      <a:pt x="7355" y="4515"/>
                      <a:pt x="6534" y="6045"/>
                      <a:pt x="5872" y="6866"/>
                    </a:cubicBezTo>
                    <a:cubicBezTo>
                      <a:pt x="5461" y="7391"/>
                      <a:pt x="4662" y="8099"/>
                      <a:pt x="3954" y="8099"/>
                    </a:cubicBezTo>
                    <a:cubicBezTo>
                      <a:pt x="3945" y="8100"/>
                      <a:pt x="3936" y="8100"/>
                      <a:pt x="3926" y="8100"/>
                    </a:cubicBezTo>
                    <a:cubicBezTo>
                      <a:pt x="3665" y="8100"/>
                      <a:pt x="3170" y="7822"/>
                      <a:pt x="2950" y="7734"/>
                    </a:cubicBezTo>
                    <a:cubicBezTo>
                      <a:pt x="2037" y="7346"/>
                      <a:pt x="257" y="6478"/>
                      <a:pt x="485" y="5246"/>
                    </a:cubicBezTo>
                    <a:cubicBezTo>
                      <a:pt x="964" y="4036"/>
                      <a:pt x="1581" y="2849"/>
                      <a:pt x="2311" y="1754"/>
                    </a:cubicBezTo>
                    <a:cubicBezTo>
                      <a:pt x="2811" y="995"/>
                      <a:pt x="3528" y="499"/>
                      <a:pt x="4316" y="499"/>
                    </a:cubicBezTo>
                    <a:close/>
                    <a:moveTo>
                      <a:pt x="3948" y="0"/>
                    </a:moveTo>
                    <a:cubicBezTo>
                      <a:pt x="2945" y="0"/>
                      <a:pt x="2457" y="1082"/>
                      <a:pt x="1969" y="1868"/>
                    </a:cubicBezTo>
                    <a:cubicBezTo>
                      <a:pt x="1291" y="2907"/>
                      <a:pt x="747" y="4013"/>
                      <a:pt x="271" y="5165"/>
                    </a:cubicBezTo>
                    <a:lnTo>
                      <a:pt x="271" y="5165"/>
                    </a:lnTo>
                    <a:cubicBezTo>
                      <a:pt x="266" y="5175"/>
                      <a:pt x="261" y="5187"/>
                      <a:pt x="257" y="5200"/>
                    </a:cubicBezTo>
                    <a:cubicBezTo>
                      <a:pt x="257" y="5200"/>
                      <a:pt x="257" y="5200"/>
                      <a:pt x="257" y="5200"/>
                    </a:cubicBezTo>
                    <a:lnTo>
                      <a:pt x="257" y="5200"/>
                    </a:lnTo>
                    <a:cubicBezTo>
                      <a:pt x="252" y="5213"/>
                      <a:pt x="251" y="5225"/>
                      <a:pt x="251" y="5237"/>
                    </a:cubicBezTo>
                    <a:lnTo>
                      <a:pt x="251" y="5237"/>
                    </a:lnTo>
                    <a:cubicBezTo>
                      <a:pt x="1" y="6887"/>
                      <a:pt x="2778" y="8282"/>
                      <a:pt x="4206" y="8396"/>
                    </a:cubicBezTo>
                    <a:cubicBezTo>
                      <a:pt x="4246" y="8399"/>
                      <a:pt x="4287" y="8401"/>
                      <a:pt x="4327" y="8401"/>
                    </a:cubicBezTo>
                    <a:cubicBezTo>
                      <a:pt x="6132" y="8401"/>
                      <a:pt x="7339" y="4962"/>
                      <a:pt x="7607" y="3488"/>
                    </a:cubicBezTo>
                    <a:cubicBezTo>
                      <a:pt x="7903" y="1776"/>
                      <a:pt x="5758" y="270"/>
                      <a:pt x="4183" y="19"/>
                    </a:cubicBezTo>
                    <a:cubicBezTo>
                      <a:pt x="4102" y="6"/>
                      <a:pt x="4024" y="0"/>
                      <a:pt x="39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44" name="Google Shape;1244;p33"/>
            <p:cNvGrpSpPr/>
            <p:nvPr/>
          </p:nvGrpSpPr>
          <p:grpSpPr>
            <a:xfrm rot="5400000">
              <a:off x="572203" y="3830065"/>
              <a:ext cx="479274" cy="654882"/>
              <a:chOff x="8007387" y="97712"/>
              <a:chExt cx="370984" cy="506914"/>
            </a:xfrm>
          </p:grpSpPr>
          <p:sp>
            <p:nvSpPr>
              <p:cNvPr id="1245" name="Google Shape;1245;p33"/>
              <p:cNvSpPr/>
              <p:nvPr/>
            </p:nvSpPr>
            <p:spPr>
              <a:xfrm>
                <a:off x="8187913" y="102142"/>
                <a:ext cx="190457" cy="143941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3899" extrusionOk="0">
                    <a:moveTo>
                      <a:pt x="846" y="1"/>
                    </a:moveTo>
                    <a:cubicBezTo>
                      <a:pt x="388" y="1"/>
                      <a:pt x="0" y="536"/>
                      <a:pt x="91" y="1411"/>
                    </a:cubicBezTo>
                    <a:cubicBezTo>
                      <a:pt x="228" y="2575"/>
                      <a:pt x="935" y="3899"/>
                      <a:pt x="935" y="3899"/>
                    </a:cubicBezTo>
                    <a:cubicBezTo>
                      <a:pt x="2488" y="2940"/>
                      <a:pt x="5158" y="1297"/>
                      <a:pt x="4063" y="452"/>
                    </a:cubicBezTo>
                    <a:cubicBezTo>
                      <a:pt x="3838" y="271"/>
                      <a:pt x="3600" y="201"/>
                      <a:pt x="3367" y="201"/>
                    </a:cubicBezTo>
                    <a:cubicBezTo>
                      <a:pt x="2984" y="201"/>
                      <a:pt x="2612" y="390"/>
                      <a:pt x="2328" y="589"/>
                    </a:cubicBezTo>
                    <a:cubicBezTo>
                      <a:pt x="2231" y="659"/>
                      <a:pt x="2122" y="692"/>
                      <a:pt x="2013" y="692"/>
                    </a:cubicBezTo>
                    <a:cubicBezTo>
                      <a:pt x="1837" y="692"/>
                      <a:pt x="1664" y="607"/>
                      <a:pt x="1552" y="452"/>
                    </a:cubicBezTo>
                    <a:cubicBezTo>
                      <a:pt x="1335" y="142"/>
                      <a:pt x="1081" y="1"/>
                      <a:pt x="8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3"/>
              <p:cNvSpPr/>
              <p:nvPr/>
            </p:nvSpPr>
            <p:spPr>
              <a:xfrm>
                <a:off x="8191236" y="118829"/>
                <a:ext cx="187135" cy="127255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3447" extrusionOk="0">
                    <a:moveTo>
                      <a:pt x="3973" y="0"/>
                    </a:moveTo>
                    <a:lnTo>
                      <a:pt x="3973" y="0"/>
                    </a:lnTo>
                    <a:cubicBezTo>
                      <a:pt x="4201" y="708"/>
                      <a:pt x="2626" y="1826"/>
                      <a:pt x="1987" y="1986"/>
                    </a:cubicBezTo>
                    <a:cubicBezTo>
                      <a:pt x="1799" y="2035"/>
                      <a:pt x="1601" y="2051"/>
                      <a:pt x="1416" y="2051"/>
                    </a:cubicBezTo>
                    <a:cubicBezTo>
                      <a:pt x="993" y="2051"/>
                      <a:pt x="640" y="1963"/>
                      <a:pt x="640" y="1963"/>
                    </a:cubicBezTo>
                    <a:cubicBezTo>
                      <a:pt x="229" y="1552"/>
                      <a:pt x="1" y="959"/>
                      <a:pt x="1" y="959"/>
                    </a:cubicBezTo>
                    <a:lnTo>
                      <a:pt x="1" y="959"/>
                    </a:lnTo>
                    <a:cubicBezTo>
                      <a:pt x="138" y="2123"/>
                      <a:pt x="845" y="3447"/>
                      <a:pt x="845" y="3447"/>
                    </a:cubicBezTo>
                    <a:cubicBezTo>
                      <a:pt x="2398" y="2488"/>
                      <a:pt x="5068" y="845"/>
                      <a:pt x="39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3"/>
              <p:cNvSpPr/>
              <p:nvPr/>
            </p:nvSpPr>
            <p:spPr>
              <a:xfrm>
                <a:off x="8197992" y="108308"/>
                <a:ext cx="36253" cy="43378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75" extrusionOk="0">
                    <a:moveTo>
                      <a:pt x="558" y="1"/>
                    </a:moveTo>
                    <a:cubicBezTo>
                      <a:pt x="468" y="1"/>
                      <a:pt x="375" y="34"/>
                      <a:pt x="297" y="103"/>
                    </a:cubicBezTo>
                    <a:cubicBezTo>
                      <a:pt x="92" y="262"/>
                      <a:pt x="1" y="605"/>
                      <a:pt x="23" y="833"/>
                    </a:cubicBezTo>
                    <a:cubicBezTo>
                      <a:pt x="56" y="998"/>
                      <a:pt x="101" y="1174"/>
                      <a:pt x="226" y="1174"/>
                    </a:cubicBezTo>
                    <a:cubicBezTo>
                      <a:pt x="275" y="1174"/>
                      <a:pt x="335" y="1148"/>
                      <a:pt x="411" y="1084"/>
                    </a:cubicBezTo>
                    <a:cubicBezTo>
                      <a:pt x="685" y="833"/>
                      <a:pt x="982" y="513"/>
                      <a:pt x="891" y="262"/>
                    </a:cubicBezTo>
                    <a:cubicBezTo>
                      <a:pt x="848" y="92"/>
                      <a:pt x="708" y="1"/>
                      <a:pt x="55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3"/>
              <p:cNvSpPr/>
              <p:nvPr/>
            </p:nvSpPr>
            <p:spPr>
              <a:xfrm>
                <a:off x="8173553" y="97712"/>
                <a:ext cx="188944" cy="152617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134" extrusionOk="0">
                    <a:moveTo>
                      <a:pt x="1242" y="249"/>
                    </a:moveTo>
                    <a:cubicBezTo>
                      <a:pt x="1321" y="249"/>
                      <a:pt x="1409" y="265"/>
                      <a:pt x="1507" y="298"/>
                    </a:cubicBezTo>
                    <a:cubicBezTo>
                      <a:pt x="1712" y="390"/>
                      <a:pt x="1804" y="641"/>
                      <a:pt x="1986" y="778"/>
                    </a:cubicBezTo>
                    <a:cubicBezTo>
                      <a:pt x="2122" y="862"/>
                      <a:pt x="2270" y="909"/>
                      <a:pt x="2421" y="909"/>
                    </a:cubicBezTo>
                    <a:cubicBezTo>
                      <a:pt x="2474" y="909"/>
                      <a:pt x="2527" y="903"/>
                      <a:pt x="2580" y="892"/>
                    </a:cubicBezTo>
                    <a:cubicBezTo>
                      <a:pt x="2740" y="869"/>
                      <a:pt x="2831" y="755"/>
                      <a:pt x="2945" y="686"/>
                    </a:cubicBezTo>
                    <a:cubicBezTo>
                      <a:pt x="3172" y="567"/>
                      <a:pt x="3543" y="448"/>
                      <a:pt x="3875" y="448"/>
                    </a:cubicBezTo>
                    <a:cubicBezTo>
                      <a:pt x="4243" y="448"/>
                      <a:pt x="4564" y="595"/>
                      <a:pt x="4588" y="1051"/>
                    </a:cubicBezTo>
                    <a:cubicBezTo>
                      <a:pt x="4611" y="1485"/>
                      <a:pt x="4086" y="1919"/>
                      <a:pt x="3812" y="2170"/>
                    </a:cubicBezTo>
                    <a:cubicBezTo>
                      <a:pt x="3069" y="2826"/>
                      <a:pt x="2221" y="3335"/>
                      <a:pt x="1388" y="3859"/>
                    </a:cubicBezTo>
                    <a:lnTo>
                      <a:pt x="1388" y="3859"/>
                    </a:lnTo>
                    <a:cubicBezTo>
                      <a:pt x="973" y="3100"/>
                      <a:pt x="594" y="2180"/>
                      <a:pt x="594" y="1303"/>
                    </a:cubicBezTo>
                    <a:cubicBezTo>
                      <a:pt x="594" y="887"/>
                      <a:pt x="731" y="249"/>
                      <a:pt x="1242" y="249"/>
                    </a:cubicBezTo>
                    <a:close/>
                    <a:moveTo>
                      <a:pt x="1276" y="0"/>
                    </a:moveTo>
                    <a:cubicBezTo>
                      <a:pt x="913" y="0"/>
                      <a:pt x="656" y="244"/>
                      <a:pt x="503" y="572"/>
                    </a:cubicBezTo>
                    <a:cubicBezTo>
                      <a:pt x="1" y="1622"/>
                      <a:pt x="731" y="3129"/>
                      <a:pt x="1233" y="4087"/>
                    </a:cubicBezTo>
                    <a:cubicBezTo>
                      <a:pt x="1253" y="4120"/>
                      <a:pt x="1284" y="4134"/>
                      <a:pt x="1316" y="4134"/>
                    </a:cubicBezTo>
                    <a:cubicBezTo>
                      <a:pt x="1323" y="4134"/>
                      <a:pt x="1329" y="4133"/>
                      <a:pt x="1335" y="4132"/>
                    </a:cubicBezTo>
                    <a:lnTo>
                      <a:pt x="1335" y="4132"/>
                    </a:lnTo>
                    <a:cubicBezTo>
                      <a:pt x="1354" y="4130"/>
                      <a:pt x="1373" y="4123"/>
                      <a:pt x="1393" y="4110"/>
                    </a:cubicBezTo>
                    <a:cubicBezTo>
                      <a:pt x="2466" y="3448"/>
                      <a:pt x="3995" y="2718"/>
                      <a:pt x="4657" y="1576"/>
                    </a:cubicBezTo>
                    <a:cubicBezTo>
                      <a:pt x="5117" y="766"/>
                      <a:pt x="4434" y="224"/>
                      <a:pt x="3697" y="224"/>
                    </a:cubicBezTo>
                    <a:cubicBezTo>
                      <a:pt x="3521" y="224"/>
                      <a:pt x="3341" y="255"/>
                      <a:pt x="3173" y="321"/>
                    </a:cubicBezTo>
                    <a:cubicBezTo>
                      <a:pt x="3059" y="367"/>
                      <a:pt x="2945" y="458"/>
                      <a:pt x="2831" y="481"/>
                    </a:cubicBezTo>
                    <a:cubicBezTo>
                      <a:pt x="2704" y="528"/>
                      <a:pt x="2591" y="551"/>
                      <a:pt x="2485" y="551"/>
                    </a:cubicBezTo>
                    <a:cubicBezTo>
                      <a:pt x="2283" y="551"/>
                      <a:pt x="2104" y="470"/>
                      <a:pt x="1895" y="321"/>
                    </a:cubicBezTo>
                    <a:cubicBezTo>
                      <a:pt x="1712" y="207"/>
                      <a:pt x="1576" y="47"/>
                      <a:pt x="1324" y="1"/>
                    </a:cubicBezTo>
                    <a:cubicBezTo>
                      <a:pt x="1308" y="1"/>
                      <a:pt x="1292" y="0"/>
                      <a:pt x="1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3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rgbClr val="00A8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3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3"/>
              <p:cNvSpPr/>
              <p:nvPr/>
            </p:nvSpPr>
            <p:spPr>
              <a:xfrm>
                <a:off x="8069925" y="428899"/>
                <a:ext cx="102372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4662" extrusionOk="0">
                    <a:moveTo>
                      <a:pt x="1552" y="1"/>
                    </a:moveTo>
                    <a:lnTo>
                      <a:pt x="1552" y="1"/>
                    </a:lnTo>
                    <a:cubicBezTo>
                      <a:pt x="1552" y="1"/>
                      <a:pt x="776" y="252"/>
                      <a:pt x="0" y="686"/>
                    </a:cubicBezTo>
                    <a:cubicBezTo>
                      <a:pt x="411" y="1074"/>
                      <a:pt x="936" y="1484"/>
                      <a:pt x="1415" y="1713"/>
                    </a:cubicBezTo>
                    <a:cubicBezTo>
                      <a:pt x="1415" y="1713"/>
                      <a:pt x="1940" y="2808"/>
                      <a:pt x="1598" y="3516"/>
                    </a:cubicBezTo>
                    <a:cubicBezTo>
                      <a:pt x="1476" y="3777"/>
                      <a:pt x="1268" y="3859"/>
                      <a:pt x="1055" y="3859"/>
                    </a:cubicBezTo>
                    <a:cubicBezTo>
                      <a:pt x="711" y="3859"/>
                      <a:pt x="357" y="3644"/>
                      <a:pt x="342" y="3630"/>
                    </a:cubicBezTo>
                    <a:lnTo>
                      <a:pt x="342" y="3630"/>
                    </a:lnTo>
                    <a:cubicBezTo>
                      <a:pt x="479" y="4109"/>
                      <a:pt x="776" y="4589"/>
                      <a:pt x="1415" y="4657"/>
                    </a:cubicBezTo>
                    <a:cubicBezTo>
                      <a:pt x="1446" y="4660"/>
                      <a:pt x="1475" y="4662"/>
                      <a:pt x="1504" y="4662"/>
                    </a:cubicBezTo>
                    <a:cubicBezTo>
                      <a:pt x="2773" y="4662"/>
                      <a:pt x="1999" y="1720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3"/>
              <p:cNvSpPr/>
              <p:nvPr/>
            </p:nvSpPr>
            <p:spPr>
              <a:xfrm>
                <a:off x="8027765" y="475821"/>
                <a:ext cx="31232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408" extrusionOk="0">
                    <a:moveTo>
                      <a:pt x="744" y="0"/>
                    </a:moveTo>
                    <a:cubicBezTo>
                      <a:pt x="641" y="0"/>
                      <a:pt x="398" y="144"/>
                      <a:pt x="298" y="305"/>
                    </a:cubicBezTo>
                    <a:cubicBezTo>
                      <a:pt x="46" y="693"/>
                      <a:pt x="1" y="1035"/>
                      <a:pt x="138" y="1218"/>
                    </a:cubicBezTo>
                    <a:cubicBezTo>
                      <a:pt x="204" y="1301"/>
                      <a:pt x="415" y="1408"/>
                      <a:pt x="569" y="1408"/>
                    </a:cubicBezTo>
                    <a:cubicBezTo>
                      <a:pt x="627" y="1408"/>
                      <a:pt x="677" y="1392"/>
                      <a:pt x="708" y="1355"/>
                    </a:cubicBezTo>
                    <a:cubicBezTo>
                      <a:pt x="823" y="1195"/>
                      <a:pt x="845" y="54"/>
                      <a:pt x="777" y="8"/>
                    </a:cubicBezTo>
                    <a:cubicBezTo>
                      <a:pt x="769" y="3"/>
                      <a:pt x="758" y="0"/>
                      <a:pt x="74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3"/>
              <p:cNvSpPr/>
              <p:nvPr/>
            </p:nvSpPr>
            <p:spPr>
              <a:xfrm>
                <a:off x="8011780" y="424469"/>
                <a:ext cx="157490" cy="180157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880" extrusionOk="0">
                    <a:moveTo>
                      <a:pt x="3047" y="274"/>
                    </a:moveTo>
                    <a:cubicBezTo>
                      <a:pt x="3289" y="1189"/>
                      <a:pt x="3542" y="2106"/>
                      <a:pt x="3629" y="3042"/>
                    </a:cubicBezTo>
                    <a:cubicBezTo>
                      <a:pt x="3675" y="3430"/>
                      <a:pt x="3743" y="4047"/>
                      <a:pt x="3538" y="4389"/>
                    </a:cubicBezTo>
                    <a:cubicBezTo>
                      <a:pt x="3408" y="4584"/>
                      <a:pt x="3240" y="4661"/>
                      <a:pt x="3065" y="4661"/>
                    </a:cubicBezTo>
                    <a:cubicBezTo>
                      <a:pt x="2748" y="4661"/>
                      <a:pt x="2405" y="4411"/>
                      <a:pt x="2214" y="4161"/>
                    </a:cubicBezTo>
                    <a:cubicBezTo>
                      <a:pt x="2032" y="3887"/>
                      <a:pt x="2054" y="3613"/>
                      <a:pt x="1917" y="3339"/>
                    </a:cubicBezTo>
                    <a:cubicBezTo>
                      <a:pt x="1803" y="3157"/>
                      <a:pt x="1735" y="3042"/>
                      <a:pt x="1529" y="2974"/>
                    </a:cubicBezTo>
                    <a:cubicBezTo>
                      <a:pt x="1450" y="2940"/>
                      <a:pt x="1375" y="2934"/>
                      <a:pt x="1298" y="2934"/>
                    </a:cubicBezTo>
                    <a:cubicBezTo>
                      <a:pt x="1260" y="2934"/>
                      <a:pt x="1221" y="2935"/>
                      <a:pt x="1180" y="2935"/>
                    </a:cubicBezTo>
                    <a:cubicBezTo>
                      <a:pt x="1139" y="2935"/>
                      <a:pt x="1096" y="2934"/>
                      <a:pt x="1050" y="2928"/>
                    </a:cubicBezTo>
                    <a:cubicBezTo>
                      <a:pt x="0" y="2769"/>
                      <a:pt x="320" y="1970"/>
                      <a:pt x="776" y="1513"/>
                    </a:cubicBezTo>
                    <a:cubicBezTo>
                      <a:pt x="1361" y="928"/>
                      <a:pt x="2255" y="528"/>
                      <a:pt x="3047" y="274"/>
                    </a:cubicBezTo>
                    <a:close/>
                    <a:moveTo>
                      <a:pt x="3140" y="1"/>
                    </a:moveTo>
                    <a:cubicBezTo>
                      <a:pt x="3128" y="1"/>
                      <a:pt x="3117" y="3"/>
                      <a:pt x="3104" y="7"/>
                    </a:cubicBezTo>
                    <a:cubicBezTo>
                      <a:pt x="2077" y="349"/>
                      <a:pt x="434" y="965"/>
                      <a:pt x="114" y="2107"/>
                    </a:cubicBezTo>
                    <a:cubicBezTo>
                      <a:pt x="23" y="2472"/>
                      <a:pt x="91" y="2837"/>
                      <a:pt x="434" y="3042"/>
                    </a:cubicBezTo>
                    <a:cubicBezTo>
                      <a:pt x="559" y="3122"/>
                      <a:pt x="679" y="3134"/>
                      <a:pt x="802" y="3134"/>
                    </a:cubicBezTo>
                    <a:cubicBezTo>
                      <a:pt x="851" y="3134"/>
                      <a:pt x="900" y="3132"/>
                      <a:pt x="951" y="3132"/>
                    </a:cubicBezTo>
                    <a:cubicBezTo>
                      <a:pt x="1027" y="3132"/>
                      <a:pt x="1105" y="3136"/>
                      <a:pt x="1187" y="3157"/>
                    </a:cubicBezTo>
                    <a:cubicBezTo>
                      <a:pt x="1758" y="3294"/>
                      <a:pt x="1735" y="3773"/>
                      <a:pt x="1963" y="4184"/>
                    </a:cubicBezTo>
                    <a:cubicBezTo>
                      <a:pt x="2189" y="4582"/>
                      <a:pt x="2646" y="4880"/>
                      <a:pt x="3061" y="4880"/>
                    </a:cubicBezTo>
                    <a:cubicBezTo>
                      <a:pt x="3360" y="4880"/>
                      <a:pt x="3636" y="4726"/>
                      <a:pt x="3789" y="4343"/>
                    </a:cubicBezTo>
                    <a:cubicBezTo>
                      <a:pt x="4265" y="3142"/>
                      <a:pt x="3548" y="1287"/>
                      <a:pt x="3247" y="121"/>
                    </a:cubicBezTo>
                    <a:lnTo>
                      <a:pt x="3247" y="121"/>
                    </a:lnTo>
                    <a:cubicBezTo>
                      <a:pt x="3244" y="61"/>
                      <a:pt x="3202" y="1"/>
                      <a:pt x="3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3"/>
              <p:cNvSpPr/>
              <p:nvPr/>
            </p:nvSpPr>
            <p:spPr>
              <a:xfrm>
                <a:off x="8026916" y="185281"/>
                <a:ext cx="273079" cy="304016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8235" extrusionOk="0">
                    <a:moveTo>
                      <a:pt x="3647" y="0"/>
                    </a:moveTo>
                    <a:cubicBezTo>
                      <a:pt x="3330" y="0"/>
                      <a:pt x="3022" y="155"/>
                      <a:pt x="2831" y="414"/>
                    </a:cubicBezTo>
                    <a:cubicBezTo>
                      <a:pt x="1325" y="2354"/>
                      <a:pt x="503" y="4226"/>
                      <a:pt x="138" y="5139"/>
                    </a:cubicBezTo>
                    <a:cubicBezTo>
                      <a:pt x="1" y="5504"/>
                      <a:pt x="69" y="5938"/>
                      <a:pt x="343" y="6212"/>
                    </a:cubicBezTo>
                    <a:cubicBezTo>
                      <a:pt x="1576" y="7444"/>
                      <a:pt x="3128" y="7992"/>
                      <a:pt x="3973" y="8198"/>
                    </a:cubicBezTo>
                    <a:cubicBezTo>
                      <a:pt x="4057" y="8222"/>
                      <a:pt x="4143" y="8234"/>
                      <a:pt x="4228" y="8234"/>
                    </a:cubicBezTo>
                    <a:cubicBezTo>
                      <a:pt x="4532" y="8234"/>
                      <a:pt x="4826" y="8082"/>
                      <a:pt x="5023" y="7832"/>
                    </a:cubicBezTo>
                    <a:cubicBezTo>
                      <a:pt x="6757" y="5641"/>
                      <a:pt x="7214" y="3769"/>
                      <a:pt x="7351" y="2902"/>
                    </a:cubicBezTo>
                    <a:cubicBezTo>
                      <a:pt x="7396" y="2583"/>
                      <a:pt x="7282" y="2263"/>
                      <a:pt x="7054" y="2012"/>
                    </a:cubicBezTo>
                    <a:cubicBezTo>
                      <a:pt x="5913" y="848"/>
                      <a:pt x="4680" y="300"/>
                      <a:pt x="3950" y="49"/>
                    </a:cubicBezTo>
                    <a:cubicBezTo>
                      <a:pt x="3850" y="16"/>
                      <a:pt x="3748" y="0"/>
                      <a:pt x="3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33"/>
              <p:cNvSpPr/>
              <p:nvPr/>
            </p:nvSpPr>
            <p:spPr>
              <a:xfrm>
                <a:off x="8059810" y="240214"/>
                <a:ext cx="211537" cy="23579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87" extrusionOk="0">
                    <a:moveTo>
                      <a:pt x="2808" y="1"/>
                    </a:moveTo>
                    <a:cubicBezTo>
                      <a:pt x="2570" y="1"/>
                      <a:pt x="2343" y="116"/>
                      <a:pt x="2191" y="319"/>
                    </a:cubicBezTo>
                    <a:cubicBezTo>
                      <a:pt x="1027" y="1825"/>
                      <a:pt x="388" y="3263"/>
                      <a:pt x="114" y="3993"/>
                    </a:cubicBezTo>
                    <a:cubicBezTo>
                      <a:pt x="0" y="4267"/>
                      <a:pt x="46" y="4587"/>
                      <a:pt x="274" y="4815"/>
                    </a:cubicBezTo>
                    <a:cubicBezTo>
                      <a:pt x="1210" y="5774"/>
                      <a:pt x="2420" y="6207"/>
                      <a:pt x="3082" y="6367"/>
                    </a:cubicBezTo>
                    <a:cubicBezTo>
                      <a:pt x="3139" y="6380"/>
                      <a:pt x="3196" y="6387"/>
                      <a:pt x="3254" y="6387"/>
                    </a:cubicBezTo>
                    <a:cubicBezTo>
                      <a:pt x="3497" y="6387"/>
                      <a:pt x="3737" y="6273"/>
                      <a:pt x="3903" y="6070"/>
                    </a:cubicBezTo>
                    <a:cubicBezTo>
                      <a:pt x="5227" y="4381"/>
                      <a:pt x="5592" y="2921"/>
                      <a:pt x="5706" y="2236"/>
                    </a:cubicBezTo>
                    <a:cubicBezTo>
                      <a:pt x="5729" y="1985"/>
                      <a:pt x="5661" y="1734"/>
                      <a:pt x="5478" y="1551"/>
                    </a:cubicBezTo>
                    <a:cubicBezTo>
                      <a:pt x="4565" y="661"/>
                      <a:pt x="3629" y="227"/>
                      <a:pt x="3059" y="45"/>
                    </a:cubicBezTo>
                    <a:cubicBezTo>
                      <a:pt x="2976" y="15"/>
                      <a:pt x="2891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33"/>
              <p:cNvSpPr/>
              <p:nvPr/>
            </p:nvSpPr>
            <p:spPr>
              <a:xfrm>
                <a:off x="8039579" y="292415"/>
                <a:ext cx="258718" cy="196881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5333" extrusionOk="0">
                    <a:moveTo>
                      <a:pt x="7008" y="0"/>
                    </a:moveTo>
                    <a:lnTo>
                      <a:pt x="7008" y="0"/>
                    </a:lnTo>
                    <a:cubicBezTo>
                      <a:pt x="7007" y="1"/>
                      <a:pt x="4908" y="3310"/>
                      <a:pt x="3493" y="3835"/>
                    </a:cubicBezTo>
                    <a:cubicBezTo>
                      <a:pt x="3205" y="3946"/>
                      <a:pt x="2890" y="3991"/>
                      <a:pt x="2570" y="3991"/>
                    </a:cubicBezTo>
                    <a:cubicBezTo>
                      <a:pt x="1319" y="3991"/>
                      <a:pt x="1" y="3310"/>
                      <a:pt x="0" y="3310"/>
                    </a:cubicBezTo>
                    <a:lnTo>
                      <a:pt x="0" y="3310"/>
                    </a:lnTo>
                    <a:cubicBezTo>
                      <a:pt x="1233" y="4542"/>
                      <a:pt x="2785" y="5090"/>
                      <a:pt x="3630" y="5296"/>
                    </a:cubicBezTo>
                    <a:cubicBezTo>
                      <a:pt x="3714" y="5320"/>
                      <a:pt x="3800" y="5332"/>
                      <a:pt x="3885" y="5332"/>
                    </a:cubicBezTo>
                    <a:cubicBezTo>
                      <a:pt x="4189" y="5332"/>
                      <a:pt x="4483" y="5180"/>
                      <a:pt x="4680" y="4930"/>
                    </a:cubicBezTo>
                    <a:cubicBezTo>
                      <a:pt x="6414" y="2739"/>
                      <a:pt x="6871" y="867"/>
                      <a:pt x="70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33"/>
              <p:cNvSpPr/>
              <p:nvPr/>
            </p:nvSpPr>
            <p:spPr>
              <a:xfrm>
                <a:off x="8094771" y="212747"/>
                <a:ext cx="132312" cy="7760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02" extrusionOk="0">
                    <a:moveTo>
                      <a:pt x="1790" y="1"/>
                    </a:moveTo>
                    <a:cubicBezTo>
                      <a:pt x="1688" y="1"/>
                      <a:pt x="1596" y="12"/>
                      <a:pt x="1518" y="35"/>
                    </a:cubicBezTo>
                    <a:cubicBezTo>
                      <a:pt x="1085" y="172"/>
                      <a:pt x="103" y="1542"/>
                      <a:pt x="12" y="2021"/>
                    </a:cubicBezTo>
                    <a:cubicBezTo>
                      <a:pt x="1" y="2077"/>
                      <a:pt x="43" y="2102"/>
                      <a:pt x="127" y="2102"/>
                    </a:cubicBezTo>
                    <a:cubicBezTo>
                      <a:pt x="725" y="2102"/>
                      <a:pt x="3424" y="832"/>
                      <a:pt x="3504" y="652"/>
                    </a:cubicBezTo>
                    <a:cubicBezTo>
                      <a:pt x="3583" y="473"/>
                      <a:pt x="2472" y="1"/>
                      <a:pt x="17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33"/>
              <p:cNvSpPr/>
              <p:nvPr/>
            </p:nvSpPr>
            <p:spPr>
              <a:xfrm>
                <a:off x="8018314" y="182180"/>
                <a:ext cx="291796" cy="310144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8401" extrusionOk="0">
                    <a:moveTo>
                      <a:pt x="4316" y="499"/>
                    </a:moveTo>
                    <a:cubicBezTo>
                      <a:pt x="4643" y="499"/>
                      <a:pt x="4983" y="585"/>
                      <a:pt x="5324" y="772"/>
                    </a:cubicBezTo>
                    <a:cubicBezTo>
                      <a:pt x="6351" y="1320"/>
                      <a:pt x="7424" y="2164"/>
                      <a:pt x="7378" y="3420"/>
                    </a:cubicBezTo>
                    <a:cubicBezTo>
                      <a:pt x="7355" y="4515"/>
                      <a:pt x="6534" y="6045"/>
                      <a:pt x="5872" y="6866"/>
                    </a:cubicBezTo>
                    <a:cubicBezTo>
                      <a:pt x="5461" y="7391"/>
                      <a:pt x="4662" y="8099"/>
                      <a:pt x="3954" y="8099"/>
                    </a:cubicBezTo>
                    <a:cubicBezTo>
                      <a:pt x="3945" y="8100"/>
                      <a:pt x="3936" y="8100"/>
                      <a:pt x="3926" y="8100"/>
                    </a:cubicBezTo>
                    <a:cubicBezTo>
                      <a:pt x="3665" y="8100"/>
                      <a:pt x="3170" y="7822"/>
                      <a:pt x="2950" y="7734"/>
                    </a:cubicBezTo>
                    <a:cubicBezTo>
                      <a:pt x="2037" y="7346"/>
                      <a:pt x="257" y="6478"/>
                      <a:pt x="485" y="5246"/>
                    </a:cubicBezTo>
                    <a:cubicBezTo>
                      <a:pt x="964" y="4036"/>
                      <a:pt x="1581" y="2849"/>
                      <a:pt x="2311" y="1754"/>
                    </a:cubicBezTo>
                    <a:cubicBezTo>
                      <a:pt x="2811" y="995"/>
                      <a:pt x="3528" y="499"/>
                      <a:pt x="4316" y="499"/>
                    </a:cubicBezTo>
                    <a:close/>
                    <a:moveTo>
                      <a:pt x="3948" y="0"/>
                    </a:moveTo>
                    <a:cubicBezTo>
                      <a:pt x="2945" y="0"/>
                      <a:pt x="2457" y="1082"/>
                      <a:pt x="1969" y="1868"/>
                    </a:cubicBezTo>
                    <a:cubicBezTo>
                      <a:pt x="1291" y="2907"/>
                      <a:pt x="747" y="4013"/>
                      <a:pt x="271" y="5165"/>
                    </a:cubicBezTo>
                    <a:lnTo>
                      <a:pt x="271" y="5165"/>
                    </a:lnTo>
                    <a:cubicBezTo>
                      <a:pt x="266" y="5175"/>
                      <a:pt x="261" y="5187"/>
                      <a:pt x="257" y="5200"/>
                    </a:cubicBezTo>
                    <a:cubicBezTo>
                      <a:pt x="257" y="5200"/>
                      <a:pt x="257" y="5200"/>
                      <a:pt x="257" y="5200"/>
                    </a:cubicBezTo>
                    <a:lnTo>
                      <a:pt x="257" y="5200"/>
                    </a:lnTo>
                    <a:cubicBezTo>
                      <a:pt x="252" y="5213"/>
                      <a:pt x="251" y="5225"/>
                      <a:pt x="251" y="5237"/>
                    </a:cubicBezTo>
                    <a:lnTo>
                      <a:pt x="251" y="5237"/>
                    </a:lnTo>
                    <a:cubicBezTo>
                      <a:pt x="1" y="6887"/>
                      <a:pt x="2778" y="8282"/>
                      <a:pt x="4206" y="8396"/>
                    </a:cubicBezTo>
                    <a:cubicBezTo>
                      <a:pt x="4246" y="8399"/>
                      <a:pt x="4287" y="8401"/>
                      <a:pt x="4327" y="8401"/>
                    </a:cubicBezTo>
                    <a:cubicBezTo>
                      <a:pt x="6132" y="8401"/>
                      <a:pt x="7339" y="4962"/>
                      <a:pt x="7607" y="3488"/>
                    </a:cubicBezTo>
                    <a:cubicBezTo>
                      <a:pt x="7903" y="1776"/>
                      <a:pt x="5758" y="270"/>
                      <a:pt x="4183" y="19"/>
                    </a:cubicBezTo>
                    <a:cubicBezTo>
                      <a:pt x="4102" y="6"/>
                      <a:pt x="4024" y="0"/>
                      <a:pt x="3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59" name="Google Shape;1259;p33"/>
          <p:cNvGrpSpPr/>
          <p:nvPr/>
        </p:nvGrpSpPr>
        <p:grpSpPr>
          <a:xfrm>
            <a:off x="-155163" y="4016809"/>
            <a:ext cx="901661" cy="908297"/>
            <a:chOff x="194724" y="2208673"/>
            <a:chExt cx="901661" cy="908297"/>
          </a:xfrm>
        </p:grpSpPr>
        <p:grpSp>
          <p:nvGrpSpPr>
            <p:cNvPr id="1260" name="Google Shape;1260;p33"/>
            <p:cNvGrpSpPr/>
            <p:nvPr/>
          </p:nvGrpSpPr>
          <p:grpSpPr>
            <a:xfrm rot="8100000">
              <a:off x="457285" y="2278943"/>
              <a:ext cx="412918" cy="810774"/>
              <a:chOff x="881239" y="654698"/>
              <a:chExt cx="412922" cy="810782"/>
            </a:xfrm>
          </p:grpSpPr>
          <p:sp>
            <p:nvSpPr>
              <p:cNvPr id="1261" name="Google Shape;1261;p33"/>
              <p:cNvSpPr/>
              <p:nvPr/>
            </p:nvSpPr>
            <p:spPr>
              <a:xfrm>
                <a:off x="899771" y="708302"/>
                <a:ext cx="348907" cy="755738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20471" extrusionOk="0">
                    <a:moveTo>
                      <a:pt x="7310" y="1"/>
                    </a:moveTo>
                    <a:cubicBezTo>
                      <a:pt x="6978" y="1"/>
                      <a:pt x="6689" y="79"/>
                      <a:pt x="6529" y="265"/>
                    </a:cubicBezTo>
                    <a:cubicBezTo>
                      <a:pt x="3972" y="3164"/>
                      <a:pt x="480" y="15900"/>
                      <a:pt x="46" y="19347"/>
                    </a:cubicBezTo>
                    <a:cubicBezTo>
                      <a:pt x="1" y="19826"/>
                      <a:pt x="274" y="20123"/>
                      <a:pt x="891" y="20351"/>
                    </a:cubicBezTo>
                    <a:cubicBezTo>
                      <a:pt x="1123" y="20429"/>
                      <a:pt x="1323" y="20470"/>
                      <a:pt x="1496" y="20470"/>
                    </a:cubicBezTo>
                    <a:cubicBezTo>
                      <a:pt x="1783" y="20470"/>
                      <a:pt x="1998" y="20356"/>
                      <a:pt x="2169" y="20100"/>
                    </a:cubicBezTo>
                    <a:cubicBezTo>
                      <a:pt x="4041" y="17178"/>
                      <a:pt x="9450" y="5149"/>
                      <a:pt x="9359" y="1292"/>
                    </a:cubicBezTo>
                    <a:cubicBezTo>
                      <a:pt x="9336" y="813"/>
                      <a:pt x="8811" y="379"/>
                      <a:pt x="8195" y="151"/>
                    </a:cubicBezTo>
                    <a:cubicBezTo>
                      <a:pt x="7902" y="57"/>
                      <a:pt x="7591" y="1"/>
                      <a:pt x="73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33"/>
              <p:cNvSpPr/>
              <p:nvPr/>
            </p:nvSpPr>
            <p:spPr>
              <a:xfrm>
                <a:off x="988263" y="708302"/>
                <a:ext cx="258718" cy="474944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12865" extrusionOk="0">
                    <a:moveTo>
                      <a:pt x="4913" y="1"/>
                    </a:moveTo>
                    <a:cubicBezTo>
                      <a:pt x="4581" y="1"/>
                      <a:pt x="4292" y="79"/>
                      <a:pt x="4132" y="265"/>
                    </a:cubicBezTo>
                    <a:cubicBezTo>
                      <a:pt x="3127" y="1406"/>
                      <a:pt x="2009" y="4008"/>
                      <a:pt x="959" y="6975"/>
                    </a:cubicBezTo>
                    <a:cubicBezTo>
                      <a:pt x="1027" y="7044"/>
                      <a:pt x="1096" y="7090"/>
                      <a:pt x="1164" y="7135"/>
                    </a:cubicBezTo>
                    <a:cubicBezTo>
                      <a:pt x="662" y="8459"/>
                      <a:pt x="0" y="11244"/>
                      <a:pt x="411" y="12180"/>
                    </a:cubicBezTo>
                    <a:cubicBezTo>
                      <a:pt x="480" y="12339"/>
                      <a:pt x="594" y="12454"/>
                      <a:pt x="731" y="12499"/>
                    </a:cubicBezTo>
                    <a:cubicBezTo>
                      <a:pt x="799" y="12522"/>
                      <a:pt x="845" y="12522"/>
                      <a:pt x="913" y="12522"/>
                    </a:cubicBezTo>
                    <a:cubicBezTo>
                      <a:pt x="1005" y="12522"/>
                      <a:pt x="1096" y="12499"/>
                      <a:pt x="1187" y="12454"/>
                    </a:cubicBezTo>
                    <a:cubicBezTo>
                      <a:pt x="2009" y="12066"/>
                      <a:pt x="3127" y="9920"/>
                      <a:pt x="3675" y="8528"/>
                    </a:cubicBezTo>
                    <a:cubicBezTo>
                      <a:pt x="3949" y="8619"/>
                      <a:pt x="4246" y="8710"/>
                      <a:pt x="4565" y="8802"/>
                    </a:cubicBezTo>
                    <a:cubicBezTo>
                      <a:pt x="4565" y="8802"/>
                      <a:pt x="3926" y="11061"/>
                      <a:pt x="3333" y="12864"/>
                    </a:cubicBezTo>
                    <a:cubicBezTo>
                      <a:pt x="5227" y="8505"/>
                      <a:pt x="7008" y="3529"/>
                      <a:pt x="6962" y="1292"/>
                    </a:cubicBezTo>
                    <a:cubicBezTo>
                      <a:pt x="6939" y="813"/>
                      <a:pt x="6414" y="402"/>
                      <a:pt x="5798" y="151"/>
                    </a:cubicBezTo>
                    <a:cubicBezTo>
                      <a:pt x="5505" y="57"/>
                      <a:pt x="5194" y="1"/>
                      <a:pt x="4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33"/>
              <p:cNvSpPr/>
              <p:nvPr/>
            </p:nvSpPr>
            <p:spPr>
              <a:xfrm>
                <a:off x="881239" y="704500"/>
                <a:ext cx="386822" cy="760980"/>
              </a:xfrm>
              <a:custGeom>
                <a:avLst/>
                <a:gdLst/>
                <a:ahLst/>
                <a:cxnLst/>
                <a:rect l="l" t="t" r="r" b="b"/>
                <a:pathLst>
                  <a:path w="10478" h="20613" extrusionOk="0">
                    <a:moveTo>
                      <a:pt x="8224" y="274"/>
                    </a:moveTo>
                    <a:cubicBezTo>
                      <a:pt x="8499" y="274"/>
                      <a:pt x="8779" y="368"/>
                      <a:pt x="9062" y="573"/>
                    </a:cubicBezTo>
                    <a:cubicBezTo>
                      <a:pt x="10477" y="1578"/>
                      <a:pt x="9290" y="4339"/>
                      <a:pt x="8902" y="5618"/>
                    </a:cubicBezTo>
                    <a:cubicBezTo>
                      <a:pt x="8354" y="7398"/>
                      <a:pt x="7693" y="9156"/>
                      <a:pt x="6985" y="10890"/>
                    </a:cubicBezTo>
                    <a:cubicBezTo>
                      <a:pt x="6209" y="12830"/>
                      <a:pt x="5364" y="14725"/>
                      <a:pt x="4451" y="16597"/>
                    </a:cubicBezTo>
                    <a:cubicBezTo>
                      <a:pt x="3977" y="17567"/>
                      <a:pt x="3075" y="20370"/>
                      <a:pt x="1668" y="20370"/>
                    </a:cubicBezTo>
                    <a:cubicBezTo>
                      <a:pt x="1598" y="20370"/>
                      <a:pt x="1526" y="20363"/>
                      <a:pt x="1453" y="20348"/>
                    </a:cubicBezTo>
                    <a:lnTo>
                      <a:pt x="1453" y="20348"/>
                    </a:lnTo>
                    <a:cubicBezTo>
                      <a:pt x="1448" y="20345"/>
                      <a:pt x="1443" y="20343"/>
                      <a:pt x="1438" y="20340"/>
                    </a:cubicBezTo>
                    <a:cubicBezTo>
                      <a:pt x="0" y="19678"/>
                      <a:pt x="1210" y="16619"/>
                      <a:pt x="1484" y="15547"/>
                    </a:cubicBezTo>
                    <a:cubicBezTo>
                      <a:pt x="1918" y="13743"/>
                      <a:pt x="2420" y="11963"/>
                      <a:pt x="2968" y="10183"/>
                    </a:cubicBezTo>
                    <a:cubicBezTo>
                      <a:pt x="3381" y="8839"/>
                      <a:pt x="5590" y="274"/>
                      <a:pt x="8224" y="274"/>
                    </a:cubicBezTo>
                    <a:close/>
                    <a:moveTo>
                      <a:pt x="8004" y="0"/>
                    </a:moveTo>
                    <a:cubicBezTo>
                      <a:pt x="7415" y="0"/>
                      <a:pt x="6889" y="305"/>
                      <a:pt x="6483" y="893"/>
                    </a:cubicBezTo>
                    <a:cubicBezTo>
                      <a:pt x="4428" y="3883"/>
                      <a:pt x="3424" y="7832"/>
                      <a:pt x="2420" y="11256"/>
                    </a:cubicBezTo>
                    <a:cubicBezTo>
                      <a:pt x="1781" y="13355"/>
                      <a:pt x="1210" y="15455"/>
                      <a:pt x="776" y="17601"/>
                    </a:cubicBezTo>
                    <a:cubicBezTo>
                      <a:pt x="525" y="18811"/>
                      <a:pt x="0" y="19952"/>
                      <a:pt x="1324" y="20545"/>
                    </a:cubicBezTo>
                    <a:cubicBezTo>
                      <a:pt x="1339" y="20550"/>
                      <a:pt x="1354" y="20553"/>
                      <a:pt x="1368" y="20553"/>
                    </a:cubicBezTo>
                    <a:cubicBezTo>
                      <a:pt x="1376" y="20553"/>
                      <a:pt x="1384" y="20552"/>
                      <a:pt x="1391" y="20551"/>
                    </a:cubicBezTo>
                    <a:lnTo>
                      <a:pt x="1391" y="20551"/>
                    </a:lnTo>
                    <a:cubicBezTo>
                      <a:pt x="1569" y="20593"/>
                      <a:pt x="1728" y="20613"/>
                      <a:pt x="1871" y="20613"/>
                    </a:cubicBezTo>
                    <a:cubicBezTo>
                      <a:pt x="2762" y="20613"/>
                      <a:pt x="3049" y="19847"/>
                      <a:pt x="3538" y="18948"/>
                    </a:cubicBezTo>
                    <a:cubicBezTo>
                      <a:pt x="4406" y="17327"/>
                      <a:pt x="5182" y="15661"/>
                      <a:pt x="5912" y="13995"/>
                    </a:cubicBezTo>
                    <a:cubicBezTo>
                      <a:pt x="7464" y="10502"/>
                      <a:pt x="9108" y="6805"/>
                      <a:pt x="9792" y="3016"/>
                    </a:cubicBezTo>
                    <a:cubicBezTo>
                      <a:pt x="9998" y="1988"/>
                      <a:pt x="10203" y="1007"/>
                      <a:pt x="9176" y="368"/>
                    </a:cubicBezTo>
                    <a:cubicBezTo>
                      <a:pt x="8770" y="121"/>
                      <a:pt x="8375" y="0"/>
                      <a:pt x="80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33"/>
              <p:cNvSpPr/>
              <p:nvPr/>
            </p:nvSpPr>
            <p:spPr>
              <a:xfrm>
                <a:off x="1018572" y="659756"/>
                <a:ext cx="275589" cy="355959"/>
              </a:xfrm>
              <a:custGeom>
                <a:avLst/>
                <a:gdLst/>
                <a:ahLst/>
                <a:cxnLst/>
                <a:rect l="l" t="t" r="r" b="b"/>
                <a:pathLst>
                  <a:path w="7465" h="9642" extrusionOk="0">
                    <a:moveTo>
                      <a:pt x="5178" y="0"/>
                    </a:moveTo>
                    <a:cubicBezTo>
                      <a:pt x="4155" y="0"/>
                      <a:pt x="2101" y="1479"/>
                      <a:pt x="47" y="7766"/>
                    </a:cubicBezTo>
                    <a:cubicBezTo>
                      <a:pt x="1" y="7902"/>
                      <a:pt x="69" y="8039"/>
                      <a:pt x="184" y="8108"/>
                    </a:cubicBezTo>
                    <a:cubicBezTo>
                      <a:pt x="686" y="8405"/>
                      <a:pt x="1370" y="8747"/>
                      <a:pt x="2238" y="9067"/>
                    </a:cubicBezTo>
                    <a:cubicBezTo>
                      <a:pt x="3105" y="9386"/>
                      <a:pt x="3858" y="9546"/>
                      <a:pt x="4429" y="9637"/>
                    </a:cubicBezTo>
                    <a:cubicBezTo>
                      <a:pt x="4446" y="9640"/>
                      <a:pt x="4464" y="9642"/>
                      <a:pt x="4481" y="9642"/>
                    </a:cubicBezTo>
                    <a:cubicBezTo>
                      <a:pt x="4599" y="9642"/>
                      <a:pt x="4709" y="9574"/>
                      <a:pt x="4749" y="9455"/>
                    </a:cubicBezTo>
                    <a:cubicBezTo>
                      <a:pt x="7465" y="2630"/>
                      <a:pt x="6369" y="370"/>
                      <a:pt x="5479" y="51"/>
                    </a:cubicBezTo>
                    <a:cubicBezTo>
                      <a:pt x="5392" y="19"/>
                      <a:pt x="5291" y="0"/>
                      <a:pt x="5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33"/>
              <p:cNvSpPr/>
              <p:nvPr/>
            </p:nvSpPr>
            <p:spPr>
              <a:xfrm>
                <a:off x="1033745" y="841353"/>
                <a:ext cx="141616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4399" extrusionOk="0">
                    <a:moveTo>
                      <a:pt x="2472" y="0"/>
                    </a:moveTo>
                    <a:cubicBezTo>
                      <a:pt x="1445" y="0"/>
                      <a:pt x="405" y="2368"/>
                      <a:pt x="1" y="3326"/>
                    </a:cubicBezTo>
                    <a:cubicBezTo>
                      <a:pt x="480" y="3577"/>
                      <a:pt x="1096" y="3874"/>
                      <a:pt x="1827" y="4148"/>
                    </a:cubicBezTo>
                    <a:cubicBezTo>
                      <a:pt x="2101" y="4239"/>
                      <a:pt x="2375" y="4330"/>
                      <a:pt x="2626" y="4399"/>
                    </a:cubicBezTo>
                    <a:cubicBezTo>
                      <a:pt x="2945" y="3440"/>
                      <a:pt x="3835" y="450"/>
                      <a:pt x="2694" y="39"/>
                    </a:cubicBezTo>
                    <a:cubicBezTo>
                      <a:pt x="2620" y="13"/>
                      <a:pt x="2546" y="0"/>
                      <a:pt x="24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33"/>
              <p:cNvSpPr/>
              <p:nvPr/>
            </p:nvSpPr>
            <p:spPr>
              <a:xfrm>
                <a:off x="1108023" y="679913"/>
                <a:ext cx="107799" cy="115515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3129" extrusionOk="0">
                    <a:moveTo>
                      <a:pt x="2388" y="1"/>
                    </a:moveTo>
                    <a:cubicBezTo>
                      <a:pt x="1816" y="1"/>
                      <a:pt x="609" y="1570"/>
                      <a:pt x="248" y="2312"/>
                    </a:cubicBezTo>
                    <a:cubicBezTo>
                      <a:pt x="1" y="2837"/>
                      <a:pt x="125" y="3129"/>
                      <a:pt x="509" y="3129"/>
                    </a:cubicBezTo>
                    <a:cubicBezTo>
                      <a:pt x="726" y="3129"/>
                      <a:pt x="1027" y="3035"/>
                      <a:pt x="1390" y="2837"/>
                    </a:cubicBezTo>
                    <a:cubicBezTo>
                      <a:pt x="2394" y="2289"/>
                      <a:pt x="2919" y="258"/>
                      <a:pt x="2508" y="30"/>
                    </a:cubicBezTo>
                    <a:cubicBezTo>
                      <a:pt x="2472" y="10"/>
                      <a:pt x="2432" y="1"/>
                      <a:pt x="23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33"/>
              <p:cNvSpPr/>
              <p:nvPr/>
            </p:nvSpPr>
            <p:spPr>
              <a:xfrm>
                <a:off x="1015212" y="654698"/>
                <a:ext cx="255358" cy="364671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9878" extrusionOk="0">
                    <a:moveTo>
                      <a:pt x="5209" y="237"/>
                    </a:moveTo>
                    <a:cubicBezTo>
                      <a:pt x="5361" y="237"/>
                      <a:pt x="5512" y="271"/>
                      <a:pt x="5661" y="347"/>
                    </a:cubicBezTo>
                    <a:cubicBezTo>
                      <a:pt x="6688" y="872"/>
                      <a:pt x="6483" y="2904"/>
                      <a:pt x="6369" y="3794"/>
                    </a:cubicBezTo>
                    <a:cubicBezTo>
                      <a:pt x="6232" y="4912"/>
                      <a:pt x="5958" y="6008"/>
                      <a:pt x="5616" y="7081"/>
                    </a:cubicBezTo>
                    <a:cubicBezTo>
                      <a:pt x="5456" y="7583"/>
                      <a:pt x="5319" y="8450"/>
                      <a:pt x="4999" y="8907"/>
                    </a:cubicBezTo>
                    <a:cubicBezTo>
                      <a:pt x="4636" y="9372"/>
                      <a:pt x="4272" y="9528"/>
                      <a:pt x="3892" y="9528"/>
                    </a:cubicBezTo>
                    <a:cubicBezTo>
                      <a:pt x="3415" y="9528"/>
                      <a:pt x="2912" y="9281"/>
                      <a:pt x="2353" y="9090"/>
                    </a:cubicBezTo>
                    <a:lnTo>
                      <a:pt x="2353" y="9090"/>
                    </a:lnTo>
                    <a:cubicBezTo>
                      <a:pt x="2353" y="9090"/>
                      <a:pt x="2352" y="9090"/>
                      <a:pt x="2352" y="9089"/>
                    </a:cubicBezTo>
                    <a:lnTo>
                      <a:pt x="2352" y="9089"/>
                    </a:lnTo>
                    <a:cubicBezTo>
                      <a:pt x="2352" y="9089"/>
                      <a:pt x="2352" y="9089"/>
                      <a:pt x="2352" y="9089"/>
                    </a:cubicBezTo>
                    <a:cubicBezTo>
                      <a:pt x="1119" y="8610"/>
                      <a:pt x="320" y="8473"/>
                      <a:pt x="594" y="6944"/>
                    </a:cubicBezTo>
                    <a:cubicBezTo>
                      <a:pt x="754" y="6122"/>
                      <a:pt x="1256" y="5163"/>
                      <a:pt x="1598" y="4433"/>
                    </a:cubicBezTo>
                    <a:cubicBezTo>
                      <a:pt x="1964" y="3634"/>
                      <a:pt x="2374" y="2858"/>
                      <a:pt x="2877" y="2128"/>
                    </a:cubicBezTo>
                    <a:cubicBezTo>
                      <a:pt x="3309" y="1538"/>
                      <a:pt x="4266" y="237"/>
                      <a:pt x="5209" y="237"/>
                    </a:cubicBezTo>
                    <a:close/>
                    <a:moveTo>
                      <a:pt x="5203" y="0"/>
                    </a:moveTo>
                    <a:cubicBezTo>
                      <a:pt x="4161" y="0"/>
                      <a:pt x="3178" y="1328"/>
                      <a:pt x="2694" y="2014"/>
                    </a:cubicBezTo>
                    <a:cubicBezTo>
                      <a:pt x="1598" y="3566"/>
                      <a:pt x="845" y="5415"/>
                      <a:pt x="252" y="7195"/>
                    </a:cubicBezTo>
                    <a:cubicBezTo>
                      <a:pt x="138" y="7560"/>
                      <a:pt x="1" y="7857"/>
                      <a:pt x="69" y="8085"/>
                    </a:cubicBezTo>
                    <a:cubicBezTo>
                      <a:pt x="274" y="8767"/>
                      <a:pt x="1315" y="8928"/>
                      <a:pt x="2293" y="9312"/>
                    </a:cubicBezTo>
                    <a:lnTo>
                      <a:pt x="2293" y="9312"/>
                    </a:lnTo>
                    <a:cubicBezTo>
                      <a:pt x="2297" y="9314"/>
                      <a:pt x="2301" y="9316"/>
                      <a:pt x="2306" y="9318"/>
                    </a:cubicBezTo>
                    <a:cubicBezTo>
                      <a:pt x="2306" y="9318"/>
                      <a:pt x="2306" y="9318"/>
                      <a:pt x="2306" y="9318"/>
                    </a:cubicBezTo>
                    <a:lnTo>
                      <a:pt x="2306" y="9318"/>
                    </a:lnTo>
                    <a:cubicBezTo>
                      <a:pt x="2307" y="9318"/>
                      <a:pt x="2307" y="9318"/>
                      <a:pt x="2308" y="9318"/>
                    </a:cubicBezTo>
                    <a:lnTo>
                      <a:pt x="2308" y="9318"/>
                    </a:lnTo>
                    <a:cubicBezTo>
                      <a:pt x="2856" y="9496"/>
                      <a:pt x="3608" y="9877"/>
                      <a:pt x="4244" y="9877"/>
                    </a:cubicBezTo>
                    <a:cubicBezTo>
                      <a:pt x="4508" y="9877"/>
                      <a:pt x="4753" y="9811"/>
                      <a:pt x="4954" y="9637"/>
                    </a:cubicBezTo>
                    <a:cubicBezTo>
                      <a:pt x="5638" y="9021"/>
                      <a:pt x="5912" y="6944"/>
                      <a:pt x="6163" y="6054"/>
                    </a:cubicBezTo>
                    <a:cubicBezTo>
                      <a:pt x="6346" y="5300"/>
                      <a:pt x="6506" y="4547"/>
                      <a:pt x="6597" y="3794"/>
                    </a:cubicBezTo>
                    <a:cubicBezTo>
                      <a:pt x="6711" y="2790"/>
                      <a:pt x="6917" y="553"/>
                      <a:pt x="5616" y="73"/>
                    </a:cubicBezTo>
                    <a:cubicBezTo>
                      <a:pt x="5478" y="23"/>
                      <a:pt x="5340" y="0"/>
                      <a:pt x="5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33"/>
              <p:cNvSpPr/>
              <p:nvPr/>
            </p:nvSpPr>
            <p:spPr>
              <a:xfrm>
                <a:off x="989924" y="851948"/>
                <a:ext cx="162695" cy="29984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8122" extrusionOk="0">
                    <a:moveTo>
                      <a:pt x="3479" y="0"/>
                    </a:moveTo>
                    <a:cubicBezTo>
                      <a:pt x="2725" y="0"/>
                      <a:pt x="1791" y="1808"/>
                      <a:pt x="1256" y="3176"/>
                    </a:cubicBezTo>
                    <a:cubicBezTo>
                      <a:pt x="686" y="4659"/>
                      <a:pt x="1" y="7855"/>
                      <a:pt x="731" y="8106"/>
                    </a:cubicBezTo>
                    <a:cubicBezTo>
                      <a:pt x="760" y="8116"/>
                      <a:pt x="791" y="8121"/>
                      <a:pt x="822" y="8121"/>
                    </a:cubicBezTo>
                    <a:cubicBezTo>
                      <a:pt x="1561" y="8121"/>
                      <a:pt x="2966" y="5397"/>
                      <a:pt x="3447" y="3975"/>
                    </a:cubicBezTo>
                    <a:cubicBezTo>
                      <a:pt x="3950" y="2468"/>
                      <a:pt x="4406" y="300"/>
                      <a:pt x="3630" y="26"/>
                    </a:cubicBezTo>
                    <a:cubicBezTo>
                      <a:pt x="3581" y="8"/>
                      <a:pt x="3530" y="0"/>
                      <a:pt x="3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33"/>
              <p:cNvSpPr/>
              <p:nvPr/>
            </p:nvSpPr>
            <p:spPr>
              <a:xfrm>
                <a:off x="1056855" y="867269"/>
                <a:ext cx="69626" cy="97942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653" extrusionOk="0">
                    <a:moveTo>
                      <a:pt x="1533" y="1"/>
                    </a:moveTo>
                    <a:cubicBezTo>
                      <a:pt x="1426" y="1"/>
                      <a:pt x="1298" y="62"/>
                      <a:pt x="1155" y="204"/>
                    </a:cubicBezTo>
                    <a:cubicBezTo>
                      <a:pt x="881" y="501"/>
                      <a:pt x="288" y="1597"/>
                      <a:pt x="82" y="2304"/>
                    </a:cubicBezTo>
                    <a:cubicBezTo>
                      <a:pt x="1" y="2557"/>
                      <a:pt x="39" y="2652"/>
                      <a:pt x="141" y="2652"/>
                    </a:cubicBezTo>
                    <a:cubicBezTo>
                      <a:pt x="327" y="2652"/>
                      <a:pt x="724" y="2340"/>
                      <a:pt x="1018" y="2076"/>
                    </a:cubicBezTo>
                    <a:cubicBezTo>
                      <a:pt x="1452" y="1665"/>
                      <a:pt x="1886" y="1003"/>
                      <a:pt x="1886" y="592"/>
                    </a:cubicBezTo>
                    <a:cubicBezTo>
                      <a:pt x="1886" y="255"/>
                      <a:pt x="1752" y="1"/>
                      <a:pt x="15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33"/>
              <p:cNvSpPr/>
              <p:nvPr/>
            </p:nvSpPr>
            <p:spPr>
              <a:xfrm>
                <a:off x="959984" y="847481"/>
                <a:ext cx="229885" cy="30804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8344" extrusionOk="0">
                    <a:moveTo>
                      <a:pt x="4214" y="427"/>
                    </a:moveTo>
                    <a:cubicBezTo>
                      <a:pt x="4265" y="427"/>
                      <a:pt x="4318" y="432"/>
                      <a:pt x="4373" y="444"/>
                    </a:cubicBezTo>
                    <a:cubicBezTo>
                      <a:pt x="4761" y="512"/>
                      <a:pt x="4761" y="1174"/>
                      <a:pt x="4669" y="1859"/>
                    </a:cubicBezTo>
                    <a:cubicBezTo>
                      <a:pt x="4624" y="2247"/>
                      <a:pt x="4555" y="2589"/>
                      <a:pt x="4464" y="2954"/>
                    </a:cubicBezTo>
                    <a:cubicBezTo>
                      <a:pt x="4327" y="3548"/>
                      <a:pt x="4144" y="4119"/>
                      <a:pt x="3916" y="4689"/>
                    </a:cubicBezTo>
                    <a:cubicBezTo>
                      <a:pt x="3624" y="5385"/>
                      <a:pt x="2603" y="8115"/>
                      <a:pt x="1591" y="8115"/>
                    </a:cubicBezTo>
                    <a:cubicBezTo>
                      <a:pt x="1581" y="8115"/>
                      <a:pt x="1570" y="8115"/>
                      <a:pt x="1559" y="8114"/>
                    </a:cubicBezTo>
                    <a:lnTo>
                      <a:pt x="1559" y="8114"/>
                    </a:lnTo>
                    <a:cubicBezTo>
                      <a:pt x="832" y="7529"/>
                      <a:pt x="1613" y="5228"/>
                      <a:pt x="1816" y="4507"/>
                    </a:cubicBezTo>
                    <a:cubicBezTo>
                      <a:pt x="1999" y="3822"/>
                      <a:pt x="2227" y="3160"/>
                      <a:pt x="2524" y="2521"/>
                    </a:cubicBezTo>
                    <a:cubicBezTo>
                      <a:pt x="2661" y="2247"/>
                      <a:pt x="2798" y="1973"/>
                      <a:pt x="2935" y="1699"/>
                    </a:cubicBezTo>
                    <a:cubicBezTo>
                      <a:pt x="3270" y="1092"/>
                      <a:pt x="3643" y="427"/>
                      <a:pt x="4214" y="427"/>
                    </a:cubicBezTo>
                    <a:close/>
                    <a:moveTo>
                      <a:pt x="4266" y="1"/>
                    </a:moveTo>
                    <a:cubicBezTo>
                      <a:pt x="2490" y="1"/>
                      <a:pt x="0" y="7307"/>
                      <a:pt x="1474" y="8318"/>
                    </a:cubicBezTo>
                    <a:cubicBezTo>
                      <a:pt x="1494" y="8334"/>
                      <a:pt x="1514" y="8341"/>
                      <a:pt x="1533" y="8341"/>
                    </a:cubicBezTo>
                    <a:cubicBezTo>
                      <a:pt x="1536" y="8341"/>
                      <a:pt x="1538" y="8341"/>
                      <a:pt x="1541" y="8341"/>
                    </a:cubicBezTo>
                    <a:lnTo>
                      <a:pt x="1541" y="8341"/>
                    </a:lnTo>
                    <a:cubicBezTo>
                      <a:pt x="1541" y="8341"/>
                      <a:pt x="1542" y="8341"/>
                      <a:pt x="1542" y="8341"/>
                    </a:cubicBezTo>
                    <a:cubicBezTo>
                      <a:pt x="1561" y="8343"/>
                      <a:pt x="1580" y="8344"/>
                      <a:pt x="1598" y="8344"/>
                    </a:cubicBezTo>
                    <a:cubicBezTo>
                      <a:pt x="3448" y="8344"/>
                      <a:pt x="6226" y="643"/>
                      <a:pt x="4464" y="33"/>
                    </a:cubicBezTo>
                    <a:cubicBezTo>
                      <a:pt x="4399" y="11"/>
                      <a:pt x="4333" y="1"/>
                      <a:pt x="42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1" name="Google Shape;1271;p33"/>
            <p:cNvGrpSpPr/>
            <p:nvPr/>
          </p:nvGrpSpPr>
          <p:grpSpPr>
            <a:xfrm rot="8100000">
              <a:off x="420905" y="2235927"/>
              <a:ext cx="412918" cy="810774"/>
              <a:chOff x="881239" y="654698"/>
              <a:chExt cx="412922" cy="810782"/>
            </a:xfrm>
          </p:grpSpPr>
          <p:sp>
            <p:nvSpPr>
              <p:cNvPr id="1272" name="Google Shape;1272;p33"/>
              <p:cNvSpPr/>
              <p:nvPr/>
            </p:nvSpPr>
            <p:spPr>
              <a:xfrm>
                <a:off x="899771" y="708302"/>
                <a:ext cx="348907" cy="755738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20471" extrusionOk="0">
                    <a:moveTo>
                      <a:pt x="7310" y="1"/>
                    </a:moveTo>
                    <a:cubicBezTo>
                      <a:pt x="6978" y="1"/>
                      <a:pt x="6689" y="79"/>
                      <a:pt x="6529" y="265"/>
                    </a:cubicBezTo>
                    <a:cubicBezTo>
                      <a:pt x="3972" y="3164"/>
                      <a:pt x="480" y="15900"/>
                      <a:pt x="46" y="19347"/>
                    </a:cubicBezTo>
                    <a:cubicBezTo>
                      <a:pt x="1" y="19826"/>
                      <a:pt x="274" y="20123"/>
                      <a:pt x="891" y="20351"/>
                    </a:cubicBezTo>
                    <a:cubicBezTo>
                      <a:pt x="1123" y="20429"/>
                      <a:pt x="1323" y="20470"/>
                      <a:pt x="1496" y="20470"/>
                    </a:cubicBezTo>
                    <a:cubicBezTo>
                      <a:pt x="1783" y="20470"/>
                      <a:pt x="1998" y="20356"/>
                      <a:pt x="2169" y="20100"/>
                    </a:cubicBezTo>
                    <a:cubicBezTo>
                      <a:pt x="4041" y="17178"/>
                      <a:pt x="9450" y="5149"/>
                      <a:pt x="9359" y="1292"/>
                    </a:cubicBezTo>
                    <a:cubicBezTo>
                      <a:pt x="9336" y="813"/>
                      <a:pt x="8811" y="379"/>
                      <a:pt x="8195" y="151"/>
                    </a:cubicBezTo>
                    <a:cubicBezTo>
                      <a:pt x="7902" y="57"/>
                      <a:pt x="7591" y="1"/>
                      <a:pt x="73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33"/>
              <p:cNvSpPr/>
              <p:nvPr/>
            </p:nvSpPr>
            <p:spPr>
              <a:xfrm>
                <a:off x="988263" y="708302"/>
                <a:ext cx="258718" cy="474944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12865" extrusionOk="0">
                    <a:moveTo>
                      <a:pt x="4913" y="1"/>
                    </a:moveTo>
                    <a:cubicBezTo>
                      <a:pt x="4581" y="1"/>
                      <a:pt x="4292" y="79"/>
                      <a:pt x="4132" y="265"/>
                    </a:cubicBezTo>
                    <a:cubicBezTo>
                      <a:pt x="3127" y="1406"/>
                      <a:pt x="2009" y="4008"/>
                      <a:pt x="959" y="6975"/>
                    </a:cubicBezTo>
                    <a:cubicBezTo>
                      <a:pt x="1027" y="7044"/>
                      <a:pt x="1096" y="7090"/>
                      <a:pt x="1164" y="7135"/>
                    </a:cubicBezTo>
                    <a:cubicBezTo>
                      <a:pt x="662" y="8459"/>
                      <a:pt x="0" y="11244"/>
                      <a:pt x="411" y="12180"/>
                    </a:cubicBezTo>
                    <a:cubicBezTo>
                      <a:pt x="480" y="12339"/>
                      <a:pt x="594" y="12454"/>
                      <a:pt x="731" y="12499"/>
                    </a:cubicBezTo>
                    <a:cubicBezTo>
                      <a:pt x="799" y="12522"/>
                      <a:pt x="845" y="12522"/>
                      <a:pt x="913" y="12522"/>
                    </a:cubicBezTo>
                    <a:cubicBezTo>
                      <a:pt x="1005" y="12522"/>
                      <a:pt x="1096" y="12499"/>
                      <a:pt x="1187" y="12454"/>
                    </a:cubicBezTo>
                    <a:cubicBezTo>
                      <a:pt x="2009" y="12066"/>
                      <a:pt x="3127" y="9920"/>
                      <a:pt x="3675" y="8528"/>
                    </a:cubicBezTo>
                    <a:cubicBezTo>
                      <a:pt x="3949" y="8619"/>
                      <a:pt x="4246" y="8710"/>
                      <a:pt x="4565" y="8802"/>
                    </a:cubicBezTo>
                    <a:cubicBezTo>
                      <a:pt x="4565" y="8802"/>
                      <a:pt x="3926" y="11061"/>
                      <a:pt x="3333" y="12864"/>
                    </a:cubicBezTo>
                    <a:cubicBezTo>
                      <a:pt x="5227" y="8505"/>
                      <a:pt x="7008" y="3529"/>
                      <a:pt x="6962" y="1292"/>
                    </a:cubicBezTo>
                    <a:cubicBezTo>
                      <a:pt x="6939" y="813"/>
                      <a:pt x="6414" y="402"/>
                      <a:pt x="5798" y="151"/>
                    </a:cubicBezTo>
                    <a:cubicBezTo>
                      <a:pt x="5505" y="57"/>
                      <a:pt x="5194" y="1"/>
                      <a:pt x="4913" y="1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33"/>
              <p:cNvSpPr/>
              <p:nvPr/>
            </p:nvSpPr>
            <p:spPr>
              <a:xfrm>
                <a:off x="881239" y="704500"/>
                <a:ext cx="386822" cy="760980"/>
              </a:xfrm>
              <a:custGeom>
                <a:avLst/>
                <a:gdLst/>
                <a:ahLst/>
                <a:cxnLst/>
                <a:rect l="l" t="t" r="r" b="b"/>
                <a:pathLst>
                  <a:path w="10478" h="20613" extrusionOk="0">
                    <a:moveTo>
                      <a:pt x="8224" y="274"/>
                    </a:moveTo>
                    <a:cubicBezTo>
                      <a:pt x="8499" y="274"/>
                      <a:pt x="8779" y="368"/>
                      <a:pt x="9062" y="573"/>
                    </a:cubicBezTo>
                    <a:cubicBezTo>
                      <a:pt x="10477" y="1578"/>
                      <a:pt x="9290" y="4339"/>
                      <a:pt x="8902" y="5618"/>
                    </a:cubicBezTo>
                    <a:cubicBezTo>
                      <a:pt x="8354" y="7398"/>
                      <a:pt x="7693" y="9156"/>
                      <a:pt x="6985" y="10890"/>
                    </a:cubicBezTo>
                    <a:cubicBezTo>
                      <a:pt x="6209" y="12830"/>
                      <a:pt x="5364" y="14725"/>
                      <a:pt x="4451" y="16597"/>
                    </a:cubicBezTo>
                    <a:cubicBezTo>
                      <a:pt x="3977" y="17567"/>
                      <a:pt x="3075" y="20370"/>
                      <a:pt x="1668" y="20370"/>
                    </a:cubicBezTo>
                    <a:cubicBezTo>
                      <a:pt x="1598" y="20370"/>
                      <a:pt x="1526" y="20363"/>
                      <a:pt x="1453" y="20348"/>
                    </a:cubicBezTo>
                    <a:lnTo>
                      <a:pt x="1453" y="20348"/>
                    </a:lnTo>
                    <a:cubicBezTo>
                      <a:pt x="1448" y="20345"/>
                      <a:pt x="1443" y="20343"/>
                      <a:pt x="1438" y="20340"/>
                    </a:cubicBezTo>
                    <a:cubicBezTo>
                      <a:pt x="0" y="19678"/>
                      <a:pt x="1210" y="16619"/>
                      <a:pt x="1484" y="15547"/>
                    </a:cubicBezTo>
                    <a:cubicBezTo>
                      <a:pt x="1918" y="13743"/>
                      <a:pt x="2420" y="11963"/>
                      <a:pt x="2968" y="10183"/>
                    </a:cubicBezTo>
                    <a:cubicBezTo>
                      <a:pt x="3381" y="8839"/>
                      <a:pt x="5590" y="274"/>
                      <a:pt x="8224" y="274"/>
                    </a:cubicBezTo>
                    <a:close/>
                    <a:moveTo>
                      <a:pt x="8004" y="0"/>
                    </a:moveTo>
                    <a:cubicBezTo>
                      <a:pt x="7415" y="0"/>
                      <a:pt x="6889" y="305"/>
                      <a:pt x="6483" y="893"/>
                    </a:cubicBezTo>
                    <a:cubicBezTo>
                      <a:pt x="4428" y="3883"/>
                      <a:pt x="3424" y="7832"/>
                      <a:pt x="2420" y="11256"/>
                    </a:cubicBezTo>
                    <a:cubicBezTo>
                      <a:pt x="1781" y="13355"/>
                      <a:pt x="1210" y="15455"/>
                      <a:pt x="776" y="17601"/>
                    </a:cubicBezTo>
                    <a:cubicBezTo>
                      <a:pt x="525" y="18811"/>
                      <a:pt x="0" y="19952"/>
                      <a:pt x="1324" y="20545"/>
                    </a:cubicBezTo>
                    <a:cubicBezTo>
                      <a:pt x="1339" y="20550"/>
                      <a:pt x="1354" y="20553"/>
                      <a:pt x="1368" y="20553"/>
                    </a:cubicBezTo>
                    <a:cubicBezTo>
                      <a:pt x="1376" y="20553"/>
                      <a:pt x="1384" y="20552"/>
                      <a:pt x="1391" y="20551"/>
                    </a:cubicBezTo>
                    <a:lnTo>
                      <a:pt x="1391" y="20551"/>
                    </a:lnTo>
                    <a:cubicBezTo>
                      <a:pt x="1569" y="20593"/>
                      <a:pt x="1728" y="20613"/>
                      <a:pt x="1871" y="20613"/>
                    </a:cubicBezTo>
                    <a:cubicBezTo>
                      <a:pt x="2762" y="20613"/>
                      <a:pt x="3049" y="19847"/>
                      <a:pt x="3538" y="18948"/>
                    </a:cubicBezTo>
                    <a:cubicBezTo>
                      <a:pt x="4406" y="17327"/>
                      <a:pt x="5182" y="15661"/>
                      <a:pt x="5912" y="13995"/>
                    </a:cubicBezTo>
                    <a:cubicBezTo>
                      <a:pt x="7464" y="10502"/>
                      <a:pt x="9108" y="6805"/>
                      <a:pt x="9792" y="3016"/>
                    </a:cubicBezTo>
                    <a:cubicBezTo>
                      <a:pt x="9998" y="1988"/>
                      <a:pt x="10203" y="1007"/>
                      <a:pt x="9176" y="368"/>
                    </a:cubicBezTo>
                    <a:cubicBezTo>
                      <a:pt x="8770" y="121"/>
                      <a:pt x="8375" y="0"/>
                      <a:pt x="8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33"/>
              <p:cNvSpPr/>
              <p:nvPr/>
            </p:nvSpPr>
            <p:spPr>
              <a:xfrm>
                <a:off x="1018572" y="659756"/>
                <a:ext cx="275589" cy="355959"/>
              </a:xfrm>
              <a:custGeom>
                <a:avLst/>
                <a:gdLst/>
                <a:ahLst/>
                <a:cxnLst/>
                <a:rect l="l" t="t" r="r" b="b"/>
                <a:pathLst>
                  <a:path w="7465" h="9642" extrusionOk="0">
                    <a:moveTo>
                      <a:pt x="5178" y="0"/>
                    </a:moveTo>
                    <a:cubicBezTo>
                      <a:pt x="4155" y="0"/>
                      <a:pt x="2101" y="1479"/>
                      <a:pt x="47" y="7766"/>
                    </a:cubicBezTo>
                    <a:cubicBezTo>
                      <a:pt x="1" y="7902"/>
                      <a:pt x="69" y="8039"/>
                      <a:pt x="184" y="8108"/>
                    </a:cubicBezTo>
                    <a:cubicBezTo>
                      <a:pt x="686" y="8405"/>
                      <a:pt x="1370" y="8747"/>
                      <a:pt x="2238" y="9067"/>
                    </a:cubicBezTo>
                    <a:cubicBezTo>
                      <a:pt x="3105" y="9386"/>
                      <a:pt x="3858" y="9546"/>
                      <a:pt x="4429" y="9637"/>
                    </a:cubicBezTo>
                    <a:cubicBezTo>
                      <a:pt x="4446" y="9640"/>
                      <a:pt x="4464" y="9642"/>
                      <a:pt x="4481" y="9642"/>
                    </a:cubicBezTo>
                    <a:cubicBezTo>
                      <a:pt x="4599" y="9642"/>
                      <a:pt x="4709" y="9574"/>
                      <a:pt x="4749" y="9455"/>
                    </a:cubicBezTo>
                    <a:cubicBezTo>
                      <a:pt x="7465" y="2630"/>
                      <a:pt x="6369" y="370"/>
                      <a:pt x="5479" y="51"/>
                    </a:cubicBezTo>
                    <a:cubicBezTo>
                      <a:pt x="5392" y="19"/>
                      <a:pt x="5291" y="0"/>
                      <a:pt x="5178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33"/>
              <p:cNvSpPr/>
              <p:nvPr/>
            </p:nvSpPr>
            <p:spPr>
              <a:xfrm>
                <a:off x="1033745" y="841353"/>
                <a:ext cx="141616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4399" extrusionOk="0">
                    <a:moveTo>
                      <a:pt x="2472" y="0"/>
                    </a:moveTo>
                    <a:cubicBezTo>
                      <a:pt x="1445" y="0"/>
                      <a:pt x="405" y="2368"/>
                      <a:pt x="1" y="3326"/>
                    </a:cubicBezTo>
                    <a:cubicBezTo>
                      <a:pt x="480" y="3577"/>
                      <a:pt x="1096" y="3874"/>
                      <a:pt x="1827" y="4148"/>
                    </a:cubicBezTo>
                    <a:cubicBezTo>
                      <a:pt x="2101" y="4239"/>
                      <a:pt x="2375" y="4330"/>
                      <a:pt x="2626" y="4399"/>
                    </a:cubicBezTo>
                    <a:cubicBezTo>
                      <a:pt x="2945" y="3440"/>
                      <a:pt x="3835" y="450"/>
                      <a:pt x="2694" y="39"/>
                    </a:cubicBezTo>
                    <a:cubicBezTo>
                      <a:pt x="2620" y="13"/>
                      <a:pt x="2546" y="0"/>
                      <a:pt x="2472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33"/>
              <p:cNvSpPr/>
              <p:nvPr/>
            </p:nvSpPr>
            <p:spPr>
              <a:xfrm>
                <a:off x="1108023" y="679913"/>
                <a:ext cx="107799" cy="115515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3129" extrusionOk="0">
                    <a:moveTo>
                      <a:pt x="2388" y="1"/>
                    </a:moveTo>
                    <a:cubicBezTo>
                      <a:pt x="1816" y="1"/>
                      <a:pt x="609" y="1570"/>
                      <a:pt x="248" y="2312"/>
                    </a:cubicBezTo>
                    <a:cubicBezTo>
                      <a:pt x="1" y="2837"/>
                      <a:pt x="125" y="3129"/>
                      <a:pt x="509" y="3129"/>
                    </a:cubicBezTo>
                    <a:cubicBezTo>
                      <a:pt x="726" y="3129"/>
                      <a:pt x="1027" y="3035"/>
                      <a:pt x="1390" y="2837"/>
                    </a:cubicBezTo>
                    <a:cubicBezTo>
                      <a:pt x="2394" y="2289"/>
                      <a:pt x="2919" y="258"/>
                      <a:pt x="2508" y="30"/>
                    </a:cubicBezTo>
                    <a:cubicBezTo>
                      <a:pt x="2472" y="10"/>
                      <a:pt x="2432" y="1"/>
                      <a:pt x="238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33"/>
              <p:cNvSpPr/>
              <p:nvPr/>
            </p:nvSpPr>
            <p:spPr>
              <a:xfrm>
                <a:off x="1015212" y="654698"/>
                <a:ext cx="255358" cy="364671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9878" extrusionOk="0">
                    <a:moveTo>
                      <a:pt x="5209" y="237"/>
                    </a:moveTo>
                    <a:cubicBezTo>
                      <a:pt x="5361" y="237"/>
                      <a:pt x="5512" y="271"/>
                      <a:pt x="5661" y="347"/>
                    </a:cubicBezTo>
                    <a:cubicBezTo>
                      <a:pt x="6688" y="872"/>
                      <a:pt x="6483" y="2904"/>
                      <a:pt x="6369" y="3794"/>
                    </a:cubicBezTo>
                    <a:cubicBezTo>
                      <a:pt x="6232" y="4912"/>
                      <a:pt x="5958" y="6008"/>
                      <a:pt x="5616" y="7081"/>
                    </a:cubicBezTo>
                    <a:cubicBezTo>
                      <a:pt x="5456" y="7583"/>
                      <a:pt x="5319" y="8450"/>
                      <a:pt x="4999" y="8907"/>
                    </a:cubicBezTo>
                    <a:cubicBezTo>
                      <a:pt x="4636" y="9372"/>
                      <a:pt x="4272" y="9528"/>
                      <a:pt x="3892" y="9528"/>
                    </a:cubicBezTo>
                    <a:cubicBezTo>
                      <a:pt x="3415" y="9528"/>
                      <a:pt x="2912" y="9281"/>
                      <a:pt x="2353" y="9090"/>
                    </a:cubicBezTo>
                    <a:lnTo>
                      <a:pt x="2353" y="9090"/>
                    </a:lnTo>
                    <a:cubicBezTo>
                      <a:pt x="2353" y="9090"/>
                      <a:pt x="2352" y="9090"/>
                      <a:pt x="2352" y="9089"/>
                    </a:cubicBezTo>
                    <a:lnTo>
                      <a:pt x="2352" y="9089"/>
                    </a:lnTo>
                    <a:cubicBezTo>
                      <a:pt x="2352" y="9089"/>
                      <a:pt x="2352" y="9089"/>
                      <a:pt x="2352" y="9089"/>
                    </a:cubicBezTo>
                    <a:cubicBezTo>
                      <a:pt x="1119" y="8610"/>
                      <a:pt x="320" y="8473"/>
                      <a:pt x="594" y="6944"/>
                    </a:cubicBezTo>
                    <a:cubicBezTo>
                      <a:pt x="754" y="6122"/>
                      <a:pt x="1256" y="5163"/>
                      <a:pt x="1598" y="4433"/>
                    </a:cubicBezTo>
                    <a:cubicBezTo>
                      <a:pt x="1964" y="3634"/>
                      <a:pt x="2374" y="2858"/>
                      <a:pt x="2877" y="2128"/>
                    </a:cubicBezTo>
                    <a:cubicBezTo>
                      <a:pt x="3309" y="1538"/>
                      <a:pt x="4266" y="237"/>
                      <a:pt x="5209" y="237"/>
                    </a:cubicBezTo>
                    <a:close/>
                    <a:moveTo>
                      <a:pt x="5203" y="0"/>
                    </a:moveTo>
                    <a:cubicBezTo>
                      <a:pt x="4161" y="0"/>
                      <a:pt x="3178" y="1328"/>
                      <a:pt x="2694" y="2014"/>
                    </a:cubicBezTo>
                    <a:cubicBezTo>
                      <a:pt x="1598" y="3566"/>
                      <a:pt x="845" y="5415"/>
                      <a:pt x="252" y="7195"/>
                    </a:cubicBezTo>
                    <a:cubicBezTo>
                      <a:pt x="138" y="7560"/>
                      <a:pt x="1" y="7857"/>
                      <a:pt x="69" y="8085"/>
                    </a:cubicBezTo>
                    <a:cubicBezTo>
                      <a:pt x="274" y="8767"/>
                      <a:pt x="1315" y="8928"/>
                      <a:pt x="2293" y="9312"/>
                    </a:cubicBezTo>
                    <a:lnTo>
                      <a:pt x="2293" y="9312"/>
                    </a:lnTo>
                    <a:cubicBezTo>
                      <a:pt x="2297" y="9314"/>
                      <a:pt x="2301" y="9316"/>
                      <a:pt x="2306" y="9318"/>
                    </a:cubicBezTo>
                    <a:cubicBezTo>
                      <a:pt x="2306" y="9318"/>
                      <a:pt x="2306" y="9318"/>
                      <a:pt x="2306" y="9318"/>
                    </a:cubicBezTo>
                    <a:lnTo>
                      <a:pt x="2306" y="9318"/>
                    </a:lnTo>
                    <a:cubicBezTo>
                      <a:pt x="2307" y="9318"/>
                      <a:pt x="2307" y="9318"/>
                      <a:pt x="2308" y="9318"/>
                    </a:cubicBezTo>
                    <a:lnTo>
                      <a:pt x="2308" y="9318"/>
                    </a:lnTo>
                    <a:cubicBezTo>
                      <a:pt x="2856" y="9496"/>
                      <a:pt x="3608" y="9877"/>
                      <a:pt x="4244" y="9877"/>
                    </a:cubicBezTo>
                    <a:cubicBezTo>
                      <a:pt x="4508" y="9877"/>
                      <a:pt x="4753" y="9811"/>
                      <a:pt x="4954" y="9637"/>
                    </a:cubicBezTo>
                    <a:cubicBezTo>
                      <a:pt x="5638" y="9021"/>
                      <a:pt x="5912" y="6944"/>
                      <a:pt x="6163" y="6054"/>
                    </a:cubicBezTo>
                    <a:cubicBezTo>
                      <a:pt x="6346" y="5300"/>
                      <a:pt x="6506" y="4547"/>
                      <a:pt x="6597" y="3794"/>
                    </a:cubicBezTo>
                    <a:cubicBezTo>
                      <a:pt x="6711" y="2790"/>
                      <a:pt x="6917" y="553"/>
                      <a:pt x="5616" y="73"/>
                    </a:cubicBezTo>
                    <a:cubicBezTo>
                      <a:pt x="5478" y="23"/>
                      <a:pt x="5340" y="0"/>
                      <a:pt x="5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33"/>
              <p:cNvSpPr/>
              <p:nvPr/>
            </p:nvSpPr>
            <p:spPr>
              <a:xfrm>
                <a:off x="989924" y="851948"/>
                <a:ext cx="162695" cy="29984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8122" extrusionOk="0">
                    <a:moveTo>
                      <a:pt x="3479" y="0"/>
                    </a:moveTo>
                    <a:cubicBezTo>
                      <a:pt x="2725" y="0"/>
                      <a:pt x="1791" y="1808"/>
                      <a:pt x="1256" y="3176"/>
                    </a:cubicBezTo>
                    <a:cubicBezTo>
                      <a:pt x="686" y="4659"/>
                      <a:pt x="1" y="7855"/>
                      <a:pt x="731" y="8106"/>
                    </a:cubicBezTo>
                    <a:cubicBezTo>
                      <a:pt x="760" y="8116"/>
                      <a:pt x="791" y="8121"/>
                      <a:pt x="822" y="8121"/>
                    </a:cubicBezTo>
                    <a:cubicBezTo>
                      <a:pt x="1561" y="8121"/>
                      <a:pt x="2966" y="5397"/>
                      <a:pt x="3447" y="3975"/>
                    </a:cubicBezTo>
                    <a:cubicBezTo>
                      <a:pt x="3950" y="2468"/>
                      <a:pt x="4406" y="300"/>
                      <a:pt x="3630" y="26"/>
                    </a:cubicBezTo>
                    <a:cubicBezTo>
                      <a:pt x="3581" y="8"/>
                      <a:pt x="3530" y="0"/>
                      <a:pt x="3479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33"/>
              <p:cNvSpPr/>
              <p:nvPr/>
            </p:nvSpPr>
            <p:spPr>
              <a:xfrm>
                <a:off x="1056855" y="867269"/>
                <a:ext cx="69626" cy="97942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653" extrusionOk="0">
                    <a:moveTo>
                      <a:pt x="1533" y="1"/>
                    </a:moveTo>
                    <a:cubicBezTo>
                      <a:pt x="1426" y="1"/>
                      <a:pt x="1298" y="62"/>
                      <a:pt x="1155" y="204"/>
                    </a:cubicBezTo>
                    <a:cubicBezTo>
                      <a:pt x="881" y="501"/>
                      <a:pt x="288" y="1597"/>
                      <a:pt x="82" y="2304"/>
                    </a:cubicBezTo>
                    <a:cubicBezTo>
                      <a:pt x="1" y="2557"/>
                      <a:pt x="39" y="2652"/>
                      <a:pt x="141" y="2652"/>
                    </a:cubicBezTo>
                    <a:cubicBezTo>
                      <a:pt x="327" y="2652"/>
                      <a:pt x="724" y="2340"/>
                      <a:pt x="1018" y="2076"/>
                    </a:cubicBezTo>
                    <a:cubicBezTo>
                      <a:pt x="1452" y="1665"/>
                      <a:pt x="1886" y="1003"/>
                      <a:pt x="1886" y="592"/>
                    </a:cubicBezTo>
                    <a:cubicBezTo>
                      <a:pt x="1886" y="255"/>
                      <a:pt x="1752" y="1"/>
                      <a:pt x="1533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33"/>
              <p:cNvSpPr/>
              <p:nvPr/>
            </p:nvSpPr>
            <p:spPr>
              <a:xfrm>
                <a:off x="959984" y="847481"/>
                <a:ext cx="229885" cy="30804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8344" extrusionOk="0">
                    <a:moveTo>
                      <a:pt x="4214" y="427"/>
                    </a:moveTo>
                    <a:cubicBezTo>
                      <a:pt x="4265" y="427"/>
                      <a:pt x="4318" y="432"/>
                      <a:pt x="4373" y="444"/>
                    </a:cubicBezTo>
                    <a:cubicBezTo>
                      <a:pt x="4761" y="512"/>
                      <a:pt x="4761" y="1174"/>
                      <a:pt x="4669" y="1859"/>
                    </a:cubicBezTo>
                    <a:cubicBezTo>
                      <a:pt x="4624" y="2247"/>
                      <a:pt x="4555" y="2589"/>
                      <a:pt x="4464" y="2954"/>
                    </a:cubicBezTo>
                    <a:cubicBezTo>
                      <a:pt x="4327" y="3548"/>
                      <a:pt x="4144" y="4119"/>
                      <a:pt x="3916" y="4689"/>
                    </a:cubicBezTo>
                    <a:cubicBezTo>
                      <a:pt x="3624" y="5385"/>
                      <a:pt x="2603" y="8115"/>
                      <a:pt x="1591" y="8115"/>
                    </a:cubicBezTo>
                    <a:cubicBezTo>
                      <a:pt x="1581" y="8115"/>
                      <a:pt x="1570" y="8115"/>
                      <a:pt x="1559" y="8114"/>
                    </a:cubicBezTo>
                    <a:lnTo>
                      <a:pt x="1559" y="8114"/>
                    </a:lnTo>
                    <a:cubicBezTo>
                      <a:pt x="832" y="7529"/>
                      <a:pt x="1613" y="5228"/>
                      <a:pt x="1816" y="4507"/>
                    </a:cubicBezTo>
                    <a:cubicBezTo>
                      <a:pt x="1999" y="3822"/>
                      <a:pt x="2227" y="3160"/>
                      <a:pt x="2524" y="2521"/>
                    </a:cubicBezTo>
                    <a:cubicBezTo>
                      <a:pt x="2661" y="2247"/>
                      <a:pt x="2798" y="1973"/>
                      <a:pt x="2935" y="1699"/>
                    </a:cubicBezTo>
                    <a:cubicBezTo>
                      <a:pt x="3270" y="1092"/>
                      <a:pt x="3643" y="427"/>
                      <a:pt x="4214" y="427"/>
                    </a:cubicBezTo>
                    <a:close/>
                    <a:moveTo>
                      <a:pt x="4266" y="1"/>
                    </a:moveTo>
                    <a:cubicBezTo>
                      <a:pt x="2490" y="1"/>
                      <a:pt x="0" y="7307"/>
                      <a:pt x="1474" y="8318"/>
                    </a:cubicBezTo>
                    <a:cubicBezTo>
                      <a:pt x="1494" y="8334"/>
                      <a:pt x="1514" y="8341"/>
                      <a:pt x="1533" y="8341"/>
                    </a:cubicBezTo>
                    <a:cubicBezTo>
                      <a:pt x="1536" y="8341"/>
                      <a:pt x="1538" y="8341"/>
                      <a:pt x="1541" y="8341"/>
                    </a:cubicBezTo>
                    <a:lnTo>
                      <a:pt x="1541" y="8341"/>
                    </a:lnTo>
                    <a:cubicBezTo>
                      <a:pt x="1541" y="8341"/>
                      <a:pt x="1542" y="8341"/>
                      <a:pt x="1542" y="8341"/>
                    </a:cubicBezTo>
                    <a:cubicBezTo>
                      <a:pt x="1561" y="8343"/>
                      <a:pt x="1580" y="8344"/>
                      <a:pt x="1598" y="8344"/>
                    </a:cubicBezTo>
                    <a:cubicBezTo>
                      <a:pt x="3448" y="8344"/>
                      <a:pt x="6226" y="643"/>
                      <a:pt x="4464" y="33"/>
                    </a:cubicBezTo>
                    <a:cubicBezTo>
                      <a:pt x="4399" y="11"/>
                      <a:pt x="4333" y="1"/>
                      <a:pt x="4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82" name="Google Shape;1282;p33"/>
          <p:cNvGrpSpPr/>
          <p:nvPr/>
        </p:nvGrpSpPr>
        <p:grpSpPr>
          <a:xfrm>
            <a:off x="7862568" y="3721404"/>
            <a:ext cx="1024329" cy="925123"/>
            <a:chOff x="7862568" y="3721404"/>
            <a:chExt cx="1024329" cy="925123"/>
          </a:xfrm>
        </p:grpSpPr>
        <p:grpSp>
          <p:nvGrpSpPr>
            <p:cNvPr id="1283" name="Google Shape;1283;p33"/>
            <p:cNvGrpSpPr/>
            <p:nvPr/>
          </p:nvGrpSpPr>
          <p:grpSpPr>
            <a:xfrm>
              <a:off x="7898947" y="3764420"/>
              <a:ext cx="987949" cy="882107"/>
              <a:chOff x="7773293" y="842154"/>
              <a:chExt cx="987949" cy="882107"/>
            </a:xfrm>
          </p:grpSpPr>
          <p:sp>
            <p:nvSpPr>
              <p:cNvPr id="1284" name="Google Shape;1284;p33"/>
              <p:cNvSpPr/>
              <p:nvPr/>
            </p:nvSpPr>
            <p:spPr>
              <a:xfrm>
                <a:off x="7816265" y="846805"/>
                <a:ext cx="924414" cy="873616"/>
              </a:xfrm>
              <a:custGeom>
                <a:avLst/>
                <a:gdLst/>
                <a:ahLst/>
                <a:cxnLst/>
                <a:rect l="l" t="t" r="r" b="b"/>
                <a:pathLst>
                  <a:path w="25040" h="2366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52" y="17760"/>
                      <a:pt x="754" y="18171"/>
                    </a:cubicBezTo>
                    <a:cubicBezTo>
                      <a:pt x="1461" y="18742"/>
                      <a:pt x="1964" y="19016"/>
                      <a:pt x="2215" y="19084"/>
                    </a:cubicBezTo>
                    <a:cubicBezTo>
                      <a:pt x="7213" y="20408"/>
                      <a:pt x="12714" y="22896"/>
                      <a:pt x="14906" y="23603"/>
                    </a:cubicBezTo>
                    <a:cubicBezTo>
                      <a:pt x="15022" y="23644"/>
                      <a:pt x="15141" y="23663"/>
                      <a:pt x="15258" y="23663"/>
                    </a:cubicBezTo>
                    <a:cubicBezTo>
                      <a:pt x="15668" y="23663"/>
                      <a:pt x="16057" y="23428"/>
                      <a:pt x="16252" y="23056"/>
                    </a:cubicBezTo>
                    <a:cubicBezTo>
                      <a:pt x="20406" y="15112"/>
                      <a:pt x="23442" y="8790"/>
                      <a:pt x="24629" y="6279"/>
                    </a:cubicBezTo>
                    <a:cubicBezTo>
                      <a:pt x="24903" y="5686"/>
                      <a:pt x="25040" y="5024"/>
                      <a:pt x="24264" y="4293"/>
                    </a:cubicBezTo>
                    <a:cubicBezTo>
                      <a:pt x="23899" y="3951"/>
                      <a:pt x="23282" y="3380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33"/>
              <p:cNvSpPr/>
              <p:nvPr/>
            </p:nvSpPr>
            <p:spPr>
              <a:xfrm>
                <a:off x="8150811" y="846879"/>
                <a:ext cx="589868" cy="871327"/>
              </a:xfrm>
              <a:custGeom>
                <a:avLst/>
                <a:gdLst/>
                <a:ahLst/>
                <a:cxnLst/>
                <a:rect l="l" t="t" r="r" b="b"/>
                <a:pathLst>
                  <a:path w="15978" h="23602" extrusionOk="0">
                    <a:moveTo>
                      <a:pt x="799" y="0"/>
                    </a:moveTo>
                    <a:cubicBezTo>
                      <a:pt x="502" y="0"/>
                      <a:pt x="229" y="91"/>
                      <a:pt x="0" y="274"/>
                    </a:cubicBezTo>
                    <a:lnTo>
                      <a:pt x="5227" y="22552"/>
                    </a:lnTo>
                    <a:lnTo>
                      <a:pt x="6528" y="23601"/>
                    </a:lnTo>
                    <a:cubicBezTo>
                      <a:pt x="6802" y="23510"/>
                      <a:pt x="7053" y="23328"/>
                      <a:pt x="7190" y="23054"/>
                    </a:cubicBezTo>
                    <a:cubicBezTo>
                      <a:pt x="11344" y="15110"/>
                      <a:pt x="14380" y="8788"/>
                      <a:pt x="15567" y="6277"/>
                    </a:cubicBezTo>
                    <a:cubicBezTo>
                      <a:pt x="15841" y="5684"/>
                      <a:pt x="15978" y="5022"/>
                      <a:pt x="15202" y="4291"/>
                    </a:cubicBezTo>
                    <a:cubicBezTo>
                      <a:pt x="14837" y="3949"/>
                      <a:pt x="14220" y="3378"/>
                      <a:pt x="13901" y="3241"/>
                    </a:cubicBezTo>
                    <a:cubicBezTo>
                      <a:pt x="7966" y="616"/>
                      <a:pt x="2625" y="91"/>
                      <a:pt x="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33"/>
              <p:cNvSpPr/>
              <p:nvPr/>
            </p:nvSpPr>
            <p:spPr>
              <a:xfrm>
                <a:off x="7773293" y="842154"/>
                <a:ext cx="987949" cy="882107"/>
              </a:xfrm>
              <a:custGeom>
                <a:avLst/>
                <a:gdLst/>
                <a:ahLst/>
                <a:cxnLst/>
                <a:rect l="l" t="t" r="r" b="b"/>
                <a:pathLst>
                  <a:path w="26761" h="23894" extrusionOk="0">
                    <a:moveTo>
                      <a:pt x="11219" y="230"/>
                    </a:moveTo>
                    <a:cubicBezTo>
                      <a:pt x="11506" y="230"/>
                      <a:pt x="11839" y="297"/>
                      <a:pt x="12098" y="334"/>
                    </a:cubicBezTo>
                    <a:cubicBezTo>
                      <a:pt x="13239" y="425"/>
                      <a:pt x="14358" y="585"/>
                      <a:pt x="15476" y="813"/>
                    </a:cubicBezTo>
                    <a:cubicBezTo>
                      <a:pt x="18717" y="1406"/>
                      <a:pt x="22894" y="2251"/>
                      <a:pt x="25359" y="4511"/>
                    </a:cubicBezTo>
                    <a:cubicBezTo>
                      <a:pt x="26683" y="6063"/>
                      <a:pt x="24036" y="9829"/>
                      <a:pt x="23305" y="11313"/>
                    </a:cubicBezTo>
                    <a:cubicBezTo>
                      <a:pt x="21981" y="13983"/>
                      <a:pt x="20657" y="16631"/>
                      <a:pt x="19311" y="19301"/>
                    </a:cubicBezTo>
                    <a:cubicBezTo>
                      <a:pt x="18595" y="20669"/>
                      <a:pt x="17705" y="23473"/>
                      <a:pt x="15943" y="23473"/>
                    </a:cubicBezTo>
                    <a:cubicBezTo>
                      <a:pt x="15794" y="23473"/>
                      <a:pt x="15638" y="23453"/>
                      <a:pt x="15476" y="23410"/>
                    </a:cubicBezTo>
                    <a:cubicBezTo>
                      <a:pt x="14449" y="23136"/>
                      <a:pt x="13422" y="22611"/>
                      <a:pt x="12440" y="22223"/>
                    </a:cubicBezTo>
                    <a:cubicBezTo>
                      <a:pt x="10911" y="21630"/>
                      <a:pt x="9382" y="21036"/>
                      <a:pt x="7830" y="20488"/>
                    </a:cubicBezTo>
                    <a:cubicBezTo>
                      <a:pt x="6300" y="19940"/>
                      <a:pt x="4588" y="19644"/>
                      <a:pt x="3150" y="18959"/>
                    </a:cubicBezTo>
                    <a:cubicBezTo>
                      <a:pt x="1" y="17498"/>
                      <a:pt x="3333" y="13024"/>
                      <a:pt x="4315" y="11084"/>
                    </a:cubicBezTo>
                    <a:cubicBezTo>
                      <a:pt x="5753" y="8300"/>
                      <a:pt x="7213" y="5538"/>
                      <a:pt x="8811" y="2844"/>
                    </a:cubicBezTo>
                    <a:cubicBezTo>
                      <a:pt x="9290" y="2023"/>
                      <a:pt x="9975" y="448"/>
                      <a:pt x="11025" y="242"/>
                    </a:cubicBezTo>
                    <a:cubicBezTo>
                      <a:pt x="11086" y="234"/>
                      <a:pt x="11151" y="230"/>
                      <a:pt x="11219" y="230"/>
                    </a:cubicBezTo>
                    <a:close/>
                    <a:moveTo>
                      <a:pt x="11626" y="1"/>
                    </a:moveTo>
                    <a:cubicBezTo>
                      <a:pt x="11462" y="1"/>
                      <a:pt x="11299" y="5"/>
                      <a:pt x="11139" y="14"/>
                    </a:cubicBezTo>
                    <a:cubicBezTo>
                      <a:pt x="10409" y="82"/>
                      <a:pt x="10158" y="288"/>
                      <a:pt x="9747" y="859"/>
                    </a:cubicBezTo>
                    <a:cubicBezTo>
                      <a:pt x="8720" y="2319"/>
                      <a:pt x="7875" y="3963"/>
                      <a:pt x="7031" y="5515"/>
                    </a:cubicBezTo>
                    <a:cubicBezTo>
                      <a:pt x="5501" y="8231"/>
                      <a:pt x="4086" y="10993"/>
                      <a:pt x="2694" y="13778"/>
                    </a:cubicBezTo>
                    <a:cubicBezTo>
                      <a:pt x="2078" y="15033"/>
                      <a:pt x="571" y="16882"/>
                      <a:pt x="1690" y="18206"/>
                    </a:cubicBezTo>
                    <a:cubicBezTo>
                      <a:pt x="2283" y="18913"/>
                      <a:pt x="3128" y="19233"/>
                      <a:pt x="3972" y="19484"/>
                    </a:cubicBezTo>
                    <a:cubicBezTo>
                      <a:pt x="5753" y="20032"/>
                      <a:pt x="7533" y="20602"/>
                      <a:pt x="9290" y="21242"/>
                    </a:cubicBezTo>
                    <a:cubicBezTo>
                      <a:pt x="10728" y="21789"/>
                      <a:pt x="12166" y="22360"/>
                      <a:pt x="13604" y="22931"/>
                    </a:cubicBezTo>
                    <a:cubicBezTo>
                      <a:pt x="14346" y="23214"/>
                      <a:pt x="15484" y="23894"/>
                      <a:pt x="16340" y="23894"/>
                    </a:cubicBezTo>
                    <a:cubicBezTo>
                      <a:pt x="16380" y="23894"/>
                      <a:pt x="16419" y="23892"/>
                      <a:pt x="16458" y="23889"/>
                    </a:cubicBezTo>
                    <a:cubicBezTo>
                      <a:pt x="17142" y="23844"/>
                      <a:pt x="17393" y="23433"/>
                      <a:pt x="17690" y="22908"/>
                    </a:cubicBezTo>
                    <a:cubicBezTo>
                      <a:pt x="18717" y="21219"/>
                      <a:pt x="19516" y="19370"/>
                      <a:pt x="20406" y="17612"/>
                    </a:cubicBezTo>
                    <a:cubicBezTo>
                      <a:pt x="21844" y="14759"/>
                      <a:pt x="23282" y="11906"/>
                      <a:pt x="24675" y="9030"/>
                    </a:cubicBezTo>
                    <a:cubicBezTo>
                      <a:pt x="25379" y="7531"/>
                      <a:pt x="26760" y="5852"/>
                      <a:pt x="25539" y="4352"/>
                    </a:cubicBezTo>
                    <a:lnTo>
                      <a:pt x="25539" y="4352"/>
                    </a:lnTo>
                    <a:cubicBezTo>
                      <a:pt x="25533" y="4344"/>
                      <a:pt x="25527" y="4336"/>
                      <a:pt x="25519" y="4328"/>
                    </a:cubicBezTo>
                    <a:lnTo>
                      <a:pt x="25519" y="4328"/>
                    </a:lnTo>
                    <a:cubicBezTo>
                      <a:pt x="25519" y="4328"/>
                      <a:pt x="25519" y="4328"/>
                      <a:pt x="25519" y="4328"/>
                    </a:cubicBezTo>
                    <a:cubicBezTo>
                      <a:pt x="25517" y="4326"/>
                      <a:pt x="25514" y="4323"/>
                      <a:pt x="25512" y="4321"/>
                    </a:cubicBezTo>
                    <a:lnTo>
                      <a:pt x="25512" y="4321"/>
                    </a:lnTo>
                    <a:cubicBezTo>
                      <a:pt x="23389" y="2386"/>
                      <a:pt x="20198" y="1657"/>
                      <a:pt x="17439" y="996"/>
                    </a:cubicBezTo>
                    <a:cubicBezTo>
                      <a:pt x="15675" y="575"/>
                      <a:pt x="13523" y="1"/>
                      <a:pt x="116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33"/>
              <p:cNvSpPr/>
              <p:nvPr/>
            </p:nvSpPr>
            <p:spPr>
              <a:xfrm>
                <a:off x="7816265" y="846805"/>
                <a:ext cx="878932" cy="834852"/>
              </a:xfrm>
              <a:custGeom>
                <a:avLst/>
                <a:gdLst/>
                <a:ahLst/>
                <a:cxnLst/>
                <a:rect l="l" t="t" r="r" b="b"/>
                <a:pathLst>
                  <a:path w="23808" h="2261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75" y="17783"/>
                      <a:pt x="891" y="18034"/>
                    </a:cubicBezTo>
                    <a:cubicBezTo>
                      <a:pt x="5707" y="19929"/>
                      <a:pt x="11390" y="21846"/>
                      <a:pt x="13582" y="22554"/>
                    </a:cubicBezTo>
                    <a:cubicBezTo>
                      <a:pt x="13698" y="22594"/>
                      <a:pt x="13817" y="22613"/>
                      <a:pt x="13935" y="22613"/>
                    </a:cubicBezTo>
                    <a:cubicBezTo>
                      <a:pt x="14346" y="22613"/>
                      <a:pt x="14738" y="22379"/>
                      <a:pt x="14951" y="22006"/>
                    </a:cubicBezTo>
                    <a:cubicBezTo>
                      <a:pt x="19083" y="14063"/>
                      <a:pt x="22324" y="7283"/>
                      <a:pt x="23534" y="4773"/>
                    </a:cubicBezTo>
                    <a:cubicBezTo>
                      <a:pt x="23807" y="4202"/>
                      <a:pt x="23534" y="3494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33"/>
              <p:cNvSpPr/>
              <p:nvPr/>
            </p:nvSpPr>
            <p:spPr>
              <a:xfrm>
                <a:off x="7829740" y="886418"/>
                <a:ext cx="808161" cy="767183"/>
              </a:xfrm>
              <a:custGeom>
                <a:avLst/>
                <a:gdLst/>
                <a:ahLst/>
                <a:cxnLst/>
                <a:rect l="l" t="t" r="r" b="b"/>
                <a:pathLst>
                  <a:path w="21891" h="20781" extrusionOk="0">
                    <a:moveTo>
                      <a:pt x="9020" y="0"/>
                    </a:moveTo>
                    <a:cubicBezTo>
                      <a:pt x="8657" y="0"/>
                      <a:pt x="8321" y="180"/>
                      <a:pt x="8127" y="481"/>
                    </a:cubicBezTo>
                    <a:cubicBezTo>
                      <a:pt x="4885" y="5708"/>
                      <a:pt x="1484" y="12579"/>
                      <a:pt x="275" y="15135"/>
                    </a:cubicBezTo>
                    <a:cubicBezTo>
                      <a:pt x="1" y="15683"/>
                      <a:pt x="252" y="16345"/>
                      <a:pt x="823" y="16573"/>
                    </a:cubicBezTo>
                    <a:cubicBezTo>
                      <a:pt x="5273" y="18331"/>
                      <a:pt x="10478" y="20065"/>
                      <a:pt x="12486" y="20727"/>
                    </a:cubicBezTo>
                    <a:cubicBezTo>
                      <a:pt x="12600" y="20764"/>
                      <a:pt x="12715" y="20781"/>
                      <a:pt x="12828" y="20781"/>
                    </a:cubicBezTo>
                    <a:cubicBezTo>
                      <a:pt x="13212" y="20781"/>
                      <a:pt x="13570" y="20578"/>
                      <a:pt x="13765" y="20225"/>
                    </a:cubicBezTo>
                    <a:cubicBezTo>
                      <a:pt x="17554" y="12921"/>
                      <a:pt x="20544" y="6690"/>
                      <a:pt x="21639" y="4384"/>
                    </a:cubicBezTo>
                    <a:cubicBezTo>
                      <a:pt x="21890" y="3837"/>
                      <a:pt x="21662" y="3197"/>
                      <a:pt x="21114" y="2969"/>
                    </a:cubicBezTo>
                    <a:cubicBezTo>
                      <a:pt x="15659" y="550"/>
                      <a:pt x="10774" y="70"/>
                      <a:pt x="9085" y="2"/>
                    </a:cubicBezTo>
                    <a:cubicBezTo>
                      <a:pt x="9064" y="1"/>
                      <a:pt x="9042" y="0"/>
                      <a:pt x="90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33"/>
              <p:cNvSpPr/>
              <p:nvPr/>
            </p:nvSpPr>
            <p:spPr>
              <a:xfrm>
                <a:off x="8058942" y="886703"/>
                <a:ext cx="147153" cy="136226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690" extrusionOk="0">
                    <a:moveTo>
                      <a:pt x="2932" y="1"/>
                    </a:moveTo>
                    <a:cubicBezTo>
                      <a:pt x="2659" y="1"/>
                      <a:pt x="2405" y="51"/>
                      <a:pt x="2283" y="164"/>
                    </a:cubicBezTo>
                    <a:cubicBezTo>
                      <a:pt x="1895" y="529"/>
                      <a:pt x="0" y="3520"/>
                      <a:pt x="160" y="3679"/>
                    </a:cubicBezTo>
                    <a:cubicBezTo>
                      <a:pt x="167" y="3686"/>
                      <a:pt x="177" y="3690"/>
                      <a:pt x="188" y="3690"/>
                    </a:cubicBezTo>
                    <a:cubicBezTo>
                      <a:pt x="477" y="3690"/>
                      <a:pt x="2114" y="1585"/>
                      <a:pt x="2465" y="1169"/>
                    </a:cubicBezTo>
                    <a:cubicBezTo>
                      <a:pt x="2853" y="735"/>
                      <a:pt x="3812" y="781"/>
                      <a:pt x="3926" y="415"/>
                    </a:cubicBezTo>
                    <a:cubicBezTo>
                      <a:pt x="3985" y="165"/>
                      <a:pt x="3428" y="1"/>
                      <a:pt x="29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33"/>
              <p:cNvSpPr/>
              <p:nvPr/>
            </p:nvSpPr>
            <p:spPr>
              <a:xfrm>
                <a:off x="7804488" y="842597"/>
                <a:ext cx="889010" cy="843085"/>
              </a:xfrm>
              <a:custGeom>
                <a:avLst/>
                <a:gdLst/>
                <a:ahLst/>
                <a:cxnLst/>
                <a:rect l="l" t="t" r="r" b="b"/>
                <a:pathLst>
                  <a:path w="24081" h="22837" extrusionOk="0">
                    <a:moveTo>
                      <a:pt x="10180" y="230"/>
                    </a:moveTo>
                    <a:cubicBezTo>
                      <a:pt x="12417" y="367"/>
                      <a:pt x="14654" y="732"/>
                      <a:pt x="16822" y="1280"/>
                    </a:cubicBezTo>
                    <a:cubicBezTo>
                      <a:pt x="18329" y="1645"/>
                      <a:pt x="19790" y="2102"/>
                      <a:pt x="21228" y="2627"/>
                    </a:cubicBezTo>
                    <a:cubicBezTo>
                      <a:pt x="22574" y="3152"/>
                      <a:pt x="24035" y="3335"/>
                      <a:pt x="23533" y="5297"/>
                    </a:cubicBezTo>
                    <a:cubicBezTo>
                      <a:pt x="23465" y="5571"/>
                      <a:pt x="23259" y="5868"/>
                      <a:pt x="23122" y="6119"/>
                    </a:cubicBezTo>
                    <a:cubicBezTo>
                      <a:pt x="22118" y="8242"/>
                      <a:pt x="21091" y="10342"/>
                      <a:pt x="20064" y="12442"/>
                    </a:cubicBezTo>
                    <a:cubicBezTo>
                      <a:pt x="18694" y="15158"/>
                      <a:pt x="17507" y="18194"/>
                      <a:pt x="15841" y="20750"/>
                    </a:cubicBezTo>
                    <a:cubicBezTo>
                      <a:pt x="15293" y="21592"/>
                      <a:pt x="14746" y="22435"/>
                      <a:pt x="13732" y="22435"/>
                    </a:cubicBezTo>
                    <a:cubicBezTo>
                      <a:pt x="13647" y="22435"/>
                      <a:pt x="13559" y="22429"/>
                      <a:pt x="13467" y="22416"/>
                    </a:cubicBezTo>
                    <a:cubicBezTo>
                      <a:pt x="13033" y="22348"/>
                      <a:pt x="12554" y="22097"/>
                      <a:pt x="12143" y="21960"/>
                    </a:cubicBezTo>
                    <a:cubicBezTo>
                      <a:pt x="10956" y="21572"/>
                      <a:pt x="9769" y="21161"/>
                      <a:pt x="8582" y="20750"/>
                    </a:cubicBezTo>
                    <a:cubicBezTo>
                      <a:pt x="7053" y="20202"/>
                      <a:pt x="5524" y="19655"/>
                      <a:pt x="4017" y="19107"/>
                    </a:cubicBezTo>
                    <a:cubicBezTo>
                      <a:pt x="3378" y="18856"/>
                      <a:pt x="2397" y="18673"/>
                      <a:pt x="1849" y="18262"/>
                    </a:cubicBezTo>
                    <a:cubicBezTo>
                      <a:pt x="228" y="17052"/>
                      <a:pt x="776" y="16505"/>
                      <a:pt x="1278" y="15432"/>
                    </a:cubicBezTo>
                    <a:cubicBezTo>
                      <a:pt x="2351" y="13263"/>
                      <a:pt x="3447" y="11095"/>
                      <a:pt x="4565" y="8950"/>
                    </a:cubicBezTo>
                    <a:cubicBezTo>
                      <a:pt x="5250" y="7648"/>
                      <a:pt x="5957" y="6347"/>
                      <a:pt x="6688" y="5069"/>
                    </a:cubicBezTo>
                    <a:cubicBezTo>
                      <a:pt x="7327" y="3928"/>
                      <a:pt x="8719" y="413"/>
                      <a:pt x="10180" y="230"/>
                    </a:cubicBezTo>
                    <a:close/>
                    <a:moveTo>
                      <a:pt x="10199" y="0"/>
                    </a:moveTo>
                    <a:cubicBezTo>
                      <a:pt x="10193" y="0"/>
                      <a:pt x="10187" y="1"/>
                      <a:pt x="10180" y="2"/>
                    </a:cubicBezTo>
                    <a:cubicBezTo>
                      <a:pt x="10169" y="2"/>
                      <a:pt x="10158" y="4"/>
                      <a:pt x="10149" y="6"/>
                    </a:cubicBezTo>
                    <a:lnTo>
                      <a:pt x="10149" y="6"/>
                    </a:lnTo>
                    <a:cubicBezTo>
                      <a:pt x="9510" y="101"/>
                      <a:pt x="9261" y="330"/>
                      <a:pt x="8902" y="847"/>
                    </a:cubicBezTo>
                    <a:cubicBezTo>
                      <a:pt x="7920" y="2216"/>
                      <a:pt x="7144" y="3768"/>
                      <a:pt x="6323" y="5229"/>
                    </a:cubicBezTo>
                    <a:cubicBezTo>
                      <a:pt x="4839" y="7900"/>
                      <a:pt x="3424" y="10616"/>
                      <a:pt x="2077" y="13332"/>
                    </a:cubicBezTo>
                    <a:cubicBezTo>
                      <a:pt x="1575" y="14313"/>
                      <a:pt x="0" y="16391"/>
                      <a:pt x="479" y="17555"/>
                    </a:cubicBezTo>
                    <a:cubicBezTo>
                      <a:pt x="799" y="18399"/>
                      <a:pt x="1986" y="18559"/>
                      <a:pt x="2716" y="18856"/>
                    </a:cubicBezTo>
                    <a:cubicBezTo>
                      <a:pt x="4337" y="19472"/>
                      <a:pt x="5980" y="20065"/>
                      <a:pt x="7647" y="20659"/>
                    </a:cubicBezTo>
                    <a:cubicBezTo>
                      <a:pt x="8970" y="21115"/>
                      <a:pt x="10294" y="21595"/>
                      <a:pt x="11641" y="22028"/>
                    </a:cubicBezTo>
                    <a:cubicBezTo>
                      <a:pt x="12302" y="22263"/>
                      <a:pt x="13381" y="22836"/>
                      <a:pt x="14135" y="22836"/>
                    </a:cubicBezTo>
                    <a:cubicBezTo>
                      <a:pt x="14188" y="22836"/>
                      <a:pt x="14239" y="22833"/>
                      <a:pt x="14289" y="22827"/>
                    </a:cubicBezTo>
                    <a:cubicBezTo>
                      <a:pt x="14973" y="22759"/>
                      <a:pt x="15225" y="22371"/>
                      <a:pt x="15544" y="21846"/>
                    </a:cubicBezTo>
                    <a:cubicBezTo>
                      <a:pt x="16503" y="20225"/>
                      <a:pt x="17279" y="18468"/>
                      <a:pt x="18123" y="16779"/>
                    </a:cubicBezTo>
                    <a:cubicBezTo>
                      <a:pt x="19470" y="14131"/>
                      <a:pt x="20794" y="11460"/>
                      <a:pt x="22118" y="8767"/>
                    </a:cubicBezTo>
                    <a:cubicBezTo>
                      <a:pt x="22666" y="7603"/>
                      <a:pt x="24035" y="5777"/>
                      <a:pt x="24058" y="4453"/>
                    </a:cubicBezTo>
                    <a:cubicBezTo>
                      <a:pt x="24081" y="3517"/>
                      <a:pt x="23350" y="3289"/>
                      <a:pt x="22643" y="2969"/>
                    </a:cubicBezTo>
                    <a:cubicBezTo>
                      <a:pt x="20999" y="2193"/>
                      <a:pt x="19219" y="1668"/>
                      <a:pt x="17484" y="1212"/>
                    </a:cubicBezTo>
                    <a:cubicBezTo>
                      <a:pt x="15102" y="577"/>
                      <a:pt x="12676" y="144"/>
                      <a:pt x="10226" y="5"/>
                    </a:cubicBezTo>
                    <a:lnTo>
                      <a:pt x="10226" y="5"/>
                    </a:lnTo>
                    <a:cubicBezTo>
                      <a:pt x="10218" y="2"/>
                      <a:pt x="10209" y="0"/>
                      <a:pt x="101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33"/>
              <p:cNvSpPr/>
              <p:nvPr/>
            </p:nvSpPr>
            <p:spPr>
              <a:xfrm>
                <a:off x="7991549" y="1192759"/>
                <a:ext cx="133161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583" extrusionOk="0">
                    <a:moveTo>
                      <a:pt x="1161" y="1"/>
                    </a:moveTo>
                    <a:cubicBezTo>
                      <a:pt x="1012" y="1"/>
                      <a:pt x="875" y="86"/>
                      <a:pt x="799" y="218"/>
                    </a:cubicBezTo>
                    <a:cubicBezTo>
                      <a:pt x="571" y="651"/>
                      <a:pt x="343" y="1085"/>
                      <a:pt x="114" y="1519"/>
                    </a:cubicBezTo>
                    <a:cubicBezTo>
                      <a:pt x="0" y="1747"/>
                      <a:pt x="137" y="2021"/>
                      <a:pt x="388" y="2089"/>
                    </a:cubicBezTo>
                    <a:cubicBezTo>
                      <a:pt x="913" y="2204"/>
                      <a:pt x="1552" y="2363"/>
                      <a:pt x="2306" y="2569"/>
                    </a:cubicBezTo>
                    <a:cubicBezTo>
                      <a:pt x="2338" y="2578"/>
                      <a:pt x="2371" y="2582"/>
                      <a:pt x="2406" y="2582"/>
                    </a:cubicBezTo>
                    <a:cubicBezTo>
                      <a:pt x="2542" y="2582"/>
                      <a:pt x="2685" y="2509"/>
                      <a:pt x="2739" y="2363"/>
                    </a:cubicBezTo>
                    <a:cubicBezTo>
                      <a:pt x="2990" y="1930"/>
                      <a:pt x="3242" y="1496"/>
                      <a:pt x="3470" y="1039"/>
                    </a:cubicBezTo>
                    <a:cubicBezTo>
                      <a:pt x="3607" y="811"/>
                      <a:pt x="3470" y="537"/>
                      <a:pt x="3219" y="469"/>
                    </a:cubicBezTo>
                    <a:cubicBezTo>
                      <a:pt x="2443" y="286"/>
                      <a:pt x="1804" y="126"/>
                      <a:pt x="1256" y="12"/>
                    </a:cubicBezTo>
                    <a:cubicBezTo>
                      <a:pt x="1224" y="4"/>
                      <a:pt x="1192" y="1"/>
                      <a:pt x="11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33"/>
              <p:cNvSpPr/>
              <p:nvPr/>
            </p:nvSpPr>
            <p:spPr>
              <a:xfrm>
                <a:off x="8113709" y="1222256"/>
                <a:ext cx="118874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569" extrusionOk="0">
                    <a:moveTo>
                      <a:pt x="1217" y="0"/>
                    </a:moveTo>
                    <a:cubicBezTo>
                      <a:pt x="1081" y="0"/>
                      <a:pt x="944" y="86"/>
                      <a:pt x="868" y="218"/>
                    </a:cubicBezTo>
                    <a:cubicBezTo>
                      <a:pt x="617" y="674"/>
                      <a:pt x="366" y="1108"/>
                      <a:pt x="138" y="1564"/>
                    </a:cubicBezTo>
                    <a:cubicBezTo>
                      <a:pt x="1" y="1793"/>
                      <a:pt x="138" y="2066"/>
                      <a:pt x="389" y="2135"/>
                    </a:cubicBezTo>
                    <a:cubicBezTo>
                      <a:pt x="846" y="2272"/>
                      <a:pt x="1348" y="2409"/>
                      <a:pt x="1895" y="2546"/>
                    </a:cubicBezTo>
                    <a:cubicBezTo>
                      <a:pt x="1932" y="2562"/>
                      <a:pt x="1971" y="2569"/>
                      <a:pt x="2011" y="2569"/>
                    </a:cubicBezTo>
                    <a:cubicBezTo>
                      <a:pt x="2143" y="2569"/>
                      <a:pt x="2282" y="2486"/>
                      <a:pt x="2352" y="2363"/>
                    </a:cubicBezTo>
                    <a:cubicBezTo>
                      <a:pt x="2603" y="1907"/>
                      <a:pt x="2854" y="1450"/>
                      <a:pt x="3105" y="994"/>
                    </a:cubicBezTo>
                    <a:cubicBezTo>
                      <a:pt x="3219" y="765"/>
                      <a:pt x="3105" y="492"/>
                      <a:pt x="2854" y="423"/>
                    </a:cubicBezTo>
                    <a:cubicBezTo>
                      <a:pt x="2306" y="263"/>
                      <a:pt x="1804" y="149"/>
                      <a:pt x="1302" y="12"/>
                    </a:cubicBezTo>
                    <a:cubicBezTo>
                      <a:pt x="1274" y="4"/>
                      <a:pt x="1246" y="0"/>
                      <a:pt x="121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33"/>
              <p:cNvSpPr/>
              <p:nvPr/>
            </p:nvSpPr>
            <p:spPr>
              <a:xfrm>
                <a:off x="8220733" y="1250831"/>
                <a:ext cx="121385" cy="97462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40" extrusionOk="0">
                    <a:moveTo>
                      <a:pt x="1239" y="1"/>
                    </a:moveTo>
                    <a:cubicBezTo>
                      <a:pt x="1095" y="1"/>
                      <a:pt x="964" y="74"/>
                      <a:pt x="891" y="220"/>
                    </a:cubicBezTo>
                    <a:cubicBezTo>
                      <a:pt x="640" y="676"/>
                      <a:pt x="389" y="1133"/>
                      <a:pt x="138" y="1589"/>
                    </a:cubicBezTo>
                    <a:cubicBezTo>
                      <a:pt x="1" y="1817"/>
                      <a:pt x="115" y="2114"/>
                      <a:pt x="366" y="2183"/>
                    </a:cubicBezTo>
                    <a:cubicBezTo>
                      <a:pt x="868" y="2320"/>
                      <a:pt x="1393" y="2457"/>
                      <a:pt x="1918" y="2616"/>
                    </a:cubicBezTo>
                    <a:cubicBezTo>
                      <a:pt x="1960" y="2632"/>
                      <a:pt x="2003" y="2639"/>
                      <a:pt x="2046" y="2639"/>
                    </a:cubicBezTo>
                    <a:cubicBezTo>
                      <a:pt x="2189" y="2639"/>
                      <a:pt x="2327" y="2557"/>
                      <a:pt x="2397" y="2434"/>
                    </a:cubicBezTo>
                    <a:cubicBezTo>
                      <a:pt x="2649" y="1954"/>
                      <a:pt x="2900" y="1498"/>
                      <a:pt x="3151" y="1019"/>
                    </a:cubicBezTo>
                    <a:cubicBezTo>
                      <a:pt x="3288" y="790"/>
                      <a:pt x="3151" y="516"/>
                      <a:pt x="2922" y="448"/>
                    </a:cubicBezTo>
                    <a:cubicBezTo>
                      <a:pt x="2375" y="288"/>
                      <a:pt x="1850" y="151"/>
                      <a:pt x="1347" y="14"/>
                    </a:cubicBezTo>
                    <a:cubicBezTo>
                      <a:pt x="1311" y="5"/>
                      <a:pt x="1274" y="1"/>
                      <a:pt x="123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33"/>
              <p:cNvSpPr/>
              <p:nvPr/>
            </p:nvSpPr>
            <p:spPr>
              <a:xfrm>
                <a:off x="8329455" y="1281251"/>
                <a:ext cx="144975" cy="107467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2911" extrusionOk="0">
                    <a:moveTo>
                      <a:pt x="1252" y="0"/>
                    </a:moveTo>
                    <a:cubicBezTo>
                      <a:pt x="1103" y="0"/>
                      <a:pt x="966" y="85"/>
                      <a:pt x="890" y="217"/>
                    </a:cubicBezTo>
                    <a:cubicBezTo>
                      <a:pt x="639" y="697"/>
                      <a:pt x="365" y="1153"/>
                      <a:pt x="114" y="1633"/>
                    </a:cubicBezTo>
                    <a:cubicBezTo>
                      <a:pt x="0" y="1861"/>
                      <a:pt x="114" y="2135"/>
                      <a:pt x="365" y="2203"/>
                    </a:cubicBezTo>
                    <a:cubicBezTo>
                      <a:pt x="1073" y="2431"/>
                      <a:pt x="1826" y="2660"/>
                      <a:pt x="2602" y="2888"/>
                    </a:cubicBezTo>
                    <a:cubicBezTo>
                      <a:pt x="2649" y="2904"/>
                      <a:pt x="2697" y="2911"/>
                      <a:pt x="2742" y="2911"/>
                    </a:cubicBezTo>
                    <a:cubicBezTo>
                      <a:pt x="2895" y="2911"/>
                      <a:pt x="3029" y="2829"/>
                      <a:pt x="3082" y="2705"/>
                    </a:cubicBezTo>
                    <a:cubicBezTo>
                      <a:pt x="3333" y="2203"/>
                      <a:pt x="3584" y="1724"/>
                      <a:pt x="3812" y="1245"/>
                    </a:cubicBezTo>
                    <a:cubicBezTo>
                      <a:pt x="3926" y="1016"/>
                      <a:pt x="3812" y="742"/>
                      <a:pt x="3584" y="674"/>
                    </a:cubicBezTo>
                    <a:cubicBezTo>
                      <a:pt x="2808" y="446"/>
                      <a:pt x="2055" y="240"/>
                      <a:pt x="1347" y="12"/>
                    </a:cubicBezTo>
                    <a:cubicBezTo>
                      <a:pt x="1315" y="4"/>
                      <a:pt x="1283" y="0"/>
                      <a:pt x="12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33"/>
              <p:cNvSpPr/>
              <p:nvPr/>
            </p:nvSpPr>
            <p:spPr>
              <a:xfrm>
                <a:off x="8166797" y="1125274"/>
                <a:ext cx="119723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560" extrusionOk="0">
                    <a:moveTo>
                      <a:pt x="1202" y="0"/>
                    </a:moveTo>
                    <a:cubicBezTo>
                      <a:pt x="1071" y="0"/>
                      <a:pt x="941" y="70"/>
                      <a:pt x="868" y="197"/>
                    </a:cubicBezTo>
                    <a:cubicBezTo>
                      <a:pt x="640" y="653"/>
                      <a:pt x="389" y="1110"/>
                      <a:pt x="115" y="1566"/>
                    </a:cubicBezTo>
                    <a:cubicBezTo>
                      <a:pt x="1" y="1795"/>
                      <a:pt x="115" y="2091"/>
                      <a:pt x="366" y="2160"/>
                    </a:cubicBezTo>
                    <a:cubicBezTo>
                      <a:pt x="846" y="2274"/>
                      <a:pt x="1370" y="2411"/>
                      <a:pt x="1895" y="2548"/>
                    </a:cubicBezTo>
                    <a:cubicBezTo>
                      <a:pt x="1927" y="2556"/>
                      <a:pt x="1959" y="2560"/>
                      <a:pt x="1990" y="2560"/>
                    </a:cubicBezTo>
                    <a:cubicBezTo>
                      <a:pt x="2139" y="2560"/>
                      <a:pt x="2277" y="2474"/>
                      <a:pt x="2352" y="2342"/>
                    </a:cubicBezTo>
                    <a:cubicBezTo>
                      <a:pt x="2603" y="1886"/>
                      <a:pt x="2854" y="1429"/>
                      <a:pt x="3105" y="973"/>
                    </a:cubicBezTo>
                    <a:cubicBezTo>
                      <a:pt x="3242" y="745"/>
                      <a:pt x="3105" y="448"/>
                      <a:pt x="2854" y="402"/>
                    </a:cubicBezTo>
                    <a:cubicBezTo>
                      <a:pt x="2306" y="265"/>
                      <a:pt x="1804" y="128"/>
                      <a:pt x="1302" y="14"/>
                    </a:cubicBezTo>
                    <a:cubicBezTo>
                      <a:pt x="1269" y="5"/>
                      <a:pt x="1236" y="0"/>
                      <a:pt x="12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33"/>
              <p:cNvSpPr/>
              <p:nvPr/>
            </p:nvSpPr>
            <p:spPr>
              <a:xfrm>
                <a:off x="8274670" y="1152298"/>
                <a:ext cx="121385" cy="97388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38" extrusionOk="0">
                    <a:moveTo>
                      <a:pt x="1252" y="1"/>
                    </a:moveTo>
                    <a:cubicBezTo>
                      <a:pt x="1104" y="1"/>
                      <a:pt x="966" y="86"/>
                      <a:pt x="891" y="218"/>
                    </a:cubicBezTo>
                    <a:cubicBezTo>
                      <a:pt x="640" y="675"/>
                      <a:pt x="389" y="1131"/>
                      <a:pt x="115" y="1610"/>
                    </a:cubicBezTo>
                    <a:cubicBezTo>
                      <a:pt x="1" y="1839"/>
                      <a:pt x="115" y="2113"/>
                      <a:pt x="366" y="2181"/>
                    </a:cubicBezTo>
                    <a:cubicBezTo>
                      <a:pt x="868" y="2318"/>
                      <a:pt x="1393" y="2478"/>
                      <a:pt x="1918" y="2615"/>
                    </a:cubicBezTo>
                    <a:cubicBezTo>
                      <a:pt x="1960" y="2630"/>
                      <a:pt x="2002" y="2638"/>
                      <a:pt x="2042" y="2638"/>
                    </a:cubicBezTo>
                    <a:cubicBezTo>
                      <a:pt x="2179" y="2638"/>
                      <a:pt x="2304" y="2555"/>
                      <a:pt x="2374" y="2432"/>
                    </a:cubicBezTo>
                    <a:cubicBezTo>
                      <a:pt x="2648" y="1953"/>
                      <a:pt x="2899" y="1474"/>
                      <a:pt x="3151" y="1017"/>
                    </a:cubicBezTo>
                    <a:cubicBezTo>
                      <a:pt x="3287" y="789"/>
                      <a:pt x="3151" y="515"/>
                      <a:pt x="2899" y="446"/>
                    </a:cubicBezTo>
                    <a:cubicBezTo>
                      <a:pt x="2374" y="287"/>
                      <a:pt x="1849" y="150"/>
                      <a:pt x="1347" y="13"/>
                    </a:cubicBezTo>
                    <a:cubicBezTo>
                      <a:pt x="1315" y="5"/>
                      <a:pt x="1284" y="1"/>
                      <a:pt x="12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33"/>
              <p:cNvSpPr/>
              <p:nvPr/>
            </p:nvSpPr>
            <p:spPr>
              <a:xfrm>
                <a:off x="8042089" y="1096700"/>
                <a:ext cx="134860" cy="95284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2581" extrusionOk="0">
                    <a:moveTo>
                      <a:pt x="1171" y="0"/>
                    </a:moveTo>
                    <a:cubicBezTo>
                      <a:pt x="1036" y="0"/>
                      <a:pt x="902" y="86"/>
                      <a:pt x="845" y="218"/>
                    </a:cubicBezTo>
                    <a:cubicBezTo>
                      <a:pt x="594" y="651"/>
                      <a:pt x="366" y="1085"/>
                      <a:pt x="115" y="1519"/>
                    </a:cubicBezTo>
                    <a:cubicBezTo>
                      <a:pt x="1" y="1747"/>
                      <a:pt x="115" y="2044"/>
                      <a:pt x="389" y="2112"/>
                    </a:cubicBezTo>
                    <a:cubicBezTo>
                      <a:pt x="937" y="2226"/>
                      <a:pt x="1599" y="2386"/>
                      <a:pt x="2352" y="2569"/>
                    </a:cubicBezTo>
                    <a:cubicBezTo>
                      <a:pt x="2384" y="2577"/>
                      <a:pt x="2415" y="2580"/>
                      <a:pt x="2447" y="2580"/>
                    </a:cubicBezTo>
                    <a:cubicBezTo>
                      <a:pt x="2595" y="2580"/>
                      <a:pt x="2733" y="2495"/>
                      <a:pt x="2808" y="2363"/>
                    </a:cubicBezTo>
                    <a:cubicBezTo>
                      <a:pt x="3037" y="1907"/>
                      <a:pt x="3288" y="1473"/>
                      <a:pt x="3539" y="1039"/>
                    </a:cubicBezTo>
                    <a:cubicBezTo>
                      <a:pt x="3653" y="788"/>
                      <a:pt x="3539" y="514"/>
                      <a:pt x="3265" y="446"/>
                    </a:cubicBezTo>
                    <a:cubicBezTo>
                      <a:pt x="2512" y="286"/>
                      <a:pt x="1850" y="126"/>
                      <a:pt x="1256" y="12"/>
                    </a:cubicBezTo>
                    <a:cubicBezTo>
                      <a:pt x="1228" y="4"/>
                      <a:pt x="1200" y="0"/>
                      <a:pt x="11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33"/>
              <p:cNvSpPr/>
              <p:nvPr/>
            </p:nvSpPr>
            <p:spPr>
              <a:xfrm>
                <a:off x="8383392" y="1182238"/>
                <a:ext cx="141579" cy="105879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68" extrusionOk="0">
                    <a:moveTo>
                      <a:pt x="1222" y="0"/>
                    </a:moveTo>
                    <a:cubicBezTo>
                      <a:pt x="1085" y="0"/>
                      <a:pt x="961" y="83"/>
                      <a:pt x="890" y="206"/>
                    </a:cubicBezTo>
                    <a:cubicBezTo>
                      <a:pt x="639" y="663"/>
                      <a:pt x="388" y="1142"/>
                      <a:pt x="114" y="1644"/>
                    </a:cubicBezTo>
                    <a:cubicBezTo>
                      <a:pt x="0" y="1849"/>
                      <a:pt x="114" y="2146"/>
                      <a:pt x="342" y="2215"/>
                    </a:cubicBezTo>
                    <a:cubicBezTo>
                      <a:pt x="1050" y="2420"/>
                      <a:pt x="1758" y="2626"/>
                      <a:pt x="2511" y="2854"/>
                    </a:cubicBezTo>
                    <a:cubicBezTo>
                      <a:pt x="2547" y="2863"/>
                      <a:pt x="2585" y="2867"/>
                      <a:pt x="2622" y="2867"/>
                    </a:cubicBezTo>
                    <a:cubicBezTo>
                      <a:pt x="2771" y="2867"/>
                      <a:pt x="2917" y="2794"/>
                      <a:pt x="2990" y="2648"/>
                    </a:cubicBezTo>
                    <a:cubicBezTo>
                      <a:pt x="3241" y="2146"/>
                      <a:pt x="3492" y="1644"/>
                      <a:pt x="3721" y="1188"/>
                    </a:cubicBezTo>
                    <a:cubicBezTo>
                      <a:pt x="3835" y="959"/>
                      <a:pt x="3698" y="685"/>
                      <a:pt x="3470" y="617"/>
                    </a:cubicBezTo>
                    <a:cubicBezTo>
                      <a:pt x="2739" y="411"/>
                      <a:pt x="2032" y="206"/>
                      <a:pt x="1347" y="23"/>
                    </a:cubicBezTo>
                    <a:cubicBezTo>
                      <a:pt x="1305" y="8"/>
                      <a:pt x="1263" y="0"/>
                      <a:pt x="12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33"/>
              <p:cNvSpPr/>
              <p:nvPr/>
            </p:nvSpPr>
            <p:spPr>
              <a:xfrm>
                <a:off x="8437291" y="1082376"/>
                <a:ext cx="136558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832" extrusionOk="0">
                    <a:moveTo>
                      <a:pt x="1275" y="0"/>
                    </a:moveTo>
                    <a:cubicBezTo>
                      <a:pt x="1127" y="0"/>
                      <a:pt x="989" y="86"/>
                      <a:pt x="914" y="218"/>
                    </a:cubicBezTo>
                    <a:cubicBezTo>
                      <a:pt x="686" y="651"/>
                      <a:pt x="412" y="1131"/>
                      <a:pt x="138" y="1656"/>
                    </a:cubicBezTo>
                    <a:cubicBezTo>
                      <a:pt x="1" y="1884"/>
                      <a:pt x="115" y="2158"/>
                      <a:pt x="366" y="2226"/>
                    </a:cubicBezTo>
                    <a:cubicBezTo>
                      <a:pt x="1028" y="2409"/>
                      <a:pt x="1713" y="2614"/>
                      <a:pt x="2398" y="2820"/>
                    </a:cubicBezTo>
                    <a:cubicBezTo>
                      <a:pt x="2433" y="2828"/>
                      <a:pt x="2469" y="2831"/>
                      <a:pt x="2504" y="2831"/>
                    </a:cubicBezTo>
                    <a:cubicBezTo>
                      <a:pt x="2670" y="2831"/>
                      <a:pt x="2820" y="2746"/>
                      <a:pt x="2877" y="2614"/>
                    </a:cubicBezTo>
                    <a:cubicBezTo>
                      <a:pt x="3128" y="2089"/>
                      <a:pt x="3379" y="1610"/>
                      <a:pt x="3607" y="1131"/>
                    </a:cubicBezTo>
                    <a:cubicBezTo>
                      <a:pt x="3699" y="925"/>
                      <a:pt x="3584" y="651"/>
                      <a:pt x="3356" y="583"/>
                    </a:cubicBezTo>
                    <a:cubicBezTo>
                      <a:pt x="2671" y="377"/>
                      <a:pt x="2010" y="195"/>
                      <a:pt x="1370" y="12"/>
                    </a:cubicBezTo>
                    <a:cubicBezTo>
                      <a:pt x="1339" y="4"/>
                      <a:pt x="1307" y="0"/>
                      <a:pt x="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33"/>
              <p:cNvSpPr/>
              <p:nvPr/>
            </p:nvSpPr>
            <p:spPr>
              <a:xfrm>
                <a:off x="8219884" y="1027517"/>
                <a:ext cx="121385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560" extrusionOk="0">
                    <a:moveTo>
                      <a:pt x="1225" y="1"/>
                    </a:moveTo>
                    <a:cubicBezTo>
                      <a:pt x="1094" y="1"/>
                      <a:pt x="964" y="70"/>
                      <a:pt x="891" y="197"/>
                    </a:cubicBezTo>
                    <a:cubicBezTo>
                      <a:pt x="663" y="631"/>
                      <a:pt x="412" y="1087"/>
                      <a:pt x="138" y="1590"/>
                    </a:cubicBezTo>
                    <a:cubicBezTo>
                      <a:pt x="1" y="1818"/>
                      <a:pt x="138" y="2092"/>
                      <a:pt x="389" y="2160"/>
                    </a:cubicBezTo>
                    <a:cubicBezTo>
                      <a:pt x="868" y="2274"/>
                      <a:pt x="1393" y="2411"/>
                      <a:pt x="1918" y="2548"/>
                    </a:cubicBezTo>
                    <a:cubicBezTo>
                      <a:pt x="1950" y="2556"/>
                      <a:pt x="1982" y="2560"/>
                      <a:pt x="2013" y="2560"/>
                    </a:cubicBezTo>
                    <a:cubicBezTo>
                      <a:pt x="2162" y="2560"/>
                      <a:pt x="2299" y="2475"/>
                      <a:pt x="2375" y="2343"/>
                    </a:cubicBezTo>
                    <a:cubicBezTo>
                      <a:pt x="2649" y="1863"/>
                      <a:pt x="2900" y="1384"/>
                      <a:pt x="3151" y="950"/>
                    </a:cubicBezTo>
                    <a:cubicBezTo>
                      <a:pt x="3288" y="722"/>
                      <a:pt x="3151" y="448"/>
                      <a:pt x="2900" y="380"/>
                    </a:cubicBezTo>
                    <a:cubicBezTo>
                      <a:pt x="2352" y="243"/>
                      <a:pt x="1827" y="129"/>
                      <a:pt x="1325" y="15"/>
                    </a:cubicBezTo>
                    <a:cubicBezTo>
                      <a:pt x="1292" y="5"/>
                      <a:pt x="1259" y="1"/>
                      <a:pt x="122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33"/>
              <p:cNvSpPr/>
              <p:nvPr/>
            </p:nvSpPr>
            <p:spPr>
              <a:xfrm>
                <a:off x="8094328" y="1000641"/>
                <a:ext cx="136558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560" extrusionOk="0">
                    <a:moveTo>
                      <a:pt x="1218" y="0"/>
                    </a:moveTo>
                    <a:cubicBezTo>
                      <a:pt x="1088" y="0"/>
                      <a:pt x="966" y="82"/>
                      <a:pt x="891" y="195"/>
                    </a:cubicBezTo>
                    <a:cubicBezTo>
                      <a:pt x="640" y="628"/>
                      <a:pt x="389" y="1085"/>
                      <a:pt x="138" y="1519"/>
                    </a:cubicBezTo>
                    <a:cubicBezTo>
                      <a:pt x="1" y="1770"/>
                      <a:pt x="138" y="2044"/>
                      <a:pt x="389" y="2112"/>
                    </a:cubicBezTo>
                    <a:cubicBezTo>
                      <a:pt x="982" y="2226"/>
                      <a:pt x="1644" y="2386"/>
                      <a:pt x="2375" y="2546"/>
                    </a:cubicBezTo>
                    <a:cubicBezTo>
                      <a:pt x="2412" y="2555"/>
                      <a:pt x="2449" y="2560"/>
                      <a:pt x="2486" y="2560"/>
                    </a:cubicBezTo>
                    <a:cubicBezTo>
                      <a:pt x="2628" y="2560"/>
                      <a:pt x="2759" y="2490"/>
                      <a:pt x="2831" y="2363"/>
                    </a:cubicBezTo>
                    <a:cubicBezTo>
                      <a:pt x="3082" y="1884"/>
                      <a:pt x="3333" y="1427"/>
                      <a:pt x="3562" y="994"/>
                    </a:cubicBezTo>
                    <a:cubicBezTo>
                      <a:pt x="3699" y="765"/>
                      <a:pt x="3562" y="469"/>
                      <a:pt x="3311" y="423"/>
                    </a:cubicBezTo>
                    <a:cubicBezTo>
                      <a:pt x="2557" y="263"/>
                      <a:pt x="1895" y="126"/>
                      <a:pt x="1302" y="12"/>
                    </a:cubicBezTo>
                    <a:cubicBezTo>
                      <a:pt x="1274" y="4"/>
                      <a:pt x="1245" y="0"/>
                      <a:pt x="1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33"/>
              <p:cNvSpPr/>
              <p:nvPr/>
            </p:nvSpPr>
            <p:spPr>
              <a:xfrm>
                <a:off x="8328606" y="1053728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1275" y="0"/>
                    </a:moveTo>
                    <a:cubicBezTo>
                      <a:pt x="1126" y="0"/>
                      <a:pt x="989" y="86"/>
                      <a:pt x="913" y="218"/>
                    </a:cubicBezTo>
                    <a:cubicBezTo>
                      <a:pt x="685" y="628"/>
                      <a:pt x="411" y="1108"/>
                      <a:pt x="137" y="1610"/>
                    </a:cubicBezTo>
                    <a:cubicBezTo>
                      <a:pt x="0" y="1838"/>
                      <a:pt x="115" y="2135"/>
                      <a:pt x="366" y="2203"/>
                    </a:cubicBezTo>
                    <a:cubicBezTo>
                      <a:pt x="868" y="2340"/>
                      <a:pt x="1393" y="2477"/>
                      <a:pt x="1918" y="2614"/>
                    </a:cubicBezTo>
                    <a:cubicBezTo>
                      <a:pt x="1955" y="2624"/>
                      <a:pt x="1993" y="2628"/>
                      <a:pt x="2031" y="2628"/>
                    </a:cubicBezTo>
                    <a:cubicBezTo>
                      <a:pt x="2179" y="2628"/>
                      <a:pt x="2320" y="2559"/>
                      <a:pt x="2374" y="2432"/>
                    </a:cubicBezTo>
                    <a:cubicBezTo>
                      <a:pt x="2671" y="1907"/>
                      <a:pt x="2922" y="1427"/>
                      <a:pt x="3173" y="994"/>
                    </a:cubicBezTo>
                    <a:cubicBezTo>
                      <a:pt x="3287" y="765"/>
                      <a:pt x="3173" y="491"/>
                      <a:pt x="2922" y="423"/>
                    </a:cubicBezTo>
                    <a:cubicBezTo>
                      <a:pt x="2374" y="286"/>
                      <a:pt x="1872" y="149"/>
                      <a:pt x="1370" y="12"/>
                    </a:cubicBezTo>
                    <a:cubicBezTo>
                      <a:pt x="1338" y="4"/>
                      <a:pt x="1306" y="0"/>
                      <a:pt x="1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33"/>
              <p:cNvSpPr/>
              <p:nvPr/>
            </p:nvSpPr>
            <p:spPr>
              <a:xfrm>
                <a:off x="8106141" y="1446346"/>
                <a:ext cx="130651" cy="123563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347" extrusionOk="0">
                    <a:moveTo>
                      <a:pt x="1489" y="0"/>
                    </a:moveTo>
                    <a:cubicBezTo>
                      <a:pt x="1346" y="0"/>
                      <a:pt x="1215" y="73"/>
                      <a:pt x="1142" y="219"/>
                    </a:cubicBezTo>
                    <a:cubicBezTo>
                      <a:pt x="754" y="950"/>
                      <a:pt x="411" y="1634"/>
                      <a:pt x="115" y="2228"/>
                    </a:cubicBezTo>
                    <a:cubicBezTo>
                      <a:pt x="1" y="2433"/>
                      <a:pt x="115" y="2707"/>
                      <a:pt x="343" y="2776"/>
                    </a:cubicBezTo>
                    <a:cubicBezTo>
                      <a:pt x="868" y="2958"/>
                      <a:pt x="1393" y="3141"/>
                      <a:pt x="1872" y="3323"/>
                    </a:cubicBezTo>
                    <a:cubicBezTo>
                      <a:pt x="1918" y="3339"/>
                      <a:pt x="1965" y="3346"/>
                      <a:pt x="2010" y="3346"/>
                    </a:cubicBezTo>
                    <a:cubicBezTo>
                      <a:pt x="2164" y="3346"/>
                      <a:pt x="2304" y="3259"/>
                      <a:pt x="2374" y="3118"/>
                    </a:cubicBezTo>
                    <a:cubicBezTo>
                      <a:pt x="2671" y="2502"/>
                      <a:pt x="3013" y="1817"/>
                      <a:pt x="3424" y="1064"/>
                    </a:cubicBezTo>
                    <a:cubicBezTo>
                      <a:pt x="3538" y="835"/>
                      <a:pt x="3424" y="562"/>
                      <a:pt x="3173" y="493"/>
                    </a:cubicBezTo>
                    <a:cubicBezTo>
                      <a:pt x="2625" y="333"/>
                      <a:pt x="2100" y="174"/>
                      <a:pt x="1598" y="14"/>
                    </a:cubicBezTo>
                    <a:cubicBezTo>
                      <a:pt x="1562" y="5"/>
                      <a:pt x="1525" y="0"/>
                      <a:pt x="14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33"/>
              <p:cNvSpPr/>
              <p:nvPr/>
            </p:nvSpPr>
            <p:spPr>
              <a:xfrm>
                <a:off x="7891281" y="1382368"/>
                <a:ext cx="130651" cy="112155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038" extrusionOk="0">
                    <a:moveTo>
                      <a:pt x="1253" y="0"/>
                    </a:moveTo>
                    <a:cubicBezTo>
                      <a:pt x="1104" y="0"/>
                      <a:pt x="966" y="89"/>
                      <a:pt x="890" y="240"/>
                    </a:cubicBezTo>
                    <a:cubicBezTo>
                      <a:pt x="594" y="811"/>
                      <a:pt x="342" y="1359"/>
                      <a:pt x="114" y="1815"/>
                    </a:cubicBezTo>
                    <a:cubicBezTo>
                      <a:pt x="0" y="2021"/>
                      <a:pt x="114" y="2272"/>
                      <a:pt x="320" y="2363"/>
                    </a:cubicBezTo>
                    <a:cubicBezTo>
                      <a:pt x="890" y="2591"/>
                      <a:pt x="1461" y="2797"/>
                      <a:pt x="2032" y="3002"/>
                    </a:cubicBezTo>
                    <a:cubicBezTo>
                      <a:pt x="2080" y="3027"/>
                      <a:pt x="2133" y="3038"/>
                      <a:pt x="2185" y="3038"/>
                    </a:cubicBezTo>
                    <a:cubicBezTo>
                      <a:pt x="2327" y="3038"/>
                      <a:pt x="2467" y="2953"/>
                      <a:pt x="2534" y="2820"/>
                    </a:cubicBezTo>
                    <a:cubicBezTo>
                      <a:pt x="2785" y="2295"/>
                      <a:pt x="3082" y="1701"/>
                      <a:pt x="3424" y="1085"/>
                    </a:cubicBezTo>
                    <a:cubicBezTo>
                      <a:pt x="3538" y="857"/>
                      <a:pt x="3424" y="583"/>
                      <a:pt x="3173" y="514"/>
                    </a:cubicBezTo>
                    <a:cubicBezTo>
                      <a:pt x="2397" y="309"/>
                      <a:pt x="1780" y="126"/>
                      <a:pt x="1347" y="12"/>
                    </a:cubicBezTo>
                    <a:cubicBezTo>
                      <a:pt x="1315" y="4"/>
                      <a:pt x="1284" y="0"/>
                      <a:pt x="12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33"/>
              <p:cNvSpPr/>
              <p:nvPr/>
            </p:nvSpPr>
            <p:spPr>
              <a:xfrm>
                <a:off x="8003326" y="1415224"/>
                <a:ext cx="124744" cy="11688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166" extrusionOk="0">
                    <a:moveTo>
                      <a:pt x="1412" y="0"/>
                    </a:moveTo>
                    <a:cubicBezTo>
                      <a:pt x="1264" y="0"/>
                      <a:pt x="1126" y="86"/>
                      <a:pt x="1051" y="218"/>
                    </a:cubicBezTo>
                    <a:cubicBezTo>
                      <a:pt x="708" y="880"/>
                      <a:pt x="389" y="1496"/>
                      <a:pt x="92" y="2066"/>
                    </a:cubicBezTo>
                    <a:cubicBezTo>
                      <a:pt x="1" y="2272"/>
                      <a:pt x="92" y="2523"/>
                      <a:pt x="320" y="2614"/>
                    </a:cubicBezTo>
                    <a:cubicBezTo>
                      <a:pt x="823" y="2797"/>
                      <a:pt x="1302" y="2979"/>
                      <a:pt x="1781" y="3139"/>
                    </a:cubicBezTo>
                    <a:cubicBezTo>
                      <a:pt x="1834" y="3157"/>
                      <a:pt x="1886" y="3165"/>
                      <a:pt x="1937" y="3165"/>
                    </a:cubicBezTo>
                    <a:cubicBezTo>
                      <a:pt x="2084" y="3165"/>
                      <a:pt x="2215" y="3093"/>
                      <a:pt x="2283" y="2957"/>
                    </a:cubicBezTo>
                    <a:cubicBezTo>
                      <a:pt x="2557" y="2386"/>
                      <a:pt x="2900" y="1724"/>
                      <a:pt x="3265" y="1017"/>
                    </a:cubicBezTo>
                    <a:cubicBezTo>
                      <a:pt x="3379" y="788"/>
                      <a:pt x="3265" y="514"/>
                      <a:pt x="3014" y="446"/>
                    </a:cubicBezTo>
                    <a:cubicBezTo>
                      <a:pt x="2489" y="286"/>
                      <a:pt x="1987" y="149"/>
                      <a:pt x="1507" y="12"/>
                    </a:cubicBezTo>
                    <a:cubicBezTo>
                      <a:pt x="1476" y="4"/>
                      <a:pt x="1444" y="0"/>
                      <a:pt x="1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33"/>
              <p:cNvSpPr/>
              <p:nvPr/>
            </p:nvSpPr>
            <p:spPr>
              <a:xfrm>
                <a:off x="8212316" y="1380596"/>
                <a:ext cx="211537" cy="234463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51" extrusionOk="0">
                    <a:moveTo>
                      <a:pt x="2971" y="0"/>
                    </a:moveTo>
                    <a:cubicBezTo>
                      <a:pt x="2829" y="0"/>
                      <a:pt x="2698" y="70"/>
                      <a:pt x="2625" y="197"/>
                    </a:cubicBezTo>
                    <a:cubicBezTo>
                      <a:pt x="2215" y="950"/>
                      <a:pt x="1667" y="2000"/>
                      <a:pt x="1347" y="2594"/>
                    </a:cubicBezTo>
                    <a:cubicBezTo>
                      <a:pt x="891" y="3484"/>
                      <a:pt x="457" y="4306"/>
                      <a:pt x="115" y="4990"/>
                    </a:cubicBezTo>
                    <a:cubicBezTo>
                      <a:pt x="1" y="5219"/>
                      <a:pt x="115" y="5470"/>
                      <a:pt x="343" y="5561"/>
                    </a:cubicBezTo>
                    <a:cubicBezTo>
                      <a:pt x="1233" y="5858"/>
                      <a:pt x="2009" y="6132"/>
                      <a:pt x="2648" y="6337"/>
                    </a:cubicBezTo>
                    <a:cubicBezTo>
                      <a:pt x="2685" y="6346"/>
                      <a:pt x="2722" y="6351"/>
                      <a:pt x="2759" y="6351"/>
                    </a:cubicBezTo>
                    <a:cubicBezTo>
                      <a:pt x="2908" y="6351"/>
                      <a:pt x="3055" y="6278"/>
                      <a:pt x="3128" y="6132"/>
                    </a:cubicBezTo>
                    <a:cubicBezTo>
                      <a:pt x="3584" y="5264"/>
                      <a:pt x="4018" y="4397"/>
                      <a:pt x="4451" y="3575"/>
                    </a:cubicBezTo>
                    <a:cubicBezTo>
                      <a:pt x="4771" y="2959"/>
                      <a:pt x="5250" y="2000"/>
                      <a:pt x="5616" y="1270"/>
                    </a:cubicBezTo>
                    <a:cubicBezTo>
                      <a:pt x="5730" y="1064"/>
                      <a:pt x="5616" y="790"/>
                      <a:pt x="5387" y="722"/>
                    </a:cubicBezTo>
                    <a:cubicBezTo>
                      <a:pt x="4588" y="471"/>
                      <a:pt x="3812" y="243"/>
                      <a:pt x="3082" y="14"/>
                    </a:cubicBezTo>
                    <a:cubicBezTo>
                      <a:pt x="3045" y="5"/>
                      <a:pt x="3007" y="0"/>
                      <a:pt x="29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33"/>
              <p:cNvSpPr/>
              <p:nvPr/>
            </p:nvSpPr>
            <p:spPr>
              <a:xfrm>
                <a:off x="8062320" y="1319165"/>
                <a:ext cx="117176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569" extrusionOk="0">
                    <a:moveTo>
                      <a:pt x="1207" y="0"/>
                    </a:moveTo>
                    <a:cubicBezTo>
                      <a:pt x="1058" y="0"/>
                      <a:pt x="921" y="86"/>
                      <a:pt x="845" y="218"/>
                    </a:cubicBezTo>
                    <a:cubicBezTo>
                      <a:pt x="594" y="674"/>
                      <a:pt x="366" y="1108"/>
                      <a:pt x="115" y="1541"/>
                    </a:cubicBezTo>
                    <a:cubicBezTo>
                      <a:pt x="1" y="1770"/>
                      <a:pt x="115" y="2044"/>
                      <a:pt x="366" y="2112"/>
                    </a:cubicBezTo>
                    <a:cubicBezTo>
                      <a:pt x="822" y="2249"/>
                      <a:pt x="1325" y="2409"/>
                      <a:pt x="1872" y="2546"/>
                    </a:cubicBezTo>
                    <a:cubicBezTo>
                      <a:pt x="1914" y="2561"/>
                      <a:pt x="1956" y="2569"/>
                      <a:pt x="1997" y="2569"/>
                    </a:cubicBezTo>
                    <a:cubicBezTo>
                      <a:pt x="2134" y="2569"/>
                      <a:pt x="2258" y="2486"/>
                      <a:pt x="2329" y="2363"/>
                    </a:cubicBezTo>
                    <a:cubicBezTo>
                      <a:pt x="2557" y="1929"/>
                      <a:pt x="2808" y="1473"/>
                      <a:pt x="3059" y="994"/>
                    </a:cubicBezTo>
                    <a:cubicBezTo>
                      <a:pt x="3173" y="788"/>
                      <a:pt x="3059" y="491"/>
                      <a:pt x="2808" y="423"/>
                    </a:cubicBezTo>
                    <a:cubicBezTo>
                      <a:pt x="2283" y="286"/>
                      <a:pt x="1758" y="149"/>
                      <a:pt x="1302" y="12"/>
                    </a:cubicBezTo>
                    <a:cubicBezTo>
                      <a:pt x="1270" y="4"/>
                      <a:pt x="1238" y="0"/>
                      <a:pt x="12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33"/>
              <p:cNvSpPr/>
              <p:nvPr/>
            </p:nvSpPr>
            <p:spPr>
              <a:xfrm>
                <a:off x="8168495" y="1348662"/>
                <a:ext cx="119687" cy="97868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2651" extrusionOk="0">
                    <a:moveTo>
                      <a:pt x="1230" y="0"/>
                    </a:moveTo>
                    <a:cubicBezTo>
                      <a:pt x="1081" y="0"/>
                      <a:pt x="943" y="85"/>
                      <a:pt x="868" y="217"/>
                    </a:cubicBezTo>
                    <a:cubicBezTo>
                      <a:pt x="617" y="674"/>
                      <a:pt x="366" y="1153"/>
                      <a:pt x="115" y="1587"/>
                    </a:cubicBezTo>
                    <a:cubicBezTo>
                      <a:pt x="1" y="1815"/>
                      <a:pt x="115" y="2089"/>
                      <a:pt x="366" y="2158"/>
                    </a:cubicBezTo>
                    <a:cubicBezTo>
                      <a:pt x="845" y="2317"/>
                      <a:pt x="1370" y="2477"/>
                      <a:pt x="1918" y="2637"/>
                    </a:cubicBezTo>
                    <a:cubicBezTo>
                      <a:pt x="1955" y="2646"/>
                      <a:pt x="1993" y="2651"/>
                      <a:pt x="2031" y="2651"/>
                    </a:cubicBezTo>
                    <a:cubicBezTo>
                      <a:pt x="2180" y="2651"/>
                      <a:pt x="2325" y="2581"/>
                      <a:pt x="2397" y="2454"/>
                    </a:cubicBezTo>
                    <a:cubicBezTo>
                      <a:pt x="2626" y="1998"/>
                      <a:pt x="2877" y="1518"/>
                      <a:pt x="3128" y="1039"/>
                    </a:cubicBezTo>
                    <a:cubicBezTo>
                      <a:pt x="3242" y="834"/>
                      <a:pt x="3128" y="537"/>
                      <a:pt x="2899" y="469"/>
                    </a:cubicBezTo>
                    <a:cubicBezTo>
                      <a:pt x="2352" y="309"/>
                      <a:pt x="1827" y="172"/>
                      <a:pt x="1324" y="12"/>
                    </a:cubicBezTo>
                    <a:cubicBezTo>
                      <a:pt x="1293" y="4"/>
                      <a:pt x="1261" y="0"/>
                      <a:pt x="123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33"/>
              <p:cNvSpPr/>
              <p:nvPr/>
            </p:nvSpPr>
            <p:spPr>
              <a:xfrm>
                <a:off x="7943520" y="1287970"/>
                <a:ext cx="128953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2583" extrusionOk="0">
                    <a:moveTo>
                      <a:pt x="1115" y="1"/>
                    </a:moveTo>
                    <a:cubicBezTo>
                      <a:pt x="967" y="1"/>
                      <a:pt x="833" y="86"/>
                      <a:pt x="776" y="218"/>
                    </a:cubicBezTo>
                    <a:cubicBezTo>
                      <a:pt x="548" y="652"/>
                      <a:pt x="320" y="1085"/>
                      <a:pt x="114" y="1496"/>
                    </a:cubicBezTo>
                    <a:cubicBezTo>
                      <a:pt x="0" y="1724"/>
                      <a:pt x="114" y="1998"/>
                      <a:pt x="365" y="2067"/>
                    </a:cubicBezTo>
                    <a:cubicBezTo>
                      <a:pt x="822" y="2204"/>
                      <a:pt x="1461" y="2364"/>
                      <a:pt x="2214" y="2569"/>
                    </a:cubicBezTo>
                    <a:cubicBezTo>
                      <a:pt x="2252" y="2578"/>
                      <a:pt x="2289" y="2583"/>
                      <a:pt x="2325" y="2583"/>
                    </a:cubicBezTo>
                    <a:cubicBezTo>
                      <a:pt x="2468" y="2583"/>
                      <a:pt x="2598" y="2514"/>
                      <a:pt x="2671" y="2386"/>
                    </a:cubicBezTo>
                    <a:cubicBezTo>
                      <a:pt x="2899" y="1953"/>
                      <a:pt x="3127" y="1519"/>
                      <a:pt x="3378" y="1063"/>
                    </a:cubicBezTo>
                    <a:cubicBezTo>
                      <a:pt x="3493" y="834"/>
                      <a:pt x="3356" y="560"/>
                      <a:pt x="3105" y="492"/>
                    </a:cubicBezTo>
                    <a:cubicBezTo>
                      <a:pt x="2351" y="286"/>
                      <a:pt x="1712" y="127"/>
                      <a:pt x="1210" y="13"/>
                    </a:cubicBezTo>
                    <a:cubicBezTo>
                      <a:pt x="1178" y="5"/>
                      <a:pt x="1146" y="1"/>
                      <a:pt x="11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33"/>
              <p:cNvSpPr/>
              <p:nvPr/>
            </p:nvSpPr>
            <p:spPr>
              <a:xfrm>
                <a:off x="7994909" y="1212584"/>
                <a:ext cx="128141" cy="75533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2046" extrusionOk="0">
                    <a:moveTo>
                      <a:pt x="3287" y="0"/>
                    </a:moveTo>
                    <a:cubicBezTo>
                      <a:pt x="3310" y="92"/>
                      <a:pt x="3287" y="206"/>
                      <a:pt x="3242" y="297"/>
                    </a:cubicBezTo>
                    <a:cubicBezTo>
                      <a:pt x="3014" y="731"/>
                      <a:pt x="2762" y="1164"/>
                      <a:pt x="2534" y="1621"/>
                    </a:cubicBezTo>
                    <a:cubicBezTo>
                      <a:pt x="2462" y="1748"/>
                      <a:pt x="2317" y="1817"/>
                      <a:pt x="2180" y="1817"/>
                    </a:cubicBezTo>
                    <a:cubicBezTo>
                      <a:pt x="2145" y="1817"/>
                      <a:pt x="2110" y="1813"/>
                      <a:pt x="2078" y="1804"/>
                    </a:cubicBezTo>
                    <a:cubicBezTo>
                      <a:pt x="1324" y="1621"/>
                      <a:pt x="685" y="1461"/>
                      <a:pt x="160" y="1324"/>
                    </a:cubicBezTo>
                    <a:cubicBezTo>
                      <a:pt x="92" y="1301"/>
                      <a:pt x="46" y="1279"/>
                      <a:pt x="1" y="1233"/>
                    </a:cubicBezTo>
                    <a:lnTo>
                      <a:pt x="1" y="1233"/>
                    </a:lnTo>
                    <a:cubicBezTo>
                      <a:pt x="23" y="1393"/>
                      <a:pt x="138" y="1507"/>
                      <a:pt x="297" y="1552"/>
                    </a:cubicBezTo>
                    <a:cubicBezTo>
                      <a:pt x="822" y="1667"/>
                      <a:pt x="1461" y="1826"/>
                      <a:pt x="2215" y="2032"/>
                    </a:cubicBezTo>
                    <a:cubicBezTo>
                      <a:pt x="2247" y="2041"/>
                      <a:pt x="2280" y="2045"/>
                      <a:pt x="2315" y="2045"/>
                    </a:cubicBezTo>
                    <a:cubicBezTo>
                      <a:pt x="2451" y="2045"/>
                      <a:pt x="2594" y="1972"/>
                      <a:pt x="2648" y="1826"/>
                    </a:cubicBezTo>
                    <a:cubicBezTo>
                      <a:pt x="2899" y="1393"/>
                      <a:pt x="3151" y="959"/>
                      <a:pt x="3379" y="502"/>
                    </a:cubicBezTo>
                    <a:cubicBezTo>
                      <a:pt x="3470" y="343"/>
                      <a:pt x="3424" y="137"/>
                      <a:pt x="32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33"/>
              <p:cNvSpPr/>
              <p:nvPr/>
            </p:nvSpPr>
            <p:spPr>
              <a:xfrm>
                <a:off x="8117106" y="1240383"/>
                <a:ext cx="114629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78" extrusionOk="0">
                    <a:moveTo>
                      <a:pt x="2899" y="1"/>
                    </a:moveTo>
                    <a:lnTo>
                      <a:pt x="2899" y="1"/>
                    </a:lnTo>
                    <a:cubicBezTo>
                      <a:pt x="2922" y="92"/>
                      <a:pt x="2922" y="183"/>
                      <a:pt x="2876" y="274"/>
                    </a:cubicBezTo>
                    <a:cubicBezTo>
                      <a:pt x="2625" y="731"/>
                      <a:pt x="2374" y="1187"/>
                      <a:pt x="2123" y="1644"/>
                    </a:cubicBezTo>
                    <a:cubicBezTo>
                      <a:pt x="2048" y="1776"/>
                      <a:pt x="1910" y="1861"/>
                      <a:pt x="1762" y="1861"/>
                    </a:cubicBezTo>
                    <a:cubicBezTo>
                      <a:pt x="1730" y="1861"/>
                      <a:pt x="1698" y="1857"/>
                      <a:pt x="1667" y="1849"/>
                    </a:cubicBezTo>
                    <a:cubicBezTo>
                      <a:pt x="1119" y="1690"/>
                      <a:pt x="617" y="1553"/>
                      <a:pt x="160" y="1439"/>
                    </a:cubicBezTo>
                    <a:cubicBezTo>
                      <a:pt x="92" y="1416"/>
                      <a:pt x="46" y="1393"/>
                      <a:pt x="0" y="1347"/>
                    </a:cubicBezTo>
                    <a:lnTo>
                      <a:pt x="0" y="1347"/>
                    </a:lnTo>
                    <a:cubicBezTo>
                      <a:pt x="46" y="1484"/>
                      <a:pt x="137" y="1621"/>
                      <a:pt x="297" y="1644"/>
                    </a:cubicBezTo>
                    <a:cubicBezTo>
                      <a:pt x="754" y="1781"/>
                      <a:pt x="1256" y="1918"/>
                      <a:pt x="1803" y="2055"/>
                    </a:cubicBezTo>
                    <a:cubicBezTo>
                      <a:pt x="1840" y="2071"/>
                      <a:pt x="1879" y="2078"/>
                      <a:pt x="1919" y="2078"/>
                    </a:cubicBezTo>
                    <a:cubicBezTo>
                      <a:pt x="2051" y="2078"/>
                      <a:pt x="2190" y="1995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36" y="115"/>
                      <a:pt x="28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33"/>
              <p:cNvSpPr/>
              <p:nvPr/>
            </p:nvSpPr>
            <p:spPr>
              <a:xfrm>
                <a:off x="8224129" y="1269880"/>
                <a:ext cx="116290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2124" extrusionOk="0">
                    <a:moveTo>
                      <a:pt x="2967" y="0"/>
                    </a:moveTo>
                    <a:cubicBezTo>
                      <a:pt x="2967" y="92"/>
                      <a:pt x="2967" y="206"/>
                      <a:pt x="2922" y="297"/>
                    </a:cubicBezTo>
                    <a:cubicBezTo>
                      <a:pt x="2671" y="754"/>
                      <a:pt x="2420" y="1233"/>
                      <a:pt x="2168" y="1689"/>
                    </a:cubicBezTo>
                    <a:cubicBezTo>
                      <a:pt x="2095" y="1836"/>
                      <a:pt x="1949" y="1909"/>
                      <a:pt x="1812" y="1909"/>
                    </a:cubicBezTo>
                    <a:cubicBezTo>
                      <a:pt x="1778" y="1909"/>
                      <a:pt x="1744" y="1904"/>
                      <a:pt x="1712" y="1895"/>
                    </a:cubicBezTo>
                    <a:cubicBezTo>
                      <a:pt x="1164" y="1735"/>
                      <a:pt x="639" y="1575"/>
                      <a:pt x="137" y="1438"/>
                    </a:cubicBezTo>
                    <a:cubicBezTo>
                      <a:pt x="91" y="1416"/>
                      <a:pt x="46" y="1393"/>
                      <a:pt x="0" y="1370"/>
                    </a:cubicBezTo>
                    <a:lnTo>
                      <a:pt x="0" y="1370"/>
                    </a:lnTo>
                    <a:cubicBezTo>
                      <a:pt x="46" y="1507"/>
                      <a:pt x="137" y="1621"/>
                      <a:pt x="274" y="1667"/>
                    </a:cubicBezTo>
                    <a:cubicBezTo>
                      <a:pt x="776" y="1804"/>
                      <a:pt x="1301" y="1941"/>
                      <a:pt x="1826" y="2100"/>
                    </a:cubicBezTo>
                    <a:cubicBezTo>
                      <a:pt x="1868" y="2116"/>
                      <a:pt x="1911" y="2123"/>
                      <a:pt x="1954" y="2123"/>
                    </a:cubicBezTo>
                    <a:cubicBezTo>
                      <a:pt x="2097" y="2123"/>
                      <a:pt x="2235" y="2041"/>
                      <a:pt x="2305" y="1918"/>
                    </a:cubicBezTo>
                    <a:cubicBezTo>
                      <a:pt x="2557" y="1438"/>
                      <a:pt x="2808" y="982"/>
                      <a:pt x="3059" y="503"/>
                    </a:cubicBezTo>
                    <a:cubicBezTo>
                      <a:pt x="3150" y="343"/>
                      <a:pt x="3104" y="137"/>
                      <a:pt x="29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33"/>
              <p:cNvSpPr/>
              <p:nvPr/>
            </p:nvSpPr>
            <p:spPr>
              <a:xfrm>
                <a:off x="8332815" y="1309492"/>
                <a:ext cx="140766" cy="792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146" extrusionOk="0">
                    <a:moveTo>
                      <a:pt x="3607" y="0"/>
                    </a:moveTo>
                    <a:cubicBezTo>
                      <a:pt x="3630" y="69"/>
                      <a:pt x="3630" y="160"/>
                      <a:pt x="3584" y="251"/>
                    </a:cubicBezTo>
                    <a:cubicBezTo>
                      <a:pt x="3356" y="731"/>
                      <a:pt x="3105" y="1210"/>
                      <a:pt x="2854" y="1712"/>
                    </a:cubicBezTo>
                    <a:cubicBezTo>
                      <a:pt x="2797" y="1844"/>
                      <a:pt x="2647" y="1929"/>
                      <a:pt x="2481" y="1929"/>
                    </a:cubicBezTo>
                    <a:cubicBezTo>
                      <a:pt x="2446" y="1929"/>
                      <a:pt x="2410" y="1925"/>
                      <a:pt x="2374" y="1918"/>
                    </a:cubicBezTo>
                    <a:cubicBezTo>
                      <a:pt x="1598" y="1666"/>
                      <a:pt x="845" y="1438"/>
                      <a:pt x="138" y="1233"/>
                    </a:cubicBezTo>
                    <a:cubicBezTo>
                      <a:pt x="69" y="1210"/>
                      <a:pt x="46" y="1187"/>
                      <a:pt x="1" y="1141"/>
                    </a:cubicBezTo>
                    <a:lnTo>
                      <a:pt x="1" y="1141"/>
                    </a:lnTo>
                    <a:cubicBezTo>
                      <a:pt x="23" y="1278"/>
                      <a:pt x="115" y="1393"/>
                      <a:pt x="274" y="1438"/>
                    </a:cubicBezTo>
                    <a:cubicBezTo>
                      <a:pt x="982" y="1666"/>
                      <a:pt x="1735" y="1895"/>
                      <a:pt x="2511" y="2123"/>
                    </a:cubicBezTo>
                    <a:cubicBezTo>
                      <a:pt x="2558" y="2139"/>
                      <a:pt x="2606" y="2146"/>
                      <a:pt x="2651" y="2146"/>
                    </a:cubicBezTo>
                    <a:cubicBezTo>
                      <a:pt x="2804" y="2146"/>
                      <a:pt x="2938" y="2064"/>
                      <a:pt x="2991" y="1940"/>
                    </a:cubicBezTo>
                    <a:cubicBezTo>
                      <a:pt x="3242" y="1438"/>
                      <a:pt x="3493" y="959"/>
                      <a:pt x="3721" y="480"/>
                    </a:cubicBezTo>
                    <a:cubicBezTo>
                      <a:pt x="3812" y="297"/>
                      <a:pt x="3767" y="114"/>
                      <a:pt x="36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33"/>
              <p:cNvSpPr/>
              <p:nvPr/>
            </p:nvSpPr>
            <p:spPr>
              <a:xfrm>
                <a:off x="8170193" y="1142625"/>
                <a:ext cx="114629" cy="77158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90" extrusionOk="0">
                    <a:moveTo>
                      <a:pt x="2922" y="1"/>
                    </a:moveTo>
                    <a:cubicBezTo>
                      <a:pt x="2945" y="92"/>
                      <a:pt x="2922" y="183"/>
                      <a:pt x="2876" y="275"/>
                    </a:cubicBezTo>
                    <a:cubicBezTo>
                      <a:pt x="2625" y="731"/>
                      <a:pt x="2374" y="1188"/>
                      <a:pt x="2123" y="1667"/>
                    </a:cubicBezTo>
                    <a:cubicBezTo>
                      <a:pt x="2050" y="1794"/>
                      <a:pt x="1920" y="1864"/>
                      <a:pt x="1778" y="1864"/>
                    </a:cubicBezTo>
                    <a:cubicBezTo>
                      <a:pt x="1741" y="1864"/>
                      <a:pt x="1704" y="1859"/>
                      <a:pt x="1667" y="1850"/>
                    </a:cubicBezTo>
                    <a:cubicBezTo>
                      <a:pt x="1142" y="1713"/>
                      <a:pt x="617" y="1576"/>
                      <a:pt x="137" y="1462"/>
                    </a:cubicBezTo>
                    <a:cubicBezTo>
                      <a:pt x="92" y="1439"/>
                      <a:pt x="46" y="1416"/>
                      <a:pt x="0" y="1370"/>
                    </a:cubicBezTo>
                    <a:lnTo>
                      <a:pt x="0" y="1370"/>
                    </a:lnTo>
                    <a:cubicBezTo>
                      <a:pt x="23" y="1530"/>
                      <a:pt x="137" y="1644"/>
                      <a:pt x="274" y="1690"/>
                    </a:cubicBezTo>
                    <a:cubicBezTo>
                      <a:pt x="754" y="1804"/>
                      <a:pt x="1278" y="1941"/>
                      <a:pt x="1803" y="2078"/>
                    </a:cubicBezTo>
                    <a:cubicBezTo>
                      <a:pt x="1835" y="2086"/>
                      <a:pt x="1867" y="2090"/>
                      <a:pt x="1898" y="2090"/>
                    </a:cubicBezTo>
                    <a:cubicBezTo>
                      <a:pt x="2047" y="2090"/>
                      <a:pt x="2185" y="2004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59" y="115"/>
                      <a:pt x="292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33"/>
              <p:cNvSpPr/>
              <p:nvPr/>
            </p:nvSpPr>
            <p:spPr>
              <a:xfrm>
                <a:off x="8278029" y="1171273"/>
                <a:ext cx="116327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24" extrusionOk="0">
                    <a:moveTo>
                      <a:pt x="2968" y="1"/>
                    </a:moveTo>
                    <a:lnTo>
                      <a:pt x="2968" y="1"/>
                    </a:lnTo>
                    <a:cubicBezTo>
                      <a:pt x="2991" y="92"/>
                      <a:pt x="2968" y="183"/>
                      <a:pt x="2923" y="275"/>
                    </a:cubicBezTo>
                    <a:cubicBezTo>
                      <a:pt x="2671" y="731"/>
                      <a:pt x="2420" y="1211"/>
                      <a:pt x="2146" y="1690"/>
                    </a:cubicBezTo>
                    <a:cubicBezTo>
                      <a:pt x="2071" y="1822"/>
                      <a:pt x="1933" y="1907"/>
                      <a:pt x="1785" y="1907"/>
                    </a:cubicBezTo>
                    <a:cubicBezTo>
                      <a:pt x="1754" y="1907"/>
                      <a:pt x="1722" y="1903"/>
                      <a:pt x="1690" y="1895"/>
                    </a:cubicBezTo>
                    <a:cubicBezTo>
                      <a:pt x="1165" y="1736"/>
                      <a:pt x="640" y="1599"/>
                      <a:pt x="138" y="1462"/>
                    </a:cubicBezTo>
                    <a:cubicBezTo>
                      <a:pt x="92" y="1439"/>
                      <a:pt x="47" y="1416"/>
                      <a:pt x="1" y="1370"/>
                    </a:cubicBezTo>
                    <a:lnTo>
                      <a:pt x="1" y="1370"/>
                    </a:lnTo>
                    <a:cubicBezTo>
                      <a:pt x="24" y="1507"/>
                      <a:pt x="115" y="1644"/>
                      <a:pt x="275" y="1667"/>
                    </a:cubicBezTo>
                    <a:cubicBezTo>
                      <a:pt x="777" y="1804"/>
                      <a:pt x="1302" y="1964"/>
                      <a:pt x="1827" y="2101"/>
                    </a:cubicBezTo>
                    <a:cubicBezTo>
                      <a:pt x="1869" y="2116"/>
                      <a:pt x="1911" y="2124"/>
                      <a:pt x="1951" y="2124"/>
                    </a:cubicBezTo>
                    <a:cubicBezTo>
                      <a:pt x="2088" y="2124"/>
                      <a:pt x="2213" y="2041"/>
                      <a:pt x="2283" y="1918"/>
                    </a:cubicBezTo>
                    <a:cubicBezTo>
                      <a:pt x="2557" y="1439"/>
                      <a:pt x="2808" y="960"/>
                      <a:pt x="3060" y="503"/>
                    </a:cubicBezTo>
                    <a:cubicBezTo>
                      <a:pt x="3151" y="320"/>
                      <a:pt x="3105" y="115"/>
                      <a:pt x="29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33"/>
              <p:cNvSpPr/>
              <p:nvPr/>
            </p:nvSpPr>
            <p:spPr>
              <a:xfrm>
                <a:off x="8045486" y="1116525"/>
                <a:ext cx="130651" cy="75459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2044" extrusionOk="0">
                    <a:moveTo>
                      <a:pt x="3355" y="0"/>
                    </a:moveTo>
                    <a:cubicBezTo>
                      <a:pt x="3355" y="92"/>
                      <a:pt x="3355" y="183"/>
                      <a:pt x="3310" y="274"/>
                    </a:cubicBezTo>
                    <a:cubicBezTo>
                      <a:pt x="3059" y="708"/>
                      <a:pt x="2808" y="1164"/>
                      <a:pt x="2579" y="1621"/>
                    </a:cubicBezTo>
                    <a:cubicBezTo>
                      <a:pt x="2507" y="1748"/>
                      <a:pt x="2376" y="1817"/>
                      <a:pt x="2234" y="1817"/>
                    </a:cubicBezTo>
                    <a:cubicBezTo>
                      <a:pt x="2197" y="1817"/>
                      <a:pt x="2160" y="1813"/>
                      <a:pt x="2123" y="1803"/>
                    </a:cubicBezTo>
                    <a:cubicBezTo>
                      <a:pt x="1370" y="1621"/>
                      <a:pt x="708" y="1461"/>
                      <a:pt x="160" y="1347"/>
                    </a:cubicBezTo>
                    <a:cubicBezTo>
                      <a:pt x="91" y="1324"/>
                      <a:pt x="46" y="1301"/>
                      <a:pt x="0" y="1256"/>
                    </a:cubicBezTo>
                    <a:lnTo>
                      <a:pt x="0" y="1256"/>
                    </a:lnTo>
                    <a:cubicBezTo>
                      <a:pt x="23" y="1415"/>
                      <a:pt x="137" y="1530"/>
                      <a:pt x="297" y="1575"/>
                    </a:cubicBezTo>
                    <a:cubicBezTo>
                      <a:pt x="845" y="1689"/>
                      <a:pt x="1507" y="1849"/>
                      <a:pt x="2260" y="2032"/>
                    </a:cubicBezTo>
                    <a:cubicBezTo>
                      <a:pt x="2292" y="2040"/>
                      <a:pt x="2323" y="2043"/>
                      <a:pt x="2355" y="2043"/>
                    </a:cubicBezTo>
                    <a:cubicBezTo>
                      <a:pt x="2503" y="2043"/>
                      <a:pt x="2641" y="1958"/>
                      <a:pt x="2716" y="1826"/>
                    </a:cubicBezTo>
                    <a:cubicBezTo>
                      <a:pt x="2945" y="1370"/>
                      <a:pt x="3196" y="936"/>
                      <a:pt x="3447" y="502"/>
                    </a:cubicBezTo>
                    <a:cubicBezTo>
                      <a:pt x="3538" y="320"/>
                      <a:pt x="3492" y="114"/>
                      <a:pt x="33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33"/>
              <p:cNvSpPr/>
              <p:nvPr/>
            </p:nvSpPr>
            <p:spPr>
              <a:xfrm>
                <a:off x="8386751" y="1208375"/>
                <a:ext cx="137370" cy="79742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2160" extrusionOk="0">
                    <a:moveTo>
                      <a:pt x="3515" y="0"/>
                    </a:moveTo>
                    <a:lnTo>
                      <a:pt x="3515" y="0"/>
                    </a:lnTo>
                    <a:cubicBezTo>
                      <a:pt x="3538" y="69"/>
                      <a:pt x="3538" y="160"/>
                      <a:pt x="3493" y="251"/>
                    </a:cubicBezTo>
                    <a:cubicBezTo>
                      <a:pt x="3264" y="731"/>
                      <a:pt x="3013" y="1210"/>
                      <a:pt x="2762" y="1712"/>
                    </a:cubicBezTo>
                    <a:cubicBezTo>
                      <a:pt x="2691" y="1854"/>
                      <a:pt x="2552" y="1940"/>
                      <a:pt x="2408" y="1940"/>
                    </a:cubicBezTo>
                    <a:cubicBezTo>
                      <a:pt x="2366" y="1940"/>
                      <a:pt x="2324" y="1933"/>
                      <a:pt x="2283" y="1918"/>
                    </a:cubicBezTo>
                    <a:cubicBezTo>
                      <a:pt x="1530" y="1689"/>
                      <a:pt x="822" y="1484"/>
                      <a:pt x="115" y="1278"/>
                    </a:cubicBezTo>
                    <a:cubicBezTo>
                      <a:pt x="69" y="1256"/>
                      <a:pt x="23" y="1233"/>
                      <a:pt x="0" y="1210"/>
                    </a:cubicBezTo>
                    <a:lnTo>
                      <a:pt x="0" y="1210"/>
                    </a:lnTo>
                    <a:cubicBezTo>
                      <a:pt x="23" y="1347"/>
                      <a:pt x="115" y="1461"/>
                      <a:pt x="251" y="1507"/>
                    </a:cubicBezTo>
                    <a:cubicBezTo>
                      <a:pt x="959" y="1712"/>
                      <a:pt x="1667" y="1918"/>
                      <a:pt x="2420" y="2146"/>
                    </a:cubicBezTo>
                    <a:cubicBezTo>
                      <a:pt x="2456" y="2155"/>
                      <a:pt x="2494" y="2159"/>
                      <a:pt x="2531" y="2159"/>
                    </a:cubicBezTo>
                    <a:cubicBezTo>
                      <a:pt x="2680" y="2159"/>
                      <a:pt x="2826" y="2086"/>
                      <a:pt x="2899" y="1940"/>
                    </a:cubicBezTo>
                    <a:cubicBezTo>
                      <a:pt x="3150" y="1438"/>
                      <a:pt x="3401" y="936"/>
                      <a:pt x="3630" y="480"/>
                    </a:cubicBezTo>
                    <a:cubicBezTo>
                      <a:pt x="3721" y="297"/>
                      <a:pt x="3652" y="114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33"/>
              <p:cNvSpPr/>
              <p:nvPr/>
            </p:nvSpPr>
            <p:spPr>
              <a:xfrm>
                <a:off x="8440688" y="1106409"/>
                <a:ext cx="132312" cy="8059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83" extrusionOk="0">
                    <a:moveTo>
                      <a:pt x="3401" y="0"/>
                    </a:moveTo>
                    <a:cubicBezTo>
                      <a:pt x="3401" y="92"/>
                      <a:pt x="3424" y="183"/>
                      <a:pt x="3378" y="274"/>
                    </a:cubicBezTo>
                    <a:cubicBezTo>
                      <a:pt x="3150" y="731"/>
                      <a:pt x="2899" y="1210"/>
                      <a:pt x="2648" y="1735"/>
                    </a:cubicBezTo>
                    <a:cubicBezTo>
                      <a:pt x="2595" y="1877"/>
                      <a:pt x="2460" y="1963"/>
                      <a:pt x="2306" y="1963"/>
                    </a:cubicBezTo>
                    <a:cubicBezTo>
                      <a:pt x="2261" y="1963"/>
                      <a:pt x="2215" y="1956"/>
                      <a:pt x="2169" y="1940"/>
                    </a:cubicBezTo>
                    <a:cubicBezTo>
                      <a:pt x="1484" y="1735"/>
                      <a:pt x="799" y="1552"/>
                      <a:pt x="137" y="1347"/>
                    </a:cubicBezTo>
                    <a:cubicBezTo>
                      <a:pt x="92" y="1347"/>
                      <a:pt x="46" y="1301"/>
                      <a:pt x="0" y="1279"/>
                    </a:cubicBezTo>
                    <a:lnTo>
                      <a:pt x="0" y="1279"/>
                    </a:lnTo>
                    <a:cubicBezTo>
                      <a:pt x="46" y="1415"/>
                      <a:pt x="137" y="1530"/>
                      <a:pt x="274" y="1575"/>
                    </a:cubicBezTo>
                    <a:cubicBezTo>
                      <a:pt x="936" y="1758"/>
                      <a:pt x="1621" y="1963"/>
                      <a:pt x="2306" y="2169"/>
                    </a:cubicBezTo>
                    <a:cubicBezTo>
                      <a:pt x="2347" y="2178"/>
                      <a:pt x="2387" y="2182"/>
                      <a:pt x="2426" y="2182"/>
                    </a:cubicBezTo>
                    <a:cubicBezTo>
                      <a:pt x="2580" y="2182"/>
                      <a:pt x="2712" y="2109"/>
                      <a:pt x="2785" y="1963"/>
                    </a:cubicBezTo>
                    <a:cubicBezTo>
                      <a:pt x="3036" y="1438"/>
                      <a:pt x="3287" y="959"/>
                      <a:pt x="3515" y="480"/>
                    </a:cubicBezTo>
                    <a:cubicBezTo>
                      <a:pt x="3584" y="320"/>
                      <a:pt x="3538" y="114"/>
                      <a:pt x="34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33"/>
              <p:cNvSpPr/>
              <p:nvPr/>
            </p:nvSpPr>
            <p:spPr>
              <a:xfrm>
                <a:off x="8223280" y="1044056"/>
                <a:ext cx="116327" cy="7797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12" extrusionOk="0">
                    <a:moveTo>
                      <a:pt x="2968" y="0"/>
                    </a:moveTo>
                    <a:lnTo>
                      <a:pt x="2968" y="0"/>
                    </a:lnTo>
                    <a:cubicBezTo>
                      <a:pt x="2990" y="92"/>
                      <a:pt x="2968" y="206"/>
                      <a:pt x="2922" y="297"/>
                    </a:cubicBezTo>
                    <a:cubicBezTo>
                      <a:pt x="2671" y="708"/>
                      <a:pt x="2420" y="1187"/>
                      <a:pt x="2146" y="1689"/>
                    </a:cubicBezTo>
                    <a:cubicBezTo>
                      <a:pt x="2073" y="1816"/>
                      <a:pt x="1943" y="1886"/>
                      <a:pt x="1800" y="1886"/>
                    </a:cubicBezTo>
                    <a:cubicBezTo>
                      <a:pt x="1764" y="1886"/>
                      <a:pt x="1727" y="1881"/>
                      <a:pt x="1689" y="1872"/>
                    </a:cubicBezTo>
                    <a:cubicBezTo>
                      <a:pt x="1164" y="1735"/>
                      <a:pt x="639" y="1621"/>
                      <a:pt x="160" y="1484"/>
                    </a:cubicBezTo>
                    <a:cubicBezTo>
                      <a:pt x="92" y="1484"/>
                      <a:pt x="46" y="1461"/>
                      <a:pt x="0" y="1415"/>
                    </a:cubicBezTo>
                    <a:lnTo>
                      <a:pt x="0" y="1415"/>
                    </a:lnTo>
                    <a:cubicBezTo>
                      <a:pt x="46" y="1552"/>
                      <a:pt x="137" y="1667"/>
                      <a:pt x="297" y="1712"/>
                    </a:cubicBezTo>
                    <a:cubicBezTo>
                      <a:pt x="776" y="1826"/>
                      <a:pt x="1301" y="1963"/>
                      <a:pt x="1826" y="2100"/>
                    </a:cubicBezTo>
                    <a:cubicBezTo>
                      <a:pt x="1858" y="2108"/>
                      <a:pt x="1890" y="2112"/>
                      <a:pt x="1921" y="2112"/>
                    </a:cubicBezTo>
                    <a:cubicBezTo>
                      <a:pt x="2070" y="2112"/>
                      <a:pt x="2207" y="2027"/>
                      <a:pt x="2283" y="1895"/>
                    </a:cubicBezTo>
                    <a:cubicBezTo>
                      <a:pt x="2557" y="1415"/>
                      <a:pt x="2808" y="936"/>
                      <a:pt x="3059" y="502"/>
                    </a:cubicBezTo>
                    <a:cubicBezTo>
                      <a:pt x="3150" y="343"/>
                      <a:pt x="3105" y="137"/>
                      <a:pt x="29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33"/>
              <p:cNvSpPr/>
              <p:nvPr/>
            </p:nvSpPr>
            <p:spPr>
              <a:xfrm>
                <a:off x="8097724" y="1018767"/>
                <a:ext cx="132312" cy="76382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069" extrusionOk="0">
                    <a:moveTo>
                      <a:pt x="3378" y="1"/>
                    </a:moveTo>
                    <a:cubicBezTo>
                      <a:pt x="3401" y="92"/>
                      <a:pt x="3401" y="206"/>
                      <a:pt x="3333" y="297"/>
                    </a:cubicBezTo>
                    <a:cubicBezTo>
                      <a:pt x="3105" y="708"/>
                      <a:pt x="2853" y="1165"/>
                      <a:pt x="2602" y="1644"/>
                    </a:cubicBezTo>
                    <a:cubicBezTo>
                      <a:pt x="2522" y="1784"/>
                      <a:pt x="2373" y="1854"/>
                      <a:pt x="2214" y="1854"/>
                    </a:cubicBezTo>
                    <a:cubicBezTo>
                      <a:pt x="2192" y="1854"/>
                      <a:pt x="2169" y="1852"/>
                      <a:pt x="2146" y="1849"/>
                    </a:cubicBezTo>
                    <a:cubicBezTo>
                      <a:pt x="1415" y="1667"/>
                      <a:pt x="754" y="1530"/>
                      <a:pt x="160" y="1393"/>
                    </a:cubicBezTo>
                    <a:cubicBezTo>
                      <a:pt x="114" y="1393"/>
                      <a:pt x="46" y="1347"/>
                      <a:pt x="0" y="1324"/>
                    </a:cubicBezTo>
                    <a:lnTo>
                      <a:pt x="0" y="1324"/>
                    </a:lnTo>
                    <a:cubicBezTo>
                      <a:pt x="23" y="1461"/>
                      <a:pt x="137" y="1575"/>
                      <a:pt x="297" y="1621"/>
                    </a:cubicBezTo>
                    <a:cubicBezTo>
                      <a:pt x="890" y="1735"/>
                      <a:pt x="1552" y="1895"/>
                      <a:pt x="2283" y="2055"/>
                    </a:cubicBezTo>
                    <a:cubicBezTo>
                      <a:pt x="2320" y="2064"/>
                      <a:pt x="2357" y="2069"/>
                      <a:pt x="2394" y="2069"/>
                    </a:cubicBezTo>
                    <a:cubicBezTo>
                      <a:pt x="2536" y="2069"/>
                      <a:pt x="2667" y="1999"/>
                      <a:pt x="2739" y="1872"/>
                    </a:cubicBezTo>
                    <a:cubicBezTo>
                      <a:pt x="2990" y="1393"/>
                      <a:pt x="3241" y="936"/>
                      <a:pt x="3470" y="503"/>
                    </a:cubicBezTo>
                    <a:cubicBezTo>
                      <a:pt x="3584" y="343"/>
                      <a:pt x="3515" y="115"/>
                      <a:pt x="33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33"/>
              <p:cNvSpPr/>
              <p:nvPr/>
            </p:nvSpPr>
            <p:spPr>
              <a:xfrm>
                <a:off x="8331966" y="1071854"/>
                <a:ext cx="117176" cy="78930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138" extrusionOk="0">
                    <a:moveTo>
                      <a:pt x="2991" y="0"/>
                    </a:moveTo>
                    <a:cubicBezTo>
                      <a:pt x="2991" y="92"/>
                      <a:pt x="2991" y="206"/>
                      <a:pt x="2945" y="297"/>
                    </a:cubicBezTo>
                    <a:cubicBezTo>
                      <a:pt x="2694" y="731"/>
                      <a:pt x="2443" y="1210"/>
                      <a:pt x="2169" y="1712"/>
                    </a:cubicBezTo>
                    <a:cubicBezTo>
                      <a:pt x="2099" y="1836"/>
                      <a:pt x="1961" y="1918"/>
                      <a:pt x="1817" y="1918"/>
                    </a:cubicBezTo>
                    <a:cubicBezTo>
                      <a:pt x="1775" y="1918"/>
                      <a:pt x="1732" y="1911"/>
                      <a:pt x="1690" y="1895"/>
                    </a:cubicBezTo>
                    <a:cubicBezTo>
                      <a:pt x="1165" y="1758"/>
                      <a:pt x="640" y="1621"/>
                      <a:pt x="161" y="1484"/>
                    </a:cubicBezTo>
                    <a:cubicBezTo>
                      <a:pt x="92" y="1461"/>
                      <a:pt x="46" y="1438"/>
                      <a:pt x="1" y="1416"/>
                    </a:cubicBezTo>
                    <a:lnTo>
                      <a:pt x="1" y="1416"/>
                    </a:lnTo>
                    <a:cubicBezTo>
                      <a:pt x="24" y="1553"/>
                      <a:pt x="138" y="1667"/>
                      <a:pt x="275" y="1712"/>
                    </a:cubicBezTo>
                    <a:cubicBezTo>
                      <a:pt x="777" y="1849"/>
                      <a:pt x="1302" y="1986"/>
                      <a:pt x="1827" y="2123"/>
                    </a:cubicBezTo>
                    <a:cubicBezTo>
                      <a:pt x="1864" y="2133"/>
                      <a:pt x="1902" y="2137"/>
                      <a:pt x="1940" y="2137"/>
                    </a:cubicBezTo>
                    <a:cubicBezTo>
                      <a:pt x="2088" y="2137"/>
                      <a:pt x="2229" y="2068"/>
                      <a:pt x="2283" y="1941"/>
                    </a:cubicBezTo>
                    <a:cubicBezTo>
                      <a:pt x="2580" y="1416"/>
                      <a:pt x="2831" y="936"/>
                      <a:pt x="3082" y="503"/>
                    </a:cubicBezTo>
                    <a:cubicBezTo>
                      <a:pt x="3173" y="343"/>
                      <a:pt x="3128" y="137"/>
                      <a:pt x="29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33"/>
              <p:cNvSpPr/>
              <p:nvPr/>
            </p:nvSpPr>
            <p:spPr>
              <a:xfrm>
                <a:off x="8109501" y="1467056"/>
                <a:ext cx="126442" cy="10285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86" extrusionOk="0">
                    <a:moveTo>
                      <a:pt x="3219" y="1"/>
                    </a:moveTo>
                    <a:cubicBezTo>
                      <a:pt x="3242" y="92"/>
                      <a:pt x="3242" y="183"/>
                      <a:pt x="3196" y="274"/>
                    </a:cubicBezTo>
                    <a:cubicBezTo>
                      <a:pt x="2786" y="1028"/>
                      <a:pt x="2443" y="1735"/>
                      <a:pt x="2146" y="2329"/>
                    </a:cubicBezTo>
                    <a:cubicBezTo>
                      <a:pt x="2076" y="2470"/>
                      <a:pt x="1936" y="2557"/>
                      <a:pt x="1782" y="2557"/>
                    </a:cubicBezTo>
                    <a:cubicBezTo>
                      <a:pt x="1737" y="2557"/>
                      <a:pt x="1691" y="2550"/>
                      <a:pt x="1644" y="2534"/>
                    </a:cubicBezTo>
                    <a:cubicBezTo>
                      <a:pt x="1165" y="2352"/>
                      <a:pt x="640" y="2192"/>
                      <a:pt x="115" y="1986"/>
                    </a:cubicBezTo>
                    <a:cubicBezTo>
                      <a:pt x="69" y="1986"/>
                      <a:pt x="24" y="1941"/>
                      <a:pt x="1" y="1918"/>
                    </a:cubicBezTo>
                    <a:lnTo>
                      <a:pt x="1" y="1918"/>
                    </a:lnTo>
                    <a:cubicBezTo>
                      <a:pt x="24" y="2055"/>
                      <a:pt x="115" y="2169"/>
                      <a:pt x="252" y="2215"/>
                    </a:cubicBezTo>
                    <a:cubicBezTo>
                      <a:pt x="777" y="2397"/>
                      <a:pt x="1302" y="2580"/>
                      <a:pt x="1781" y="2762"/>
                    </a:cubicBezTo>
                    <a:cubicBezTo>
                      <a:pt x="1827" y="2778"/>
                      <a:pt x="1874" y="2785"/>
                      <a:pt x="1919" y="2785"/>
                    </a:cubicBezTo>
                    <a:cubicBezTo>
                      <a:pt x="2073" y="2785"/>
                      <a:pt x="2213" y="2698"/>
                      <a:pt x="2283" y="2557"/>
                    </a:cubicBezTo>
                    <a:cubicBezTo>
                      <a:pt x="2580" y="1941"/>
                      <a:pt x="2922" y="1256"/>
                      <a:pt x="3333" y="503"/>
                    </a:cubicBezTo>
                    <a:cubicBezTo>
                      <a:pt x="3425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33"/>
              <p:cNvSpPr/>
              <p:nvPr/>
            </p:nvSpPr>
            <p:spPr>
              <a:xfrm>
                <a:off x="7894641" y="1403854"/>
                <a:ext cx="126442" cy="90669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456" extrusionOk="0">
                    <a:moveTo>
                      <a:pt x="3219" y="1"/>
                    </a:moveTo>
                    <a:lnTo>
                      <a:pt x="3219" y="1"/>
                    </a:lnTo>
                    <a:cubicBezTo>
                      <a:pt x="3242" y="92"/>
                      <a:pt x="3242" y="183"/>
                      <a:pt x="3196" y="275"/>
                    </a:cubicBezTo>
                    <a:cubicBezTo>
                      <a:pt x="2854" y="914"/>
                      <a:pt x="2557" y="1484"/>
                      <a:pt x="2306" y="2009"/>
                    </a:cubicBezTo>
                    <a:cubicBezTo>
                      <a:pt x="2235" y="2151"/>
                      <a:pt x="2082" y="2237"/>
                      <a:pt x="1932" y="2237"/>
                    </a:cubicBezTo>
                    <a:cubicBezTo>
                      <a:pt x="1888" y="2237"/>
                      <a:pt x="1845" y="2230"/>
                      <a:pt x="1804" y="2215"/>
                    </a:cubicBezTo>
                    <a:cubicBezTo>
                      <a:pt x="1233" y="1986"/>
                      <a:pt x="662" y="1781"/>
                      <a:pt x="92" y="1553"/>
                    </a:cubicBezTo>
                    <a:cubicBezTo>
                      <a:pt x="69" y="1553"/>
                      <a:pt x="23" y="1530"/>
                      <a:pt x="0" y="1484"/>
                    </a:cubicBezTo>
                    <a:lnTo>
                      <a:pt x="0" y="1484"/>
                    </a:lnTo>
                    <a:cubicBezTo>
                      <a:pt x="23" y="1621"/>
                      <a:pt x="92" y="1735"/>
                      <a:pt x="229" y="1781"/>
                    </a:cubicBezTo>
                    <a:cubicBezTo>
                      <a:pt x="799" y="2009"/>
                      <a:pt x="1370" y="2215"/>
                      <a:pt x="1941" y="2420"/>
                    </a:cubicBezTo>
                    <a:cubicBezTo>
                      <a:pt x="1989" y="2445"/>
                      <a:pt x="2042" y="2456"/>
                      <a:pt x="2094" y="2456"/>
                    </a:cubicBezTo>
                    <a:cubicBezTo>
                      <a:pt x="2236" y="2456"/>
                      <a:pt x="2376" y="2371"/>
                      <a:pt x="2443" y="2238"/>
                    </a:cubicBezTo>
                    <a:cubicBezTo>
                      <a:pt x="2694" y="1713"/>
                      <a:pt x="2991" y="1119"/>
                      <a:pt x="3333" y="503"/>
                    </a:cubicBezTo>
                    <a:cubicBezTo>
                      <a:pt x="3424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33"/>
              <p:cNvSpPr/>
              <p:nvPr/>
            </p:nvSpPr>
            <p:spPr>
              <a:xfrm>
                <a:off x="8005873" y="1435049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3082" y="0"/>
                    </a:moveTo>
                    <a:cubicBezTo>
                      <a:pt x="3105" y="69"/>
                      <a:pt x="3105" y="183"/>
                      <a:pt x="3059" y="274"/>
                    </a:cubicBezTo>
                    <a:cubicBezTo>
                      <a:pt x="2694" y="959"/>
                      <a:pt x="2351" y="1621"/>
                      <a:pt x="2077" y="2191"/>
                    </a:cubicBezTo>
                    <a:cubicBezTo>
                      <a:pt x="2007" y="2333"/>
                      <a:pt x="1867" y="2420"/>
                      <a:pt x="1713" y="2420"/>
                    </a:cubicBezTo>
                    <a:cubicBezTo>
                      <a:pt x="1668" y="2420"/>
                      <a:pt x="1622" y="2412"/>
                      <a:pt x="1575" y="2397"/>
                    </a:cubicBezTo>
                    <a:cubicBezTo>
                      <a:pt x="1096" y="2214"/>
                      <a:pt x="617" y="2032"/>
                      <a:pt x="114" y="1849"/>
                    </a:cubicBezTo>
                    <a:cubicBezTo>
                      <a:pt x="69" y="1849"/>
                      <a:pt x="46" y="1803"/>
                      <a:pt x="0" y="1781"/>
                    </a:cubicBezTo>
                    <a:lnTo>
                      <a:pt x="0" y="1781"/>
                    </a:lnTo>
                    <a:cubicBezTo>
                      <a:pt x="46" y="1918"/>
                      <a:pt x="114" y="2032"/>
                      <a:pt x="251" y="2077"/>
                    </a:cubicBezTo>
                    <a:cubicBezTo>
                      <a:pt x="754" y="2260"/>
                      <a:pt x="1233" y="2442"/>
                      <a:pt x="1712" y="2602"/>
                    </a:cubicBezTo>
                    <a:cubicBezTo>
                      <a:pt x="1765" y="2620"/>
                      <a:pt x="1817" y="2628"/>
                      <a:pt x="1868" y="2628"/>
                    </a:cubicBezTo>
                    <a:cubicBezTo>
                      <a:pt x="2015" y="2628"/>
                      <a:pt x="2146" y="2556"/>
                      <a:pt x="2214" y="2420"/>
                    </a:cubicBezTo>
                    <a:cubicBezTo>
                      <a:pt x="2488" y="1849"/>
                      <a:pt x="2831" y="1187"/>
                      <a:pt x="3196" y="480"/>
                    </a:cubicBezTo>
                    <a:cubicBezTo>
                      <a:pt x="3287" y="320"/>
                      <a:pt x="3219" y="114"/>
                      <a:pt x="30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33"/>
              <p:cNvSpPr/>
              <p:nvPr/>
            </p:nvSpPr>
            <p:spPr>
              <a:xfrm>
                <a:off x="8215675" y="1409760"/>
                <a:ext cx="207329" cy="205298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5561" extrusionOk="0">
                    <a:moveTo>
                      <a:pt x="5410" y="0"/>
                    </a:moveTo>
                    <a:lnTo>
                      <a:pt x="5410" y="0"/>
                    </a:lnTo>
                    <a:cubicBezTo>
                      <a:pt x="5433" y="92"/>
                      <a:pt x="5433" y="183"/>
                      <a:pt x="5388" y="274"/>
                    </a:cubicBezTo>
                    <a:cubicBezTo>
                      <a:pt x="5022" y="982"/>
                      <a:pt x="4543" y="1941"/>
                      <a:pt x="4224" y="2557"/>
                    </a:cubicBezTo>
                    <a:cubicBezTo>
                      <a:pt x="3790" y="3401"/>
                      <a:pt x="3356" y="4246"/>
                      <a:pt x="2900" y="5113"/>
                    </a:cubicBezTo>
                    <a:cubicBezTo>
                      <a:pt x="2829" y="5255"/>
                      <a:pt x="2690" y="5341"/>
                      <a:pt x="2546" y="5341"/>
                    </a:cubicBezTo>
                    <a:cubicBezTo>
                      <a:pt x="2504" y="5341"/>
                      <a:pt x="2461" y="5334"/>
                      <a:pt x="2420" y="5319"/>
                    </a:cubicBezTo>
                    <a:cubicBezTo>
                      <a:pt x="1781" y="5113"/>
                      <a:pt x="1005" y="4839"/>
                      <a:pt x="115" y="4543"/>
                    </a:cubicBezTo>
                    <a:cubicBezTo>
                      <a:pt x="69" y="4520"/>
                      <a:pt x="24" y="4497"/>
                      <a:pt x="1" y="4474"/>
                    </a:cubicBezTo>
                    <a:lnTo>
                      <a:pt x="1" y="4474"/>
                    </a:lnTo>
                    <a:cubicBezTo>
                      <a:pt x="24" y="4611"/>
                      <a:pt x="115" y="4725"/>
                      <a:pt x="252" y="4771"/>
                    </a:cubicBezTo>
                    <a:cubicBezTo>
                      <a:pt x="1142" y="5068"/>
                      <a:pt x="1918" y="5342"/>
                      <a:pt x="2557" y="5547"/>
                    </a:cubicBezTo>
                    <a:cubicBezTo>
                      <a:pt x="2594" y="5556"/>
                      <a:pt x="2631" y="5561"/>
                      <a:pt x="2668" y="5561"/>
                    </a:cubicBezTo>
                    <a:cubicBezTo>
                      <a:pt x="2817" y="5561"/>
                      <a:pt x="2964" y="5488"/>
                      <a:pt x="3037" y="5342"/>
                    </a:cubicBezTo>
                    <a:cubicBezTo>
                      <a:pt x="3493" y="4474"/>
                      <a:pt x="3927" y="3607"/>
                      <a:pt x="4360" y="2785"/>
                    </a:cubicBezTo>
                    <a:cubicBezTo>
                      <a:pt x="4680" y="2169"/>
                      <a:pt x="5159" y="1210"/>
                      <a:pt x="5525" y="480"/>
                    </a:cubicBezTo>
                    <a:cubicBezTo>
                      <a:pt x="5616" y="320"/>
                      <a:pt x="5570" y="115"/>
                      <a:pt x="54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33"/>
              <p:cNvSpPr/>
              <p:nvPr/>
            </p:nvSpPr>
            <p:spPr>
              <a:xfrm>
                <a:off x="8065680" y="1337291"/>
                <a:ext cx="112968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2078" extrusionOk="0">
                    <a:moveTo>
                      <a:pt x="2854" y="0"/>
                    </a:moveTo>
                    <a:lnTo>
                      <a:pt x="2854" y="0"/>
                    </a:lnTo>
                    <a:cubicBezTo>
                      <a:pt x="2877" y="92"/>
                      <a:pt x="2877" y="206"/>
                      <a:pt x="2831" y="297"/>
                    </a:cubicBezTo>
                    <a:cubicBezTo>
                      <a:pt x="2580" y="754"/>
                      <a:pt x="2329" y="1210"/>
                      <a:pt x="2101" y="1644"/>
                    </a:cubicBezTo>
                    <a:cubicBezTo>
                      <a:pt x="2028" y="1790"/>
                      <a:pt x="1896" y="1863"/>
                      <a:pt x="1753" y="1863"/>
                    </a:cubicBezTo>
                    <a:cubicBezTo>
                      <a:pt x="1717" y="1863"/>
                      <a:pt x="1681" y="1858"/>
                      <a:pt x="1644" y="1849"/>
                    </a:cubicBezTo>
                    <a:cubicBezTo>
                      <a:pt x="1097" y="1690"/>
                      <a:pt x="594" y="1530"/>
                      <a:pt x="138" y="1416"/>
                    </a:cubicBezTo>
                    <a:cubicBezTo>
                      <a:pt x="92" y="1393"/>
                      <a:pt x="47" y="1370"/>
                      <a:pt x="1" y="1324"/>
                    </a:cubicBezTo>
                    <a:lnTo>
                      <a:pt x="1" y="1324"/>
                    </a:lnTo>
                    <a:cubicBezTo>
                      <a:pt x="47" y="1461"/>
                      <a:pt x="138" y="1575"/>
                      <a:pt x="275" y="1621"/>
                    </a:cubicBezTo>
                    <a:cubicBezTo>
                      <a:pt x="731" y="1758"/>
                      <a:pt x="1234" y="1918"/>
                      <a:pt x="1781" y="2055"/>
                    </a:cubicBezTo>
                    <a:cubicBezTo>
                      <a:pt x="1823" y="2070"/>
                      <a:pt x="1865" y="2078"/>
                      <a:pt x="1906" y="2078"/>
                    </a:cubicBezTo>
                    <a:cubicBezTo>
                      <a:pt x="2043" y="2078"/>
                      <a:pt x="2167" y="1995"/>
                      <a:pt x="2238" y="1872"/>
                    </a:cubicBezTo>
                    <a:cubicBezTo>
                      <a:pt x="2466" y="1438"/>
                      <a:pt x="2717" y="982"/>
                      <a:pt x="2968" y="503"/>
                    </a:cubicBezTo>
                    <a:cubicBezTo>
                      <a:pt x="3060" y="343"/>
                      <a:pt x="3014" y="137"/>
                      <a:pt x="28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33"/>
              <p:cNvSpPr/>
              <p:nvPr/>
            </p:nvSpPr>
            <p:spPr>
              <a:xfrm>
                <a:off x="8171854" y="1368450"/>
                <a:ext cx="115478" cy="78081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115" extrusionOk="0">
                    <a:moveTo>
                      <a:pt x="2945" y="1"/>
                    </a:moveTo>
                    <a:cubicBezTo>
                      <a:pt x="2945" y="92"/>
                      <a:pt x="2945" y="206"/>
                      <a:pt x="2900" y="298"/>
                    </a:cubicBezTo>
                    <a:cubicBezTo>
                      <a:pt x="2649" y="754"/>
                      <a:pt x="2398" y="1234"/>
                      <a:pt x="2169" y="1690"/>
                    </a:cubicBezTo>
                    <a:cubicBezTo>
                      <a:pt x="2099" y="1813"/>
                      <a:pt x="1961" y="1896"/>
                      <a:pt x="1818" y="1896"/>
                    </a:cubicBezTo>
                    <a:cubicBezTo>
                      <a:pt x="1775" y="1896"/>
                      <a:pt x="1732" y="1888"/>
                      <a:pt x="1690" y="1873"/>
                    </a:cubicBezTo>
                    <a:cubicBezTo>
                      <a:pt x="1142" y="1713"/>
                      <a:pt x="640" y="1553"/>
                      <a:pt x="138" y="1416"/>
                    </a:cubicBezTo>
                    <a:cubicBezTo>
                      <a:pt x="92" y="1393"/>
                      <a:pt x="47" y="1370"/>
                      <a:pt x="1" y="1325"/>
                    </a:cubicBezTo>
                    <a:lnTo>
                      <a:pt x="1" y="1325"/>
                    </a:lnTo>
                    <a:cubicBezTo>
                      <a:pt x="24" y="1462"/>
                      <a:pt x="115" y="1576"/>
                      <a:pt x="275" y="1622"/>
                    </a:cubicBezTo>
                    <a:cubicBezTo>
                      <a:pt x="754" y="1781"/>
                      <a:pt x="1279" y="1941"/>
                      <a:pt x="1827" y="2101"/>
                    </a:cubicBezTo>
                    <a:cubicBezTo>
                      <a:pt x="1864" y="2110"/>
                      <a:pt x="1902" y="2115"/>
                      <a:pt x="1940" y="2115"/>
                    </a:cubicBezTo>
                    <a:cubicBezTo>
                      <a:pt x="2089" y="2115"/>
                      <a:pt x="2234" y="2045"/>
                      <a:pt x="2306" y="1918"/>
                    </a:cubicBezTo>
                    <a:cubicBezTo>
                      <a:pt x="2535" y="1462"/>
                      <a:pt x="2786" y="982"/>
                      <a:pt x="3037" y="503"/>
                    </a:cubicBezTo>
                    <a:cubicBezTo>
                      <a:pt x="3128" y="343"/>
                      <a:pt x="3082" y="138"/>
                      <a:pt x="29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33"/>
              <p:cNvSpPr/>
              <p:nvPr/>
            </p:nvSpPr>
            <p:spPr>
              <a:xfrm>
                <a:off x="7946879" y="1308643"/>
                <a:ext cx="124744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023" extrusionOk="0">
                    <a:moveTo>
                      <a:pt x="3173" y="0"/>
                    </a:moveTo>
                    <a:lnTo>
                      <a:pt x="3173" y="0"/>
                    </a:lnTo>
                    <a:cubicBezTo>
                      <a:pt x="3196" y="92"/>
                      <a:pt x="3196" y="183"/>
                      <a:pt x="3150" y="274"/>
                    </a:cubicBezTo>
                    <a:cubicBezTo>
                      <a:pt x="2899" y="731"/>
                      <a:pt x="2671" y="1164"/>
                      <a:pt x="2443" y="1598"/>
                    </a:cubicBezTo>
                    <a:cubicBezTo>
                      <a:pt x="2373" y="1721"/>
                      <a:pt x="2248" y="1804"/>
                      <a:pt x="2111" y="1804"/>
                    </a:cubicBezTo>
                    <a:cubicBezTo>
                      <a:pt x="2070" y="1804"/>
                      <a:pt x="2028" y="1796"/>
                      <a:pt x="1986" y="1781"/>
                    </a:cubicBezTo>
                    <a:cubicBezTo>
                      <a:pt x="1233" y="1575"/>
                      <a:pt x="617" y="1416"/>
                      <a:pt x="138" y="1279"/>
                    </a:cubicBezTo>
                    <a:cubicBezTo>
                      <a:pt x="92" y="1279"/>
                      <a:pt x="46" y="1233"/>
                      <a:pt x="1" y="1210"/>
                    </a:cubicBezTo>
                    <a:lnTo>
                      <a:pt x="1" y="1210"/>
                    </a:lnTo>
                    <a:cubicBezTo>
                      <a:pt x="23" y="1347"/>
                      <a:pt x="115" y="1461"/>
                      <a:pt x="274" y="1507"/>
                    </a:cubicBezTo>
                    <a:cubicBezTo>
                      <a:pt x="731" y="1644"/>
                      <a:pt x="1370" y="1804"/>
                      <a:pt x="2123" y="2009"/>
                    </a:cubicBezTo>
                    <a:cubicBezTo>
                      <a:pt x="2161" y="2018"/>
                      <a:pt x="2198" y="2023"/>
                      <a:pt x="2234" y="2023"/>
                    </a:cubicBezTo>
                    <a:cubicBezTo>
                      <a:pt x="2377" y="2023"/>
                      <a:pt x="2507" y="1954"/>
                      <a:pt x="2580" y="1826"/>
                    </a:cubicBezTo>
                    <a:cubicBezTo>
                      <a:pt x="2808" y="1393"/>
                      <a:pt x="3036" y="959"/>
                      <a:pt x="3287" y="503"/>
                    </a:cubicBezTo>
                    <a:cubicBezTo>
                      <a:pt x="3379" y="320"/>
                      <a:pt x="3310" y="115"/>
                      <a:pt x="31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33"/>
              <p:cNvSpPr/>
              <p:nvPr/>
            </p:nvSpPr>
            <p:spPr>
              <a:xfrm>
                <a:off x="8060327" y="1107701"/>
                <a:ext cx="4585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749" extrusionOk="0">
                    <a:moveTo>
                      <a:pt x="732" y="1"/>
                    </a:moveTo>
                    <a:cubicBezTo>
                      <a:pt x="701" y="1"/>
                      <a:pt x="673" y="4"/>
                      <a:pt x="648" y="11"/>
                    </a:cubicBezTo>
                    <a:cubicBezTo>
                      <a:pt x="497" y="54"/>
                      <a:pt x="0" y="749"/>
                      <a:pt x="215" y="749"/>
                    </a:cubicBezTo>
                    <a:cubicBezTo>
                      <a:pt x="227" y="749"/>
                      <a:pt x="242" y="746"/>
                      <a:pt x="260" y="741"/>
                    </a:cubicBezTo>
                    <a:cubicBezTo>
                      <a:pt x="557" y="650"/>
                      <a:pt x="1242" y="331"/>
                      <a:pt x="1196" y="216"/>
                    </a:cubicBezTo>
                    <a:cubicBezTo>
                      <a:pt x="1157" y="100"/>
                      <a:pt x="906" y="1"/>
                      <a:pt x="7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33"/>
              <p:cNvSpPr/>
              <p:nvPr/>
            </p:nvSpPr>
            <p:spPr>
              <a:xfrm>
                <a:off x="8189981" y="1361362"/>
                <a:ext cx="4596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9" extrusionOk="0">
                    <a:moveTo>
                      <a:pt x="714" y="0"/>
                    </a:moveTo>
                    <a:cubicBezTo>
                      <a:pt x="682" y="0"/>
                      <a:pt x="653" y="3"/>
                      <a:pt x="628" y="10"/>
                    </a:cubicBezTo>
                    <a:cubicBezTo>
                      <a:pt x="477" y="53"/>
                      <a:pt x="1" y="748"/>
                      <a:pt x="198" y="748"/>
                    </a:cubicBezTo>
                    <a:cubicBezTo>
                      <a:pt x="210" y="748"/>
                      <a:pt x="224" y="746"/>
                      <a:pt x="240" y="741"/>
                    </a:cubicBezTo>
                    <a:cubicBezTo>
                      <a:pt x="560" y="649"/>
                      <a:pt x="1245" y="353"/>
                      <a:pt x="1199" y="216"/>
                    </a:cubicBezTo>
                    <a:cubicBezTo>
                      <a:pt x="1160" y="100"/>
                      <a:pt x="892" y="0"/>
                      <a:pt x="7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33"/>
              <p:cNvSpPr/>
              <p:nvPr/>
            </p:nvSpPr>
            <p:spPr>
              <a:xfrm>
                <a:off x="8238417" y="1040290"/>
                <a:ext cx="46405" cy="2754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746" extrusionOk="0">
                    <a:moveTo>
                      <a:pt x="727" y="1"/>
                    </a:moveTo>
                    <a:cubicBezTo>
                      <a:pt x="695" y="1"/>
                      <a:pt x="665" y="4"/>
                      <a:pt x="640" y="11"/>
                    </a:cubicBezTo>
                    <a:cubicBezTo>
                      <a:pt x="487" y="55"/>
                      <a:pt x="0" y="746"/>
                      <a:pt x="218" y="746"/>
                    </a:cubicBezTo>
                    <a:cubicBezTo>
                      <a:pt x="228" y="746"/>
                      <a:pt x="239" y="744"/>
                      <a:pt x="252" y="741"/>
                    </a:cubicBezTo>
                    <a:cubicBezTo>
                      <a:pt x="572" y="650"/>
                      <a:pt x="1257" y="331"/>
                      <a:pt x="1211" y="194"/>
                    </a:cubicBezTo>
                    <a:cubicBezTo>
                      <a:pt x="1172" y="97"/>
                      <a:pt x="905" y="1"/>
                      <a:pt x="72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33"/>
              <p:cNvSpPr/>
              <p:nvPr/>
            </p:nvSpPr>
            <p:spPr>
              <a:xfrm>
                <a:off x="8351790" y="1291661"/>
                <a:ext cx="45962" cy="27393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2" extrusionOk="0">
                    <a:moveTo>
                      <a:pt x="683" y="0"/>
                    </a:moveTo>
                    <a:cubicBezTo>
                      <a:pt x="663" y="0"/>
                      <a:pt x="644" y="2"/>
                      <a:pt x="628" y="4"/>
                    </a:cubicBezTo>
                    <a:cubicBezTo>
                      <a:pt x="477" y="47"/>
                      <a:pt x="0" y="742"/>
                      <a:pt x="198" y="742"/>
                    </a:cubicBezTo>
                    <a:cubicBezTo>
                      <a:pt x="209" y="742"/>
                      <a:pt x="223" y="739"/>
                      <a:pt x="240" y="734"/>
                    </a:cubicBezTo>
                    <a:cubicBezTo>
                      <a:pt x="559" y="643"/>
                      <a:pt x="1244" y="346"/>
                      <a:pt x="1198" y="209"/>
                    </a:cubicBezTo>
                    <a:cubicBezTo>
                      <a:pt x="1158" y="86"/>
                      <a:pt x="860" y="0"/>
                      <a:pt x="6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33"/>
              <p:cNvSpPr/>
              <p:nvPr/>
            </p:nvSpPr>
            <p:spPr>
              <a:xfrm>
                <a:off x="8032491" y="1424786"/>
                <a:ext cx="46738" cy="2743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743" extrusionOk="0">
                    <a:moveTo>
                      <a:pt x="704" y="1"/>
                    </a:moveTo>
                    <a:cubicBezTo>
                      <a:pt x="684" y="1"/>
                      <a:pt x="665" y="2"/>
                      <a:pt x="649" y="4"/>
                    </a:cubicBezTo>
                    <a:cubicBezTo>
                      <a:pt x="498" y="47"/>
                      <a:pt x="1" y="742"/>
                      <a:pt x="215" y="742"/>
                    </a:cubicBezTo>
                    <a:cubicBezTo>
                      <a:pt x="228" y="742"/>
                      <a:pt x="243" y="740"/>
                      <a:pt x="261" y="735"/>
                    </a:cubicBezTo>
                    <a:cubicBezTo>
                      <a:pt x="580" y="643"/>
                      <a:pt x="1265" y="347"/>
                      <a:pt x="1219" y="210"/>
                    </a:cubicBezTo>
                    <a:cubicBezTo>
                      <a:pt x="1179" y="87"/>
                      <a:pt x="881" y="1"/>
                      <a:pt x="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33"/>
              <p:cNvSpPr/>
              <p:nvPr/>
            </p:nvSpPr>
            <p:spPr>
              <a:xfrm>
                <a:off x="7972168" y="1189068"/>
                <a:ext cx="154241" cy="102557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2778" extrusionOk="0">
                    <a:moveTo>
                      <a:pt x="1851" y="216"/>
                    </a:moveTo>
                    <a:cubicBezTo>
                      <a:pt x="2330" y="216"/>
                      <a:pt x="2988" y="384"/>
                      <a:pt x="3242" y="432"/>
                    </a:cubicBezTo>
                    <a:cubicBezTo>
                      <a:pt x="3515" y="500"/>
                      <a:pt x="3789" y="569"/>
                      <a:pt x="3926" y="843"/>
                    </a:cubicBezTo>
                    <a:cubicBezTo>
                      <a:pt x="4040" y="1094"/>
                      <a:pt x="3858" y="1299"/>
                      <a:pt x="3721" y="1550"/>
                    </a:cubicBezTo>
                    <a:cubicBezTo>
                      <a:pt x="3515" y="1916"/>
                      <a:pt x="3424" y="2418"/>
                      <a:pt x="3059" y="2577"/>
                    </a:cubicBezTo>
                    <a:cubicBezTo>
                      <a:pt x="2991" y="2614"/>
                      <a:pt x="2917" y="2629"/>
                      <a:pt x="2837" y="2629"/>
                    </a:cubicBezTo>
                    <a:cubicBezTo>
                      <a:pt x="2571" y="2629"/>
                      <a:pt x="2247" y="2460"/>
                      <a:pt x="1895" y="2372"/>
                    </a:cubicBezTo>
                    <a:cubicBezTo>
                      <a:pt x="1689" y="2304"/>
                      <a:pt x="1461" y="2258"/>
                      <a:pt x="1256" y="2212"/>
                    </a:cubicBezTo>
                    <a:cubicBezTo>
                      <a:pt x="92" y="1916"/>
                      <a:pt x="1073" y="1094"/>
                      <a:pt x="1370" y="341"/>
                    </a:cubicBezTo>
                    <a:cubicBezTo>
                      <a:pt x="1461" y="249"/>
                      <a:pt x="1638" y="216"/>
                      <a:pt x="1851" y="216"/>
                    </a:cubicBezTo>
                    <a:close/>
                    <a:moveTo>
                      <a:pt x="1694" y="1"/>
                    </a:moveTo>
                    <a:cubicBezTo>
                      <a:pt x="1538" y="1"/>
                      <a:pt x="1397" y="51"/>
                      <a:pt x="1256" y="204"/>
                    </a:cubicBezTo>
                    <a:cubicBezTo>
                      <a:pt x="1256" y="226"/>
                      <a:pt x="1256" y="226"/>
                      <a:pt x="1256" y="226"/>
                    </a:cubicBezTo>
                    <a:cubicBezTo>
                      <a:pt x="1233" y="249"/>
                      <a:pt x="1233" y="249"/>
                      <a:pt x="1233" y="249"/>
                    </a:cubicBezTo>
                    <a:cubicBezTo>
                      <a:pt x="982" y="751"/>
                      <a:pt x="0" y="1893"/>
                      <a:pt x="845" y="2281"/>
                    </a:cubicBezTo>
                    <a:cubicBezTo>
                      <a:pt x="1324" y="2486"/>
                      <a:pt x="1940" y="2555"/>
                      <a:pt x="2420" y="2692"/>
                    </a:cubicBezTo>
                    <a:cubicBezTo>
                      <a:pt x="2613" y="2735"/>
                      <a:pt x="2772" y="2778"/>
                      <a:pt x="2913" y="2778"/>
                    </a:cubicBezTo>
                    <a:cubicBezTo>
                      <a:pt x="3072" y="2778"/>
                      <a:pt x="3211" y="2724"/>
                      <a:pt x="3356" y="2555"/>
                    </a:cubicBezTo>
                    <a:cubicBezTo>
                      <a:pt x="3538" y="2326"/>
                      <a:pt x="3652" y="2007"/>
                      <a:pt x="3789" y="1756"/>
                    </a:cubicBezTo>
                    <a:cubicBezTo>
                      <a:pt x="3903" y="1550"/>
                      <a:pt x="4132" y="1276"/>
                      <a:pt x="4155" y="1025"/>
                    </a:cubicBezTo>
                    <a:cubicBezTo>
                      <a:pt x="4177" y="797"/>
                      <a:pt x="4063" y="614"/>
                      <a:pt x="3858" y="500"/>
                    </a:cubicBezTo>
                    <a:cubicBezTo>
                      <a:pt x="3401" y="226"/>
                      <a:pt x="2694" y="204"/>
                      <a:pt x="2192" y="90"/>
                    </a:cubicBezTo>
                    <a:cubicBezTo>
                      <a:pt x="2003" y="45"/>
                      <a:pt x="1842" y="1"/>
                      <a:pt x="16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33"/>
              <p:cNvSpPr/>
              <p:nvPr/>
            </p:nvSpPr>
            <p:spPr>
              <a:xfrm>
                <a:off x="8112048" y="1218380"/>
                <a:ext cx="123895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2779" extrusionOk="0">
                    <a:moveTo>
                      <a:pt x="1556" y="230"/>
                    </a:moveTo>
                    <a:cubicBezTo>
                      <a:pt x="1963" y="230"/>
                      <a:pt x="2505" y="487"/>
                      <a:pt x="2899" y="597"/>
                    </a:cubicBezTo>
                    <a:cubicBezTo>
                      <a:pt x="3356" y="825"/>
                      <a:pt x="2785" y="1601"/>
                      <a:pt x="2648" y="1852"/>
                    </a:cubicBezTo>
                    <a:cubicBezTo>
                      <a:pt x="2471" y="2206"/>
                      <a:pt x="2358" y="2561"/>
                      <a:pt x="1810" y="2561"/>
                    </a:cubicBezTo>
                    <a:cubicBezTo>
                      <a:pt x="1793" y="2561"/>
                      <a:pt x="1776" y="2560"/>
                      <a:pt x="1758" y="2560"/>
                    </a:cubicBezTo>
                    <a:cubicBezTo>
                      <a:pt x="1575" y="2537"/>
                      <a:pt x="1324" y="2423"/>
                      <a:pt x="1164" y="2377"/>
                    </a:cubicBezTo>
                    <a:cubicBezTo>
                      <a:pt x="731" y="2263"/>
                      <a:pt x="343" y="2240"/>
                      <a:pt x="229" y="1989"/>
                    </a:cubicBezTo>
                    <a:cubicBezTo>
                      <a:pt x="114" y="1624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40" y="230"/>
                      <a:pt x="1556" y="230"/>
                    </a:cubicBezTo>
                    <a:close/>
                    <a:moveTo>
                      <a:pt x="1285" y="1"/>
                    </a:moveTo>
                    <a:cubicBezTo>
                      <a:pt x="1030" y="1"/>
                      <a:pt x="902" y="135"/>
                      <a:pt x="754" y="368"/>
                    </a:cubicBezTo>
                    <a:cubicBezTo>
                      <a:pt x="594" y="642"/>
                      <a:pt x="434" y="939"/>
                      <a:pt x="297" y="1236"/>
                    </a:cubicBezTo>
                    <a:cubicBezTo>
                      <a:pt x="206" y="1395"/>
                      <a:pt x="46" y="1601"/>
                      <a:pt x="23" y="1806"/>
                    </a:cubicBezTo>
                    <a:cubicBezTo>
                      <a:pt x="0" y="2057"/>
                      <a:pt x="137" y="2240"/>
                      <a:pt x="388" y="2354"/>
                    </a:cubicBezTo>
                    <a:cubicBezTo>
                      <a:pt x="799" y="2537"/>
                      <a:pt x="1438" y="2719"/>
                      <a:pt x="1895" y="2765"/>
                    </a:cubicBezTo>
                    <a:cubicBezTo>
                      <a:pt x="1949" y="2774"/>
                      <a:pt x="1998" y="2778"/>
                      <a:pt x="2044" y="2778"/>
                    </a:cubicBezTo>
                    <a:cubicBezTo>
                      <a:pt x="2231" y="2778"/>
                      <a:pt x="2360" y="2702"/>
                      <a:pt x="2488" y="2537"/>
                    </a:cubicBezTo>
                    <a:cubicBezTo>
                      <a:pt x="2694" y="2286"/>
                      <a:pt x="2831" y="1920"/>
                      <a:pt x="2968" y="1647"/>
                    </a:cubicBezTo>
                    <a:cubicBezTo>
                      <a:pt x="3082" y="1464"/>
                      <a:pt x="3219" y="1258"/>
                      <a:pt x="3264" y="1053"/>
                    </a:cubicBezTo>
                    <a:cubicBezTo>
                      <a:pt x="3333" y="779"/>
                      <a:pt x="3219" y="551"/>
                      <a:pt x="2968" y="437"/>
                    </a:cubicBezTo>
                    <a:cubicBezTo>
                      <a:pt x="2945" y="437"/>
                      <a:pt x="2945" y="414"/>
                      <a:pt x="2945" y="414"/>
                    </a:cubicBezTo>
                    <a:lnTo>
                      <a:pt x="2922" y="414"/>
                    </a:lnTo>
                    <a:cubicBezTo>
                      <a:pt x="2420" y="277"/>
                      <a:pt x="1872" y="49"/>
                      <a:pt x="1347" y="3"/>
                    </a:cubicBezTo>
                    <a:cubicBezTo>
                      <a:pt x="1326" y="1"/>
                      <a:pt x="1305" y="1"/>
                      <a:pt x="12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33"/>
              <p:cNvSpPr/>
              <p:nvPr/>
            </p:nvSpPr>
            <p:spPr>
              <a:xfrm>
                <a:off x="8218223" y="1246954"/>
                <a:ext cx="141579" cy="105547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59" extrusionOk="0">
                    <a:moveTo>
                      <a:pt x="1637" y="267"/>
                    </a:moveTo>
                    <a:cubicBezTo>
                      <a:pt x="1799" y="267"/>
                      <a:pt x="1940" y="326"/>
                      <a:pt x="2169" y="393"/>
                    </a:cubicBezTo>
                    <a:cubicBezTo>
                      <a:pt x="2351" y="439"/>
                      <a:pt x="2648" y="462"/>
                      <a:pt x="2808" y="576"/>
                    </a:cubicBezTo>
                    <a:cubicBezTo>
                      <a:pt x="3356" y="964"/>
                      <a:pt x="3059" y="1329"/>
                      <a:pt x="2853" y="1694"/>
                    </a:cubicBezTo>
                    <a:cubicBezTo>
                      <a:pt x="2762" y="1877"/>
                      <a:pt x="2671" y="2174"/>
                      <a:pt x="2511" y="2333"/>
                    </a:cubicBezTo>
                    <a:cubicBezTo>
                      <a:pt x="2331" y="2513"/>
                      <a:pt x="2101" y="2578"/>
                      <a:pt x="1851" y="2578"/>
                    </a:cubicBezTo>
                    <a:cubicBezTo>
                      <a:pt x="1372" y="2578"/>
                      <a:pt x="824" y="2339"/>
                      <a:pt x="434" y="2219"/>
                    </a:cubicBezTo>
                    <a:cubicBezTo>
                      <a:pt x="0" y="1991"/>
                      <a:pt x="502" y="1283"/>
                      <a:pt x="617" y="1055"/>
                    </a:cubicBezTo>
                    <a:cubicBezTo>
                      <a:pt x="822" y="690"/>
                      <a:pt x="868" y="553"/>
                      <a:pt x="1233" y="370"/>
                    </a:cubicBezTo>
                    <a:cubicBezTo>
                      <a:pt x="1402" y="295"/>
                      <a:pt x="1524" y="267"/>
                      <a:pt x="1637" y="267"/>
                    </a:cubicBezTo>
                    <a:close/>
                    <a:moveTo>
                      <a:pt x="1329" y="1"/>
                    </a:moveTo>
                    <a:cubicBezTo>
                      <a:pt x="1131" y="1"/>
                      <a:pt x="1008" y="76"/>
                      <a:pt x="868" y="256"/>
                    </a:cubicBezTo>
                    <a:cubicBezTo>
                      <a:pt x="662" y="507"/>
                      <a:pt x="525" y="873"/>
                      <a:pt x="366" y="1146"/>
                    </a:cubicBezTo>
                    <a:cubicBezTo>
                      <a:pt x="274" y="1352"/>
                      <a:pt x="69" y="1580"/>
                      <a:pt x="46" y="1808"/>
                    </a:cubicBezTo>
                    <a:cubicBezTo>
                      <a:pt x="0" y="2082"/>
                      <a:pt x="160" y="2265"/>
                      <a:pt x="388" y="2379"/>
                    </a:cubicBezTo>
                    <a:lnTo>
                      <a:pt x="411" y="2379"/>
                    </a:lnTo>
                    <a:cubicBezTo>
                      <a:pt x="913" y="2539"/>
                      <a:pt x="1530" y="2835"/>
                      <a:pt x="2077" y="2858"/>
                    </a:cubicBezTo>
                    <a:cubicBezTo>
                      <a:pt x="2443" y="2858"/>
                      <a:pt x="2557" y="2607"/>
                      <a:pt x="2717" y="2288"/>
                    </a:cubicBezTo>
                    <a:cubicBezTo>
                      <a:pt x="2990" y="1786"/>
                      <a:pt x="3835" y="827"/>
                      <a:pt x="3013" y="439"/>
                    </a:cubicBezTo>
                    <a:cubicBezTo>
                      <a:pt x="2580" y="256"/>
                      <a:pt x="1895" y="51"/>
                      <a:pt x="1415" y="5"/>
                    </a:cubicBezTo>
                    <a:cubicBezTo>
                      <a:pt x="1385" y="2"/>
                      <a:pt x="1356" y="1"/>
                      <a:pt x="13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33"/>
              <p:cNvSpPr/>
              <p:nvPr/>
            </p:nvSpPr>
            <p:spPr>
              <a:xfrm>
                <a:off x="8326908" y="1278297"/>
                <a:ext cx="166904" cy="114149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3092" extrusionOk="0">
                    <a:moveTo>
                      <a:pt x="1393" y="184"/>
                    </a:moveTo>
                    <a:cubicBezTo>
                      <a:pt x="1666" y="184"/>
                      <a:pt x="2007" y="329"/>
                      <a:pt x="2375" y="434"/>
                    </a:cubicBezTo>
                    <a:cubicBezTo>
                      <a:pt x="2626" y="526"/>
                      <a:pt x="2900" y="594"/>
                      <a:pt x="3151" y="685"/>
                    </a:cubicBezTo>
                    <a:cubicBezTo>
                      <a:pt x="3539" y="800"/>
                      <a:pt x="4064" y="937"/>
                      <a:pt x="3744" y="1507"/>
                    </a:cubicBezTo>
                    <a:cubicBezTo>
                      <a:pt x="3721" y="1576"/>
                      <a:pt x="3676" y="1667"/>
                      <a:pt x="3630" y="1758"/>
                    </a:cubicBezTo>
                    <a:cubicBezTo>
                      <a:pt x="3539" y="2078"/>
                      <a:pt x="3288" y="2443"/>
                      <a:pt x="3128" y="2763"/>
                    </a:cubicBezTo>
                    <a:cubicBezTo>
                      <a:pt x="3064" y="2869"/>
                      <a:pt x="2930" y="2911"/>
                      <a:pt x="2757" y="2911"/>
                    </a:cubicBezTo>
                    <a:cubicBezTo>
                      <a:pt x="2190" y="2911"/>
                      <a:pt x="1206" y="2462"/>
                      <a:pt x="891" y="2375"/>
                    </a:cubicBezTo>
                    <a:cubicBezTo>
                      <a:pt x="617" y="2283"/>
                      <a:pt x="343" y="2329"/>
                      <a:pt x="252" y="2055"/>
                    </a:cubicBezTo>
                    <a:cubicBezTo>
                      <a:pt x="138" y="1781"/>
                      <a:pt x="343" y="1530"/>
                      <a:pt x="480" y="1279"/>
                    </a:cubicBezTo>
                    <a:cubicBezTo>
                      <a:pt x="686" y="914"/>
                      <a:pt x="982" y="343"/>
                      <a:pt x="1165" y="229"/>
                    </a:cubicBezTo>
                    <a:cubicBezTo>
                      <a:pt x="1234" y="197"/>
                      <a:pt x="1310" y="184"/>
                      <a:pt x="1393" y="184"/>
                    </a:cubicBezTo>
                    <a:close/>
                    <a:moveTo>
                      <a:pt x="1298" y="0"/>
                    </a:moveTo>
                    <a:cubicBezTo>
                      <a:pt x="1143" y="0"/>
                      <a:pt x="1013" y="57"/>
                      <a:pt x="868" y="229"/>
                    </a:cubicBezTo>
                    <a:cubicBezTo>
                      <a:pt x="686" y="457"/>
                      <a:pt x="549" y="800"/>
                      <a:pt x="412" y="1073"/>
                    </a:cubicBezTo>
                    <a:cubicBezTo>
                      <a:pt x="298" y="1279"/>
                      <a:pt x="92" y="1530"/>
                      <a:pt x="46" y="1781"/>
                    </a:cubicBezTo>
                    <a:cubicBezTo>
                      <a:pt x="1" y="2078"/>
                      <a:pt x="115" y="2238"/>
                      <a:pt x="366" y="2397"/>
                    </a:cubicBezTo>
                    <a:cubicBezTo>
                      <a:pt x="868" y="2671"/>
                      <a:pt x="1599" y="2763"/>
                      <a:pt x="2124" y="2922"/>
                    </a:cubicBezTo>
                    <a:cubicBezTo>
                      <a:pt x="2381" y="2999"/>
                      <a:pt x="2594" y="3091"/>
                      <a:pt x="2789" y="3091"/>
                    </a:cubicBezTo>
                    <a:cubicBezTo>
                      <a:pt x="2940" y="3091"/>
                      <a:pt x="3080" y="3036"/>
                      <a:pt x="3219" y="2877"/>
                    </a:cubicBezTo>
                    <a:cubicBezTo>
                      <a:pt x="3219" y="2877"/>
                      <a:pt x="3242" y="2854"/>
                      <a:pt x="3242" y="2854"/>
                    </a:cubicBezTo>
                    <a:cubicBezTo>
                      <a:pt x="3242" y="2854"/>
                      <a:pt x="3242" y="2831"/>
                      <a:pt x="3265" y="2831"/>
                    </a:cubicBezTo>
                    <a:cubicBezTo>
                      <a:pt x="3539" y="2283"/>
                      <a:pt x="4520" y="1119"/>
                      <a:pt x="3676" y="663"/>
                    </a:cubicBezTo>
                    <a:cubicBezTo>
                      <a:pt x="3128" y="343"/>
                      <a:pt x="2306" y="229"/>
                      <a:pt x="1690" y="69"/>
                    </a:cubicBezTo>
                    <a:cubicBezTo>
                      <a:pt x="1536" y="31"/>
                      <a:pt x="1410" y="0"/>
                      <a:pt x="12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33"/>
              <p:cNvSpPr/>
              <p:nvPr/>
            </p:nvSpPr>
            <p:spPr>
              <a:xfrm>
                <a:off x="8164286" y="1121545"/>
                <a:ext cx="126442" cy="10178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57" extrusionOk="0">
                    <a:moveTo>
                      <a:pt x="1530" y="207"/>
                    </a:moveTo>
                    <a:cubicBezTo>
                      <a:pt x="1712" y="207"/>
                      <a:pt x="1963" y="321"/>
                      <a:pt x="2123" y="366"/>
                    </a:cubicBezTo>
                    <a:cubicBezTo>
                      <a:pt x="2283" y="389"/>
                      <a:pt x="2603" y="412"/>
                      <a:pt x="2740" y="503"/>
                    </a:cubicBezTo>
                    <a:cubicBezTo>
                      <a:pt x="3424" y="983"/>
                      <a:pt x="2625" y="1964"/>
                      <a:pt x="2352" y="2421"/>
                    </a:cubicBezTo>
                    <a:cubicBezTo>
                      <a:pt x="2274" y="2521"/>
                      <a:pt x="2151" y="2556"/>
                      <a:pt x="2009" y="2556"/>
                    </a:cubicBezTo>
                    <a:cubicBezTo>
                      <a:pt x="1731" y="2556"/>
                      <a:pt x="1384" y="2420"/>
                      <a:pt x="1187" y="2375"/>
                    </a:cubicBezTo>
                    <a:cubicBezTo>
                      <a:pt x="777" y="2261"/>
                      <a:pt x="662" y="2329"/>
                      <a:pt x="480" y="1896"/>
                    </a:cubicBezTo>
                    <a:cubicBezTo>
                      <a:pt x="297" y="1690"/>
                      <a:pt x="274" y="1508"/>
                      <a:pt x="457" y="1325"/>
                    </a:cubicBezTo>
                    <a:cubicBezTo>
                      <a:pt x="525" y="1188"/>
                      <a:pt x="594" y="1051"/>
                      <a:pt x="685" y="914"/>
                    </a:cubicBezTo>
                    <a:cubicBezTo>
                      <a:pt x="868" y="572"/>
                      <a:pt x="982" y="207"/>
                      <a:pt x="1530" y="207"/>
                    </a:cubicBezTo>
                    <a:close/>
                    <a:moveTo>
                      <a:pt x="1289" y="1"/>
                    </a:moveTo>
                    <a:cubicBezTo>
                      <a:pt x="1128" y="1"/>
                      <a:pt x="990" y="58"/>
                      <a:pt x="845" y="229"/>
                    </a:cubicBezTo>
                    <a:cubicBezTo>
                      <a:pt x="571" y="572"/>
                      <a:pt x="229" y="1234"/>
                      <a:pt x="92" y="1645"/>
                    </a:cubicBezTo>
                    <a:cubicBezTo>
                      <a:pt x="0" y="1873"/>
                      <a:pt x="23" y="2101"/>
                      <a:pt x="229" y="2284"/>
                    </a:cubicBezTo>
                    <a:cubicBezTo>
                      <a:pt x="594" y="2558"/>
                      <a:pt x="1279" y="2580"/>
                      <a:pt x="1712" y="2695"/>
                    </a:cubicBezTo>
                    <a:cubicBezTo>
                      <a:pt x="1840" y="2731"/>
                      <a:pt x="1957" y="2757"/>
                      <a:pt x="2064" y="2757"/>
                    </a:cubicBezTo>
                    <a:cubicBezTo>
                      <a:pt x="2226" y="2757"/>
                      <a:pt x="2365" y="2699"/>
                      <a:pt x="2488" y="2535"/>
                    </a:cubicBezTo>
                    <a:lnTo>
                      <a:pt x="2511" y="2535"/>
                    </a:lnTo>
                    <a:cubicBezTo>
                      <a:pt x="2511" y="2512"/>
                      <a:pt x="2511" y="2512"/>
                      <a:pt x="2511" y="2512"/>
                    </a:cubicBezTo>
                    <a:cubicBezTo>
                      <a:pt x="2762" y="2055"/>
                      <a:pt x="3196" y="1530"/>
                      <a:pt x="3310" y="1028"/>
                    </a:cubicBezTo>
                    <a:cubicBezTo>
                      <a:pt x="3379" y="800"/>
                      <a:pt x="3310" y="595"/>
                      <a:pt x="3128" y="458"/>
                    </a:cubicBezTo>
                    <a:cubicBezTo>
                      <a:pt x="2762" y="207"/>
                      <a:pt x="2100" y="161"/>
                      <a:pt x="1690" y="70"/>
                    </a:cubicBezTo>
                    <a:cubicBezTo>
                      <a:pt x="1536" y="31"/>
                      <a:pt x="1406" y="1"/>
                      <a:pt x="12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33"/>
              <p:cNvSpPr/>
              <p:nvPr/>
            </p:nvSpPr>
            <p:spPr>
              <a:xfrm>
                <a:off x="8272159" y="1149270"/>
                <a:ext cx="125593" cy="1042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3" extrusionOk="0">
                    <a:moveTo>
                      <a:pt x="1424" y="232"/>
                    </a:moveTo>
                    <a:cubicBezTo>
                      <a:pt x="1888" y="232"/>
                      <a:pt x="2582" y="398"/>
                      <a:pt x="2762" y="528"/>
                    </a:cubicBezTo>
                    <a:cubicBezTo>
                      <a:pt x="3355" y="962"/>
                      <a:pt x="3059" y="1282"/>
                      <a:pt x="2853" y="1647"/>
                    </a:cubicBezTo>
                    <a:cubicBezTo>
                      <a:pt x="2625" y="2058"/>
                      <a:pt x="2579" y="2263"/>
                      <a:pt x="2146" y="2446"/>
                    </a:cubicBezTo>
                    <a:cubicBezTo>
                      <a:pt x="1973" y="2513"/>
                      <a:pt x="1848" y="2540"/>
                      <a:pt x="1733" y="2540"/>
                    </a:cubicBezTo>
                    <a:cubicBezTo>
                      <a:pt x="1575" y="2540"/>
                      <a:pt x="1435" y="2489"/>
                      <a:pt x="1210" y="2423"/>
                    </a:cubicBezTo>
                    <a:cubicBezTo>
                      <a:pt x="776" y="2309"/>
                      <a:pt x="662" y="2354"/>
                      <a:pt x="479" y="1921"/>
                    </a:cubicBezTo>
                    <a:cubicBezTo>
                      <a:pt x="297" y="1464"/>
                      <a:pt x="411" y="1419"/>
                      <a:pt x="616" y="1031"/>
                    </a:cubicBezTo>
                    <a:cubicBezTo>
                      <a:pt x="753" y="779"/>
                      <a:pt x="890" y="551"/>
                      <a:pt x="1027" y="323"/>
                    </a:cubicBezTo>
                    <a:cubicBezTo>
                      <a:pt x="1092" y="258"/>
                      <a:pt x="1240" y="232"/>
                      <a:pt x="1424" y="232"/>
                    </a:cubicBezTo>
                    <a:close/>
                    <a:moveTo>
                      <a:pt x="1334" y="0"/>
                    </a:moveTo>
                    <a:cubicBezTo>
                      <a:pt x="1179" y="0"/>
                      <a:pt x="1035" y="53"/>
                      <a:pt x="890" y="209"/>
                    </a:cubicBezTo>
                    <a:cubicBezTo>
                      <a:pt x="867" y="209"/>
                      <a:pt x="867" y="209"/>
                      <a:pt x="867" y="232"/>
                    </a:cubicBezTo>
                    <a:cubicBezTo>
                      <a:pt x="616" y="688"/>
                      <a:pt x="183" y="1236"/>
                      <a:pt x="46" y="1738"/>
                    </a:cubicBezTo>
                    <a:cubicBezTo>
                      <a:pt x="0" y="1944"/>
                      <a:pt x="46" y="2172"/>
                      <a:pt x="251" y="2309"/>
                    </a:cubicBezTo>
                    <a:cubicBezTo>
                      <a:pt x="411" y="2423"/>
                      <a:pt x="662" y="2446"/>
                      <a:pt x="845" y="2514"/>
                    </a:cubicBezTo>
                    <a:cubicBezTo>
                      <a:pt x="1164" y="2605"/>
                      <a:pt x="1507" y="2720"/>
                      <a:pt x="1849" y="2788"/>
                    </a:cubicBezTo>
                    <a:cubicBezTo>
                      <a:pt x="1935" y="2810"/>
                      <a:pt x="2014" y="2822"/>
                      <a:pt x="2089" y="2822"/>
                    </a:cubicBezTo>
                    <a:cubicBezTo>
                      <a:pt x="2252" y="2822"/>
                      <a:pt x="2393" y="2762"/>
                      <a:pt x="2534" y="2605"/>
                    </a:cubicBezTo>
                    <a:cubicBezTo>
                      <a:pt x="2830" y="2217"/>
                      <a:pt x="3173" y="1601"/>
                      <a:pt x="3310" y="1168"/>
                    </a:cubicBezTo>
                    <a:cubicBezTo>
                      <a:pt x="3401" y="939"/>
                      <a:pt x="3401" y="734"/>
                      <a:pt x="3241" y="551"/>
                    </a:cubicBezTo>
                    <a:cubicBezTo>
                      <a:pt x="2945" y="254"/>
                      <a:pt x="2260" y="209"/>
                      <a:pt x="1872" y="118"/>
                    </a:cubicBezTo>
                    <a:cubicBezTo>
                      <a:pt x="1673" y="59"/>
                      <a:pt x="1498" y="0"/>
                      <a:pt x="13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33"/>
              <p:cNvSpPr/>
              <p:nvPr/>
            </p:nvSpPr>
            <p:spPr>
              <a:xfrm>
                <a:off x="8021895" y="1093119"/>
                <a:ext cx="157601" cy="102372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2773" extrusionOk="0">
                    <a:moveTo>
                      <a:pt x="1914" y="211"/>
                    </a:moveTo>
                    <a:cubicBezTo>
                      <a:pt x="2412" y="211"/>
                      <a:pt x="3096" y="387"/>
                      <a:pt x="3333" y="497"/>
                    </a:cubicBezTo>
                    <a:cubicBezTo>
                      <a:pt x="3606" y="497"/>
                      <a:pt x="3926" y="520"/>
                      <a:pt x="3994" y="817"/>
                    </a:cubicBezTo>
                    <a:cubicBezTo>
                      <a:pt x="4040" y="1022"/>
                      <a:pt x="3949" y="1205"/>
                      <a:pt x="3812" y="1524"/>
                    </a:cubicBezTo>
                    <a:cubicBezTo>
                      <a:pt x="3652" y="1912"/>
                      <a:pt x="3469" y="2300"/>
                      <a:pt x="3127" y="2506"/>
                    </a:cubicBezTo>
                    <a:cubicBezTo>
                      <a:pt x="3044" y="2551"/>
                      <a:pt x="2952" y="2569"/>
                      <a:pt x="2852" y="2569"/>
                    </a:cubicBezTo>
                    <a:cubicBezTo>
                      <a:pt x="2596" y="2569"/>
                      <a:pt x="2291" y="2451"/>
                      <a:pt x="1963" y="2369"/>
                    </a:cubicBezTo>
                    <a:cubicBezTo>
                      <a:pt x="1758" y="2323"/>
                      <a:pt x="1506" y="2255"/>
                      <a:pt x="1301" y="2209"/>
                    </a:cubicBezTo>
                    <a:cubicBezTo>
                      <a:pt x="137" y="1981"/>
                      <a:pt x="1096" y="931"/>
                      <a:pt x="1415" y="338"/>
                    </a:cubicBezTo>
                    <a:cubicBezTo>
                      <a:pt x="1507" y="246"/>
                      <a:pt x="1692" y="211"/>
                      <a:pt x="1914" y="211"/>
                    </a:cubicBezTo>
                    <a:close/>
                    <a:moveTo>
                      <a:pt x="1772" y="0"/>
                    </a:moveTo>
                    <a:cubicBezTo>
                      <a:pt x="1613" y="0"/>
                      <a:pt x="1469" y="54"/>
                      <a:pt x="1324" y="223"/>
                    </a:cubicBezTo>
                    <a:lnTo>
                      <a:pt x="1301" y="223"/>
                    </a:lnTo>
                    <a:cubicBezTo>
                      <a:pt x="1301" y="246"/>
                      <a:pt x="1278" y="246"/>
                      <a:pt x="1278" y="246"/>
                    </a:cubicBezTo>
                    <a:cubicBezTo>
                      <a:pt x="1027" y="748"/>
                      <a:pt x="0" y="1912"/>
                      <a:pt x="867" y="2300"/>
                    </a:cubicBezTo>
                    <a:cubicBezTo>
                      <a:pt x="1347" y="2506"/>
                      <a:pt x="1986" y="2574"/>
                      <a:pt x="2488" y="2689"/>
                    </a:cubicBezTo>
                    <a:cubicBezTo>
                      <a:pt x="2666" y="2730"/>
                      <a:pt x="2825" y="2772"/>
                      <a:pt x="2969" y="2772"/>
                    </a:cubicBezTo>
                    <a:cubicBezTo>
                      <a:pt x="3139" y="2772"/>
                      <a:pt x="3288" y="2714"/>
                      <a:pt x="3424" y="2529"/>
                    </a:cubicBezTo>
                    <a:cubicBezTo>
                      <a:pt x="3606" y="2323"/>
                      <a:pt x="3743" y="2004"/>
                      <a:pt x="3880" y="1730"/>
                    </a:cubicBezTo>
                    <a:cubicBezTo>
                      <a:pt x="3994" y="1524"/>
                      <a:pt x="4200" y="1273"/>
                      <a:pt x="4246" y="1022"/>
                    </a:cubicBezTo>
                    <a:cubicBezTo>
                      <a:pt x="4268" y="771"/>
                      <a:pt x="4154" y="589"/>
                      <a:pt x="3949" y="474"/>
                    </a:cubicBezTo>
                    <a:cubicBezTo>
                      <a:pt x="3469" y="223"/>
                      <a:pt x="2762" y="201"/>
                      <a:pt x="2237" y="86"/>
                    </a:cubicBezTo>
                    <a:cubicBezTo>
                      <a:pt x="2065" y="43"/>
                      <a:pt x="1913" y="0"/>
                      <a:pt x="17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33"/>
              <p:cNvSpPr/>
              <p:nvPr/>
            </p:nvSpPr>
            <p:spPr>
              <a:xfrm>
                <a:off x="8380844" y="1178878"/>
                <a:ext cx="163508" cy="112635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3051" extrusionOk="0">
                    <a:moveTo>
                      <a:pt x="1671" y="266"/>
                    </a:moveTo>
                    <a:cubicBezTo>
                      <a:pt x="2142" y="266"/>
                      <a:pt x="2666" y="450"/>
                      <a:pt x="3014" y="617"/>
                    </a:cubicBezTo>
                    <a:cubicBezTo>
                      <a:pt x="3424" y="662"/>
                      <a:pt x="3630" y="936"/>
                      <a:pt x="3653" y="1438"/>
                    </a:cubicBezTo>
                    <a:cubicBezTo>
                      <a:pt x="3607" y="1530"/>
                      <a:pt x="3561" y="1621"/>
                      <a:pt x="3516" y="1689"/>
                    </a:cubicBezTo>
                    <a:cubicBezTo>
                      <a:pt x="3424" y="2032"/>
                      <a:pt x="3173" y="2397"/>
                      <a:pt x="3014" y="2717"/>
                    </a:cubicBezTo>
                    <a:cubicBezTo>
                      <a:pt x="2932" y="2803"/>
                      <a:pt x="2799" y="2837"/>
                      <a:pt x="2637" y="2837"/>
                    </a:cubicBezTo>
                    <a:cubicBezTo>
                      <a:pt x="2114" y="2837"/>
                      <a:pt x="1296" y="2484"/>
                      <a:pt x="982" y="2397"/>
                    </a:cubicBezTo>
                    <a:cubicBezTo>
                      <a:pt x="868" y="2374"/>
                      <a:pt x="731" y="2328"/>
                      <a:pt x="617" y="2306"/>
                    </a:cubicBezTo>
                    <a:cubicBezTo>
                      <a:pt x="275" y="1940"/>
                      <a:pt x="229" y="1598"/>
                      <a:pt x="480" y="1279"/>
                    </a:cubicBezTo>
                    <a:cubicBezTo>
                      <a:pt x="548" y="1073"/>
                      <a:pt x="731" y="685"/>
                      <a:pt x="891" y="548"/>
                    </a:cubicBezTo>
                    <a:cubicBezTo>
                      <a:pt x="1087" y="342"/>
                      <a:pt x="1368" y="266"/>
                      <a:pt x="1671" y="266"/>
                    </a:cubicBezTo>
                    <a:close/>
                    <a:moveTo>
                      <a:pt x="1328" y="0"/>
                    </a:moveTo>
                    <a:cubicBezTo>
                      <a:pt x="1148" y="0"/>
                      <a:pt x="1014" y="57"/>
                      <a:pt x="868" y="251"/>
                    </a:cubicBezTo>
                    <a:cubicBezTo>
                      <a:pt x="640" y="502"/>
                      <a:pt x="503" y="890"/>
                      <a:pt x="343" y="1187"/>
                    </a:cubicBezTo>
                    <a:cubicBezTo>
                      <a:pt x="252" y="1393"/>
                      <a:pt x="46" y="1621"/>
                      <a:pt x="23" y="1872"/>
                    </a:cubicBezTo>
                    <a:cubicBezTo>
                      <a:pt x="1" y="2146"/>
                      <a:pt x="160" y="2283"/>
                      <a:pt x="366" y="2397"/>
                    </a:cubicBezTo>
                    <a:cubicBezTo>
                      <a:pt x="868" y="2694"/>
                      <a:pt x="1621" y="2762"/>
                      <a:pt x="2192" y="2945"/>
                    </a:cubicBezTo>
                    <a:cubicBezTo>
                      <a:pt x="2381" y="3000"/>
                      <a:pt x="2537" y="3050"/>
                      <a:pt x="2682" y="3050"/>
                    </a:cubicBezTo>
                    <a:cubicBezTo>
                      <a:pt x="2835" y="3050"/>
                      <a:pt x="2975" y="2995"/>
                      <a:pt x="3128" y="2831"/>
                    </a:cubicBezTo>
                    <a:lnTo>
                      <a:pt x="3150" y="2831"/>
                    </a:lnTo>
                    <a:cubicBezTo>
                      <a:pt x="3150" y="2808"/>
                      <a:pt x="3150" y="2808"/>
                      <a:pt x="3150" y="2808"/>
                    </a:cubicBezTo>
                    <a:cubicBezTo>
                      <a:pt x="3150" y="2808"/>
                      <a:pt x="3150" y="2808"/>
                      <a:pt x="3150" y="2785"/>
                    </a:cubicBezTo>
                    <a:cubicBezTo>
                      <a:pt x="3424" y="2260"/>
                      <a:pt x="4429" y="1027"/>
                      <a:pt x="3584" y="617"/>
                    </a:cubicBezTo>
                    <a:cubicBezTo>
                      <a:pt x="3014" y="343"/>
                      <a:pt x="2192" y="160"/>
                      <a:pt x="1576" y="23"/>
                    </a:cubicBezTo>
                    <a:cubicBezTo>
                      <a:pt x="1483" y="10"/>
                      <a:pt x="1402" y="0"/>
                      <a:pt x="13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33"/>
              <p:cNvSpPr/>
              <p:nvPr/>
            </p:nvSpPr>
            <p:spPr>
              <a:xfrm>
                <a:off x="8434781" y="1079053"/>
                <a:ext cx="144975" cy="111491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3020" extrusionOk="0">
                    <a:moveTo>
                      <a:pt x="1689" y="275"/>
                    </a:moveTo>
                    <a:cubicBezTo>
                      <a:pt x="1918" y="275"/>
                      <a:pt x="2114" y="355"/>
                      <a:pt x="2397" y="445"/>
                    </a:cubicBezTo>
                    <a:cubicBezTo>
                      <a:pt x="2625" y="513"/>
                      <a:pt x="3013" y="536"/>
                      <a:pt x="3196" y="673"/>
                    </a:cubicBezTo>
                    <a:cubicBezTo>
                      <a:pt x="3926" y="1175"/>
                      <a:pt x="3196" y="2111"/>
                      <a:pt x="2899" y="2681"/>
                    </a:cubicBezTo>
                    <a:cubicBezTo>
                      <a:pt x="2811" y="2783"/>
                      <a:pt x="2678" y="2820"/>
                      <a:pt x="2524" y="2820"/>
                    </a:cubicBezTo>
                    <a:cubicBezTo>
                      <a:pt x="2158" y="2820"/>
                      <a:pt x="1679" y="2609"/>
                      <a:pt x="1438" y="2545"/>
                    </a:cubicBezTo>
                    <a:cubicBezTo>
                      <a:pt x="1210" y="2476"/>
                      <a:pt x="822" y="2453"/>
                      <a:pt x="662" y="2316"/>
                    </a:cubicBezTo>
                    <a:cubicBezTo>
                      <a:pt x="46" y="1860"/>
                      <a:pt x="366" y="1517"/>
                      <a:pt x="594" y="1129"/>
                    </a:cubicBezTo>
                    <a:cubicBezTo>
                      <a:pt x="799" y="741"/>
                      <a:pt x="845" y="536"/>
                      <a:pt x="1279" y="353"/>
                    </a:cubicBezTo>
                    <a:cubicBezTo>
                      <a:pt x="1437" y="298"/>
                      <a:pt x="1568" y="275"/>
                      <a:pt x="1689" y="275"/>
                    </a:cubicBezTo>
                    <a:close/>
                    <a:moveTo>
                      <a:pt x="1339" y="0"/>
                    </a:moveTo>
                    <a:cubicBezTo>
                      <a:pt x="1165" y="0"/>
                      <a:pt x="1033" y="65"/>
                      <a:pt x="891" y="239"/>
                    </a:cubicBezTo>
                    <a:cubicBezTo>
                      <a:pt x="594" y="604"/>
                      <a:pt x="229" y="1266"/>
                      <a:pt x="92" y="1723"/>
                    </a:cubicBezTo>
                    <a:cubicBezTo>
                      <a:pt x="0" y="1951"/>
                      <a:pt x="23" y="2179"/>
                      <a:pt x="229" y="2339"/>
                    </a:cubicBezTo>
                    <a:cubicBezTo>
                      <a:pt x="617" y="2659"/>
                      <a:pt x="1438" y="2727"/>
                      <a:pt x="1918" y="2864"/>
                    </a:cubicBezTo>
                    <a:cubicBezTo>
                      <a:pt x="2153" y="2938"/>
                      <a:pt x="2362" y="3020"/>
                      <a:pt x="2555" y="3020"/>
                    </a:cubicBezTo>
                    <a:cubicBezTo>
                      <a:pt x="2717" y="3020"/>
                      <a:pt x="2867" y="2962"/>
                      <a:pt x="3013" y="2796"/>
                    </a:cubicBezTo>
                    <a:cubicBezTo>
                      <a:pt x="3036" y="2796"/>
                      <a:pt x="3036" y="2773"/>
                      <a:pt x="3059" y="2750"/>
                    </a:cubicBezTo>
                    <a:cubicBezTo>
                      <a:pt x="3287" y="2271"/>
                      <a:pt x="3721" y="1700"/>
                      <a:pt x="3789" y="1175"/>
                    </a:cubicBezTo>
                    <a:cubicBezTo>
                      <a:pt x="3835" y="901"/>
                      <a:pt x="3721" y="696"/>
                      <a:pt x="3470" y="582"/>
                    </a:cubicBezTo>
                    <a:cubicBezTo>
                      <a:pt x="2945" y="308"/>
                      <a:pt x="2169" y="148"/>
                      <a:pt x="1598" y="34"/>
                    </a:cubicBezTo>
                    <a:cubicBezTo>
                      <a:pt x="1501" y="13"/>
                      <a:pt x="1416" y="0"/>
                      <a:pt x="13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33"/>
              <p:cNvSpPr/>
              <p:nvPr/>
            </p:nvSpPr>
            <p:spPr>
              <a:xfrm>
                <a:off x="8218223" y="1023899"/>
                <a:ext cx="124744" cy="10167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754" extrusionOk="0">
                    <a:moveTo>
                      <a:pt x="1649" y="254"/>
                    </a:moveTo>
                    <a:cubicBezTo>
                      <a:pt x="1836" y="254"/>
                      <a:pt x="2003" y="309"/>
                      <a:pt x="2237" y="364"/>
                    </a:cubicBezTo>
                    <a:cubicBezTo>
                      <a:pt x="2625" y="455"/>
                      <a:pt x="3173" y="478"/>
                      <a:pt x="3082" y="1140"/>
                    </a:cubicBezTo>
                    <a:cubicBezTo>
                      <a:pt x="3036" y="1322"/>
                      <a:pt x="2853" y="1528"/>
                      <a:pt x="2762" y="1688"/>
                    </a:cubicBezTo>
                    <a:cubicBezTo>
                      <a:pt x="2625" y="1939"/>
                      <a:pt x="2488" y="2167"/>
                      <a:pt x="2374" y="2418"/>
                    </a:cubicBezTo>
                    <a:cubicBezTo>
                      <a:pt x="2286" y="2513"/>
                      <a:pt x="2151" y="2547"/>
                      <a:pt x="1998" y="2547"/>
                    </a:cubicBezTo>
                    <a:cubicBezTo>
                      <a:pt x="1675" y="2547"/>
                      <a:pt x="1274" y="2396"/>
                      <a:pt x="1073" y="2349"/>
                    </a:cubicBezTo>
                    <a:cubicBezTo>
                      <a:pt x="708" y="2258"/>
                      <a:pt x="160" y="2235"/>
                      <a:pt x="320" y="1551"/>
                    </a:cubicBezTo>
                    <a:cubicBezTo>
                      <a:pt x="343" y="1391"/>
                      <a:pt x="548" y="1140"/>
                      <a:pt x="617" y="1003"/>
                    </a:cubicBezTo>
                    <a:cubicBezTo>
                      <a:pt x="822" y="660"/>
                      <a:pt x="845" y="501"/>
                      <a:pt x="1233" y="341"/>
                    </a:cubicBezTo>
                    <a:cubicBezTo>
                      <a:pt x="1396" y="277"/>
                      <a:pt x="1527" y="254"/>
                      <a:pt x="1649" y="254"/>
                    </a:cubicBezTo>
                    <a:close/>
                    <a:moveTo>
                      <a:pt x="1297" y="1"/>
                    </a:moveTo>
                    <a:cubicBezTo>
                      <a:pt x="1128" y="1"/>
                      <a:pt x="991" y="60"/>
                      <a:pt x="845" y="250"/>
                    </a:cubicBezTo>
                    <a:cubicBezTo>
                      <a:pt x="571" y="615"/>
                      <a:pt x="229" y="1208"/>
                      <a:pt x="69" y="1642"/>
                    </a:cubicBezTo>
                    <a:cubicBezTo>
                      <a:pt x="0" y="1870"/>
                      <a:pt x="0" y="2098"/>
                      <a:pt x="229" y="2281"/>
                    </a:cubicBezTo>
                    <a:cubicBezTo>
                      <a:pt x="548" y="2555"/>
                      <a:pt x="1301" y="2601"/>
                      <a:pt x="1712" y="2692"/>
                    </a:cubicBezTo>
                    <a:cubicBezTo>
                      <a:pt x="1840" y="2728"/>
                      <a:pt x="1957" y="2754"/>
                      <a:pt x="2066" y="2754"/>
                    </a:cubicBezTo>
                    <a:cubicBezTo>
                      <a:pt x="2229" y="2754"/>
                      <a:pt x="2374" y="2696"/>
                      <a:pt x="2511" y="2532"/>
                    </a:cubicBezTo>
                    <a:cubicBezTo>
                      <a:pt x="2511" y="2509"/>
                      <a:pt x="2511" y="2509"/>
                      <a:pt x="2511" y="2509"/>
                    </a:cubicBezTo>
                    <a:cubicBezTo>
                      <a:pt x="2762" y="2053"/>
                      <a:pt x="3127" y="1573"/>
                      <a:pt x="3310" y="1094"/>
                    </a:cubicBezTo>
                    <a:cubicBezTo>
                      <a:pt x="3378" y="843"/>
                      <a:pt x="3356" y="615"/>
                      <a:pt x="3150" y="455"/>
                    </a:cubicBezTo>
                    <a:cubicBezTo>
                      <a:pt x="2785" y="158"/>
                      <a:pt x="2055" y="135"/>
                      <a:pt x="1621" y="44"/>
                    </a:cubicBezTo>
                    <a:cubicBezTo>
                      <a:pt x="1498" y="19"/>
                      <a:pt x="1392" y="1"/>
                      <a:pt x="12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33"/>
              <p:cNvSpPr/>
              <p:nvPr/>
            </p:nvSpPr>
            <p:spPr>
              <a:xfrm>
                <a:off x="8074134" y="996912"/>
                <a:ext cx="159299" cy="101892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2760" extrusionOk="0">
                    <a:moveTo>
                      <a:pt x="1876" y="218"/>
                    </a:moveTo>
                    <a:cubicBezTo>
                      <a:pt x="2363" y="218"/>
                      <a:pt x="3110" y="428"/>
                      <a:pt x="3378" y="478"/>
                    </a:cubicBezTo>
                    <a:cubicBezTo>
                      <a:pt x="3652" y="524"/>
                      <a:pt x="3995" y="524"/>
                      <a:pt x="4086" y="752"/>
                    </a:cubicBezTo>
                    <a:cubicBezTo>
                      <a:pt x="4154" y="935"/>
                      <a:pt x="3972" y="1254"/>
                      <a:pt x="3858" y="1483"/>
                    </a:cubicBezTo>
                    <a:cubicBezTo>
                      <a:pt x="3629" y="1848"/>
                      <a:pt x="3515" y="2327"/>
                      <a:pt x="3150" y="2487"/>
                    </a:cubicBezTo>
                    <a:cubicBezTo>
                      <a:pt x="3083" y="2520"/>
                      <a:pt x="2995" y="2534"/>
                      <a:pt x="2892" y="2534"/>
                    </a:cubicBezTo>
                    <a:cubicBezTo>
                      <a:pt x="2643" y="2534"/>
                      <a:pt x="2309" y="2454"/>
                      <a:pt x="1986" y="2373"/>
                    </a:cubicBezTo>
                    <a:cubicBezTo>
                      <a:pt x="1781" y="2327"/>
                      <a:pt x="1529" y="2282"/>
                      <a:pt x="1324" y="2236"/>
                    </a:cubicBezTo>
                    <a:cubicBezTo>
                      <a:pt x="776" y="2076"/>
                      <a:pt x="685" y="1848"/>
                      <a:pt x="776" y="1551"/>
                    </a:cubicBezTo>
                    <a:cubicBezTo>
                      <a:pt x="890" y="1209"/>
                      <a:pt x="1187" y="798"/>
                      <a:pt x="1484" y="319"/>
                    </a:cubicBezTo>
                    <a:cubicBezTo>
                      <a:pt x="1557" y="246"/>
                      <a:pt x="1699" y="218"/>
                      <a:pt x="1876" y="218"/>
                    </a:cubicBezTo>
                    <a:close/>
                    <a:moveTo>
                      <a:pt x="1832" y="1"/>
                    </a:moveTo>
                    <a:cubicBezTo>
                      <a:pt x="1664" y="1"/>
                      <a:pt x="1509" y="53"/>
                      <a:pt x="1347" y="227"/>
                    </a:cubicBezTo>
                    <a:cubicBezTo>
                      <a:pt x="1347" y="227"/>
                      <a:pt x="1347" y="227"/>
                      <a:pt x="1347" y="250"/>
                    </a:cubicBezTo>
                    <a:cubicBezTo>
                      <a:pt x="1050" y="729"/>
                      <a:pt x="0" y="1916"/>
                      <a:pt x="890" y="2304"/>
                    </a:cubicBezTo>
                    <a:cubicBezTo>
                      <a:pt x="1370" y="2533"/>
                      <a:pt x="2009" y="2555"/>
                      <a:pt x="2534" y="2692"/>
                    </a:cubicBezTo>
                    <a:cubicBezTo>
                      <a:pt x="2710" y="2723"/>
                      <a:pt x="2862" y="2759"/>
                      <a:pt x="3000" y="2759"/>
                    </a:cubicBezTo>
                    <a:cubicBezTo>
                      <a:pt x="3166" y="2759"/>
                      <a:pt x="3310" y="2707"/>
                      <a:pt x="3447" y="2533"/>
                    </a:cubicBezTo>
                    <a:cubicBezTo>
                      <a:pt x="3652" y="2304"/>
                      <a:pt x="3766" y="1962"/>
                      <a:pt x="3926" y="1711"/>
                    </a:cubicBezTo>
                    <a:cubicBezTo>
                      <a:pt x="4040" y="1483"/>
                      <a:pt x="4246" y="1232"/>
                      <a:pt x="4269" y="981"/>
                    </a:cubicBezTo>
                    <a:cubicBezTo>
                      <a:pt x="4314" y="752"/>
                      <a:pt x="4177" y="570"/>
                      <a:pt x="3972" y="456"/>
                    </a:cubicBezTo>
                    <a:cubicBezTo>
                      <a:pt x="3515" y="204"/>
                      <a:pt x="2808" y="182"/>
                      <a:pt x="2283" y="68"/>
                    </a:cubicBezTo>
                    <a:cubicBezTo>
                      <a:pt x="2117" y="36"/>
                      <a:pt x="1970" y="1"/>
                      <a:pt x="18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33"/>
              <p:cNvSpPr/>
              <p:nvPr/>
            </p:nvSpPr>
            <p:spPr>
              <a:xfrm>
                <a:off x="8326908" y="1050221"/>
                <a:ext cx="125593" cy="10425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4" extrusionOk="0">
                    <a:moveTo>
                      <a:pt x="1658" y="262"/>
                    </a:moveTo>
                    <a:cubicBezTo>
                      <a:pt x="1853" y="262"/>
                      <a:pt x="2029" y="333"/>
                      <a:pt x="2283" y="404"/>
                    </a:cubicBezTo>
                    <a:cubicBezTo>
                      <a:pt x="2671" y="495"/>
                      <a:pt x="3196" y="518"/>
                      <a:pt x="3082" y="1203"/>
                    </a:cubicBezTo>
                    <a:cubicBezTo>
                      <a:pt x="3059" y="1363"/>
                      <a:pt x="2877" y="1591"/>
                      <a:pt x="2785" y="1728"/>
                    </a:cubicBezTo>
                    <a:cubicBezTo>
                      <a:pt x="2649" y="1979"/>
                      <a:pt x="2512" y="2253"/>
                      <a:pt x="2375" y="2504"/>
                    </a:cubicBezTo>
                    <a:cubicBezTo>
                      <a:pt x="2298" y="2595"/>
                      <a:pt x="2173" y="2628"/>
                      <a:pt x="2029" y="2628"/>
                    </a:cubicBezTo>
                    <a:cubicBezTo>
                      <a:pt x="1704" y="2628"/>
                      <a:pt x="1279" y="2460"/>
                      <a:pt x="1074" y="2413"/>
                    </a:cubicBezTo>
                    <a:cubicBezTo>
                      <a:pt x="708" y="2298"/>
                      <a:pt x="161" y="2276"/>
                      <a:pt x="320" y="1591"/>
                    </a:cubicBezTo>
                    <a:cubicBezTo>
                      <a:pt x="343" y="1431"/>
                      <a:pt x="549" y="1157"/>
                      <a:pt x="640" y="1020"/>
                    </a:cubicBezTo>
                    <a:cubicBezTo>
                      <a:pt x="822" y="655"/>
                      <a:pt x="868" y="495"/>
                      <a:pt x="1256" y="358"/>
                    </a:cubicBezTo>
                    <a:cubicBezTo>
                      <a:pt x="1412" y="289"/>
                      <a:pt x="1539" y="262"/>
                      <a:pt x="1658" y="262"/>
                    </a:cubicBezTo>
                    <a:close/>
                    <a:moveTo>
                      <a:pt x="1307" y="1"/>
                    </a:moveTo>
                    <a:cubicBezTo>
                      <a:pt x="1147" y="1"/>
                      <a:pt x="1008" y="63"/>
                      <a:pt x="868" y="244"/>
                    </a:cubicBezTo>
                    <a:cubicBezTo>
                      <a:pt x="571" y="609"/>
                      <a:pt x="229" y="1226"/>
                      <a:pt x="69" y="1682"/>
                    </a:cubicBezTo>
                    <a:cubicBezTo>
                      <a:pt x="1" y="1910"/>
                      <a:pt x="1" y="2139"/>
                      <a:pt x="206" y="2321"/>
                    </a:cubicBezTo>
                    <a:cubicBezTo>
                      <a:pt x="549" y="2595"/>
                      <a:pt x="1302" y="2641"/>
                      <a:pt x="1713" y="2755"/>
                    </a:cubicBezTo>
                    <a:cubicBezTo>
                      <a:pt x="1847" y="2793"/>
                      <a:pt x="1970" y="2824"/>
                      <a:pt x="2084" y="2824"/>
                    </a:cubicBezTo>
                    <a:cubicBezTo>
                      <a:pt x="2240" y="2824"/>
                      <a:pt x="2380" y="2767"/>
                      <a:pt x="2512" y="2595"/>
                    </a:cubicBezTo>
                    <a:cubicBezTo>
                      <a:pt x="2512" y="2595"/>
                      <a:pt x="2534" y="2595"/>
                      <a:pt x="2534" y="2572"/>
                    </a:cubicBezTo>
                    <a:cubicBezTo>
                      <a:pt x="2785" y="2116"/>
                      <a:pt x="3151" y="1636"/>
                      <a:pt x="3310" y="1134"/>
                    </a:cubicBezTo>
                    <a:cubicBezTo>
                      <a:pt x="3402" y="906"/>
                      <a:pt x="3379" y="655"/>
                      <a:pt x="3174" y="495"/>
                    </a:cubicBezTo>
                    <a:cubicBezTo>
                      <a:pt x="2808" y="198"/>
                      <a:pt x="2101" y="176"/>
                      <a:pt x="1644" y="62"/>
                    </a:cubicBezTo>
                    <a:cubicBezTo>
                      <a:pt x="1520" y="26"/>
                      <a:pt x="1409" y="1"/>
                      <a:pt x="13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33"/>
              <p:cNvSpPr/>
              <p:nvPr/>
            </p:nvSpPr>
            <p:spPr>
              <a:xfrm>
                <a:off x="8101083" y="1443060"/>
                <a:ext cx="140766" cy="130134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525" extrusionOk="0">
                    <a:moveTo>
                      <a:pt x="1687" y="216"/>
                    </a:moveTo>
                    <a:cubicBezTo>
                      <a:pt x="1862" y="216"/>
                      <a:pt x="2055" y="250"/>
                      <a:pt x="2169" y="263"/>
                    </a:cubicBezTo>
                    <a:cubicBezTo>
                      <a:pt x="2306" y="308"/>
                      <a:pt x="2466" y="377"/>
                      <a:pt x="2626" y="422"/>
                    </a:cubicBezTo>
                    <a:cubicBezTo>
                      <a:pt x="2740" y="445"/>
                      <a:pt x="3014" y="468"/>
                      <a:pt x="3105" y="559"/>
                    </a:cubicBezTo>
                    <a:cubicBezTo>
                      <a:pt x="3516" y="765"/>
                      <a:pt x="3584" y="902"/>
                      <a:pt x="3402" y="1290"/>
                    </a:cubicBezTo>
                    <a:cubicBezTo>
                      <a:pt x="3379" y="1358"/>
                      <a:pt x="3333" y="1449"/>
                      <a:pt x="3287" y="1518"/>
                    </a:cubicBezTo>
                    <a:cubicBezTo>
                      <a:pt x="3196" y="1815"/>
                      <a:pt x="2991" y="2134"/>
                      <a:pt x="2831" y="2408"/>
                    </a:cubicBezTo>
                    <a:cubicBezTo>
                      <a:pt x="2694" y="2705"/>
                      <a:pt x="2557" y="3161"/>
                      <a:pt x="2237" y="3298"/>
                    </a:cubicBezTo>
                    <a:cubicBezTo>
                      <a:pt x="2172" y="3322"/>
                      <a:pt x="2105" y="3332"/>
                      <a:pt x="2038" y="3332"/>
                    </a:cubicBezTo>
                    <a:cubicBezTo>
                      <a:pt x="1778" y="3332"/>
                      <a:pt x="1510" y="3183"/>
                      <a:pt x="1256" y="3093"/>
                    </a:cubicBezTo>
                    <a:cubicBezTo>
                      <a:pt x="799" y="2933"/>
                      <a:pt x="297" y="2705"/>
                      <a:pt x="411" y="2111"/>
                    </a:cubicBezTo>
                    <a:cubicBezTo>
                      <a:pt x="457" y="1837"/>
                      <a:pt x="708" y="1541"/>
                      <a:pt x="822" y="1290"/>
                    </a:cubicBezTo>
                    <a:cubicBezTo>
                      <a:pt x="1005" y="970"/>
                      <a:pt x="1165" y="628"/>
                      <a:pt x="1347" y="308"/>
                    </a:cubicBezTo>
                    <a:cubicBezTo>
                      <a:pt x="1418" y="237"/>
                      <a:pt x="1547" y="216"/>
                      <a:pt x="1687" y="216"/>
                    </a:cubicBezTo>
                    <a:close/>
                    <a:moveTo>
                      <a:pt x="1675" y="0"/>
                    </a:moveTo>
                    <a:cubicBezTo>
                      <a:pt x="1515" y="0"/>
                      <a:pt x="1363" y="55"/>
                      <a:pt x="1210" y="217"/>
                    </a:cubicBezTo>
                    <a:lnTo>
                      <a:pt x="1188" y="217"/>
                    </a:lnTo>
                    <a:cubicBezTo>
                      <a:pt x="1188" y="240"/>
                      <a:pt x="1188" y="240"/>
                      <a:pt x="1188" y="240"/>
                    </a:cubicBezTo>
                    <a:cubicBezTo>
                      <a:pt x="868" y="856"/>
                      <a:pt x="526" y="1449"/>
                      <a:pt x="229" y="2066"/>
                    </a:cubicBezTo>
                    <a:cubicBezTo>
                      <a:pt x="115" y="2340"/>
                      <a:pt x="1" y="2614"/>
                      <a:pt x="252" y="2865"/>
                    </a:cubicBezTo>
                    <a:cubicBezTo>
                      <a:pt x="571" y="3184"/>
                      <a:pt x="1347" y="3298"/>
                      <a:pt x="1781" y="3435"/>
                    </a:cubicBezTo>
                    <a:cubicBezTo>
                      <a:pt x="1916" y="3487"/>
                      <a:pt x="2041" y="3525"/>
                      <a:pt x="2159" y="3525"/>
                    </a:cubicBezTo>
                    <a:cubicBezTo>
                      <a:pt x="2301" y="3525"/>
                      <a:pt x="2433" y="3470"/>
                      <a:pt x="2557" y="3321"/>
                    </a:cubicBezTo>
                    <a:cubicBezTo>
                      <a:pt x="2945" y="2842"/>
                      <a:pt x="3196" y="2089"/>
                      <a:pt x="3470" y="1541"/>
                    </a:cubicBezTo>
                    <a:cubicBezTo>
                      <a:pt x="3630" y="1267"/>
                      <a:pt x="3812" y="970"/>
                      <a:pt x="3630" y="673"/>
                    </a:cubicBezTo>
                    <a:cubicBezTo>
                      <a:pt x="3402" y="331"/>
                      <a:pt x="2671" y="263"/>
                      <a:pt x="2329" y="148"/>
                    </a:cubicBezTo>
                    <a:cubicBezTo>
                      <a:pt x="2088" y="85"/>
                      <a:pt x="1875" y="0"/>
                      <a:pt x="16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33"/>
              <p:cNvSpPr/>
              <p:nvPr/>
            </p:nvSpPr>
            <p:spPr>
              <a:xfrm>
                <a:off x="7886224" y="1378897"/>
                <a:ext cx="138219" cy="11942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3235" extrusionOk="0">
                    <a:moveTo>
                      <a:pt x="1491" y="201"/>
                    </a:moveTo>
                    <a:cubicBezTo>
                      <a:pt x="1959" y="201"/>
                      <a:pt x="2630" y="441"/>
                      <a:pt x="2876" y="540"/>
                    </a:cubicBezTo>
                    <a:cubicBezTo>
                      <a:pt x="3515" y="836"/>
                      <a:pt x="3424" y="1316"/>
                      <a:pt x="3150" y="1818"/>
                    </a:cubicBezTo>
                    <a:cubicBezTo>
                      <a:pt x="3013" y="2092"/>
                      <a:pt x="2899" y="2457"/>
                      <a:pt x="2694" y="2708"/>
                    </a:cubicBezTo>
                    <a:cubicBezTo>
                      <a:pt x="2525" y="2937"/>
                      <a:pt x="2388" y="3020"/>
                      <a:pt x="2225" y="3020"/>
                    </a:cubicBezTo>
                    <a:cubicBezTo>
                      <a:pt x="2080" y="3020"/>
                      <a:pt x="1915" y="2954"/>
                      <a:pt x="1689" y="2868"/>
                    </a:cubicBezTo>
                    <a:cubicBezTo>
                      <a:pt x="1415" y="2777"/>
                      <a:pt x="913" y="2685"/>
                      <a:pt x="685" y="2480"/>
                    </a:cubicBezTo>
                    <a:cubicBezTo>
                      <a:pt x="0" y="1909"/>
                      <a:pt x="776" y="928"/>
                      <a:pt x="1073" y="334"/>
                    </a:cubicBezTo>
                    <a:cubicBezTo>
                      <a:pt x="1156" y="238"/>
                      <a:pt x="1308" y="201"/>
                      <a:pt x="1491" y="201"/>
                    </a:cubicBezTo>
                    <a:close/>
                    <a:moveTo>
                      <a:pt x="1384" y="0"/>
                    </a:moveTo>
                    <a:cubicBezTo>
                      <a:pt x="1234" y="0"/>
                      <a:pt x="1099" y="56"/>
                      <a:pt x="959" y="220"/>
                    </a:cubicBezTo>
                    <a:cubicBezTo>
                      <a:pt x="959" y="243"/>
                      <a:pt x="959" y="243"/>
                      <a:pt x="936" y="243"/>
                    </a:cubicBezTo>
                    <a:cubicBezTo>
                      <a:pt x="936" y="243"/>
                      <a:pt x="936" y="266"/>
                      <a:pt x="936" y="266"/>
                    </a:cubicBezTo>
                    <a:cubicBezTo>
                      <a:pt x="685" y="768"/>
                      <a:pt x="274" y="1361"/>
                      <a:pt x="137" y="1886"/>
                    </a:cubicBezTo>
                    <a:cubicBezTo>
                      <a:pt x="69" y="2183"/>
                      <a:pt x="137" y="2389"/>
                      <a:pt x="411" y="2548"/>
                    </a:cubicBezTo>
                    <a:cubicBezTo>
                      <a:pt x="662" y="2708"/>
                      <a:pt x="1004" y="2799"/>
                      <a:pt x="1278" y="2891"/>
                    </a:cubicBezTo>
                    <a:cubicBezTo>
                      <a:pt x="1562" y="3000"/>
                      <a:pt x="1930" y="3235"/>
                      <a:pt x="2241" y="3235"/>
                    </a:cubicBezTo>
                    <a:cubicBezTo>
                      <a:pt x="2255" y="3235"/>
                      <a:pt x="2269" y="3234"/>
                      <a:pt x="2283" y="3233"/>
                    </a:cubicBezTo>
                    <a:cubicBezTo>
                      <a:pt x="2625" y="3233"/>
                      <a:pt x="2716" y="3050"/>
                      <a:pt x="2853" y="2777"/>
                    </a:cubicBezTo>
                    <a:cubicBezTo>
                      <a:pt x="3127" y="2274"/>
                      <a:pt x="3561" y="1681"/>
                      <a:pt x="3675" y="1133"/>
                    </a:cubicBezTo>
                    <a:cubicBezTo>
                      <a:pt x="3743" y="882"/>
                      <a:pt x="3652" y="677"/>
                      <a:pt x="3424" y="540"/>
                    </a:cubicBezTo>
                    <a:cubicBezTo>
                      <a:pt x="3013" y="289"/>
                      <a:pt x="2351" y="220"/>
                      <a:pt x="1872" y="106"/>
                    </a:cubicBezTo>
                    <a:cubicBezTo>
                      <a:pt x="1683" y="50"/>
                      <a:pt x="1527" y="0"/>
                      <a:pt x="13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33"/>
              <p:cNvSpPr/>
              <p:nvPr/>
            </p:nvSpPr>
            <p:spPr>
              <a:xfrm>
                <a:off x="8000816" y="1411902"/>
                <a:ext cx="131500" cy="123858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3355" extrusionOk="0">
                    <a:moveTo>
                      <a:pt x="1527" y="179"/>
                    </a:moveTo>
                    <a:cubicBezTo>
                      <a:pt x="1834" y="179"/>
                      <a:pt x="2233" y="337"/>
                      <a:pt x="2420" y="399"/>
                    </a:cubicBezTo>
                    <a:lnTo>
                      <a:pt x="2876" y="536"/>
                    </a:lnTo>
                    <a:cubicBezTo>
                      <a:pt x="3242" y="855"/>
                      <a:pt x="3310" y="1152"/>
                      <a:pt x="3082" y="1472"/>
                    </a:cubicBezTo>
                    <a:cubicBezTo>
                      <a:pt x="2991" y="1746"/>
                      <a:pt x="2785" y="2020"/>
                      <a:pt x="2648" y="2293"/>
                    </a:cubicBezTo>
                    <a:cubicBezTo>
                      <a:pt x="2557" y="2499"/>
                      <a:pt x="2443" y="2887"/>
                      <a:pt x="2260" y="3047"/>
                    </a:cubicBezTo>
                    <a:cubicBezTo>
                      <a:pt x="2151" y="3148"/>
                      <a:pt x="2037" y="3185"/>
                      <a:pt x="1920" y="3185"/>
                    </a:cubicBezTo>
                    <a:cubicBezTo>
                      <a:pt x="1694" y="3185"/>
                      <a:pt x="1459" y="3046"/>
                      <a:pt x="1233" y="2955"/>
                    </a:cubicBezTo>
                    <a:cubicBezTo>
                      <a:pt x="799" y="2796"/>
                      <a:pt x="206" y="2750"/>
                      <a:pt x="297" y="2042"/>
                    </a:cubicBezTo>
                    <a:cubicBezTo>
                      <a:pt x="320" y="1791"/>
                      <a:pt x="617" y="1426"/>
                      <a:pt x="731" y="1198"/>
                    </a:cubicBezTo>
                    <a:cubicBezTo>
                      <a:pt x="868" y="901"/>
                      <a:pt x="1028" y="604"/>
                      <a:pt x="1187" y="308"/>
                    </a:cubicBezTo>
                    <a:cubicBezTo>
                      <a:pt x="1260" y="213"/>
                      <a:pt x="1383" y="179"/>
                      <a:pt x="1527" y="179"/>
                    </a:cubicBezTo>
                    <a:close/>
                    <a:moveTo>
                      <a:pt x="1484" y="1"/>
                    </a:moveTo>
                    <a:cubicBezTo>
                      <a:pt x="1326" y="1"/>
                      <a:pt x="1193" y="60"/>
                      <a:pt x="1050" y="216"/>
                    </a:cubicBezTo>
                    <a:cubicBezTo>
                      <a:pt x="1050" y="216"/>
                      <a:pt x="1028" y="239"/>
                      <a:pt x="1028" y="239"/>
                    </a:cubicBezTo>
                    <a:cubicBezTo>
                      <a:pt x="708" y="833"/>
                      <a:pt x="251" y="1472"/>
                      <a:pt x="69" y="2111"/>
                    </a:cubicBezTo>
                    <a:cubicBezTo>
                      <a:pt x="0" y="2339"/>
                      <a:pt x="0" y="2545"/>
                      <a:pt x="206" y="2727"/>
                    </a:cubicBezTo>
                    <a:cubicBezTo>
                      <a:pt x="366" y="2887"/>
                      <a:pt x="685" y="2933"/>
                      <a:pt x="891" y="3001"/>
                    </a:cubicBezTo>
                    <a:cubicBezTo>
                      <a:pt x="1187" y="3115"/>
                      <a:pt x="1507" y="3298"/>
                      <a:pt x="1826" y="3343"/>
                    </a:cubicBezTo>
                    <a:cubicBezTo>
                      <a:pt x="1878" y="3351"/>
                      <a:pt x="1925" y="3354"/>
                      <a:pt x="1970" y="3354"/>
                    </a:cubicBezTo>
                    <a:cubicBezTo>
                      <a:pt x="2204" y="3354"/>
                      <a:pt x="2354" y="3250"/>
                      <a:pt x="2488" y="3001"/>
                    </a:cubicBezTo>
                    <a:cubicBezTo>
                      <a:pt x="2808" y="2453"/>
                      <a:pt x="3105" y="1860"/>
                      <a:pt x="3379" y="1266"/>
                    </a:cubicBezTo>
                    <a:cubicBezTo>
                      <a:pt x="3493" y="1015"/>
                      <a:pt x="3561" y="741"/>
                      <a:pt x="3310" y="536"/>
                    </a:cubicBezTo>
                    <a:cubicBezTo>
                      <a:pt x="2968" y="239"/>
                      <a:pt x="2237" y="171"/>
                      <a:pt x="1804" y="57"/>
                    </a:cubicBezTo>
                    <a:cubicBezTo>
                      <a:pt x="1683" y="22"/>
                      <a:pt x="1579" y="1"/>
                      <a:pt x="14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33"/>
              <p:cNvSpPr/>
              <p:nvPr/>
            </p:nvSpPr>
            <p:spPr>
              <a:xfrm>
                <a:off x="8210618" y="1376018"/>
                <a:ext cx="224200" cy="243323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591" extrusionOk="0">
                    <a:moveTo>
                      <a:pt x="3232" y="251"/>
                    </a:moveTo>
                    <a:cubicBezTo>
                      <a:pt x="3374" y="251"/>
                      <a:pt x="3540" y="281"/>
                      <a:pt x="3744" y="344"/>
                    </a:cubicBezTo>
                    <a:cubicBezTo>
                      <a:pt x="4703" y="641"/>
                      <a:pt x="6072" y="823"/>
                      <a:pt x="5251" y="2124"/>
                    </a:cubicBezTo>
                    <a:cubicBezTo>
                      <a:pt x="4954" y="2603"/>
                      <a:pt x="4749" y="3151"/>
                      <a:pt x="4475" y="3653"/>
                    </a:cubicBezTo>
                    <a:cubicBezTo>
                      <a:pt x="4178" y="4224"/>
                      <a:pt x="3927" y="4886"/>
                      <a:pt x="3562" y="5434"/>
                    </a:cubicBezTo>
                    <a:cubicBezTo>
                      <a:pt x="3160" y="6029"/>
                      <a:pt x="2977" y="6288"/>
                      <a:pt x="2584" y="6288"/>
                    </a:cubicBezTo>
                    <a:cubicBezTo>
                      <a:pt x="2330" y="6288"/>
                      <a:pt x="1987" y="6179"/>
                      <a:pt x="1439" y="5982"/>
                    </a:cubicBezTo>
                    <a:cubicBezTo>
                      <a:pt x="937" y="5776"/>
                      <a:pt x="480" y="5753"/>
                      <a:pt x="343" y="5434"/>
                    </a:cubicBezTo>
                    <a:cubicBezTo>
                      <a:pt x="138" y="5000"/>
                      <a:pt x="366" y="4795"/>
                      <a:pt x="617" y="4293"/>
                    </a:cubicBezTo>
                    <a:cubicBezTo>
                      <a:pt x="937" y="3699"/>
                      <a:pt x="1256" y="3083"/>
                      <a:pt x="1553" y="2489"/>
                    </a:cubicBezTo>
                    <a:cubicBezTo>
                      <a:pt x="1781" y="2056"/>
                      <a:pt x="2010" y="1645"/>
                      <a:pt x="2238" y="1211"/>
                    </a:cubicBezTo>
                    <a:cubicBezTo>
                      <a:pt x="2572" y="595"/>
                      <a:pt x="2757" y="251"/>
                      <a:pt x="3232" y="251"/>
                    </a:cubicBezTo>
                    <a:close/>
                    <a:moveTo>
                      <a:pt x="3117" y="1"/>
                    </a:moveTo>
                    <a:cubicBezTo>
                      <a:pt x="2992" y="1"/>
                      <a:pt x="2879" y="21"/>
                      <a:pt x="2786" y="70"/>
                    </a:cubicBezTo>
                    <a:cubicBezTo>
                      <a:pt x="2169" y="412"/>
                      <a:pt x="1758" y="1805"/>
                      <a:pt x="1439" y="2421"/>
                    </a:cubicBezTo>
                    <a:cubicBezTo>
                      <a:pt x="1165" y="2923"/>
                      <a:pt x="891" y="3425"/>
                      <a:pt x="640" y="3927"/>
                    </a:cubicBezTo>
                    <a:cubicBezTo>
                      <a:pt x="457" y="4270"/>
                      <a:pt x="47" y="4818"/>
                      <a:pt x="24" y="5206"/>
                    </a:cubicBezTo>
                    <a:cubicBezTo>
                      <a:pt x="1" y="5639"/>
                      <a:pt x="206" y="5708"/>
                      <a:pt x="572" y="5868"/>
                    </a:cubicBezTo>
                    <a:cubicBezTo>
                      <a:pt x="990" y="6047"/>
                      <a:pt x="2119" y="6590"/>
                      <a:pt x="2765" y="6590"/>
                    </a:cubicBezTo>
                    <a:cubicBezTo>
                      <a:pt x="2859" y="6590"/>
                      <a:pt x="2944" y="6579"/>
                      <a:pt x="3014" y="6552"/>
                    </a:cubicBezTo>
                    <a:cubicBezTo>
                      <a:pt x="3288" y="6438"/>
                      <a:pt x="3379" y="6096"/>
                      <a:pt x="3493" y="5890"/>
                    </a:cubicBezTo>
                    <a:cubicBezTo>
                      <a:pt x="3881" y="5183"/>
                      <a:pt x="4224" y="4452"/>
                      <a:pt x="4589" y="3745"/>
                    </a:cubicBezTo>
                    <a:cubicBezTo>
                      <a:pt x="4886" y="3174"/>
                      <a:pt x="5890" y="1850"/>
                      <a:pt x="5821" y="1211"/>
                    </a:cubicBezTo>
                    <a:cubicBezTo>
                      <a:pt x="5753" y="755"/>
                      <a:pt x="5365" y="709"/>
                      <a:pt x="4977" y="572"/>
                    </a:cubicBezTo>
                    <a:cubicBezTo>
                      <a:pt x="4545" y="441"/>
                      <a:pt x="3697" y="1"/>
                      <a:pt x="3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33"/>
              <p:cNvSpPr/>
              <p:nvPr/>
            </p:nvSpPr>
            <p:spPr>
              <a:xfrm>
                <a:off x="8059810" y="1315288"/>
                <a:ext cx="123046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2779" extrusionOk="0">
                    <a:moveTo>
                      <a:pt x="1556" y="230"/>
                    </a:moveTo>
                    <a:cubicBezTo>
                      <a:pt x="1962" y="230"/>
                      <a:pt x="2504" y="487"/>
                      <a:pt x="2876" y="596"/>
                    </a:cubicBezTo>
                    <a:cubicBezTo>
                      <a:pt x="3333" y="825"/>
                      <a:pt x="2785" y="1624"/>
                      <a:pt x="2648" y="1852"/>
                    </a:cubicBezTo>
                    <a:cubicBezTo>
                      <a:pt x="2476" y="2196"/>
                      <a:pt x="2364" y="2540"/>
                      <a:pt x="1855" y="2540"/>
                    </a:cubicBezTo>
                    <a:cubicBezTo>
                      <a:pt x="1824" y="2540"/>
                      <a:pt x="1792" y="2539"/>
                      <a:pt x="1758" y="2537"/>
                    </a:cubicBezTo>
                    <a:cubicBezTo>
                      <a:pt x="1598" y="2537"/>
                      <a:pt x="1324" y="2422"/>
                      <a:pt x="1164" y="2377"/>
                    </a:cubicBezTo>
                    <a:cubicBezTo>
                      <a:pt x="753" y="2240"/>
                      <a:pt x="616" y="2286"/>
                      <a:pt x="457" y="1875"/>
                    </a:cubicBezTo>
                    <a:cubicBezTo>
                      <a:pt x="274" y="1441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39" y="230"/>
                      <a:pt x="1556" y="230"/>
                    </a:cubicBezTo>
                    <a:close/>
                    <a:moveTo>
                      <a:pt x="1303" y="1"/>
                    </a:moveTo>
                    <a:cubicBezTo>
                      <a:pt x="1030" y="1"/>
                      <a:pt x="902" y="134"/>
                      <a:pt x="753" y="345"/>
                    </a:cubicBezTo>
                    <a:cubicBezTo>
                      <a:pt x="594" y="642"/>
                      <a:pt x="457" y="939"/>
                      <a:pt x="297" y="1213"/>
                    </a:cubicBezTo>
                    <a:cubicBezTo>
                      <a:pt x="206" y="1395"/>
                      <a:pt x="46" y="1578"/>
                      <a:pt x="46" y="1783"/>
                    </a:cubicBezTo>
                    <a:cubicBezTo>
                      <a:pt x="0" y="2034"/>
                      <a:pt x="160" y="2217"/>
                      <a:pt x="388" y="2331"/>
                    </a:cubicBezTo>
                    <a:cubicBezTo>
                      <a:pt x="822" y="2537"/>
                      <a:pt x="1438" y="2696"/>
                      <a:pt x="1895" y="2765"/>
                    </a:cubicBezTo>
                    <a:cubicBezTo>
                      <a:pt x="1947" y="2774"/>
                      <a:pt x="1996" y="2778"/>
                      <a:pt x="2041" y="2778"/>
                    </a:cubicBezTo>
                    <a:cubicBezTo>
                      <a:pt x="2230" y="2778"/>
                      <a:pt x="2359" y="2698"/>
                      <a:pt x="2488" y="2514"/>
                    </a:cubicBezTo>
                    <a:cubicBezTo>
                      <a:pt x="2694" y="2286"/>
                      <a:pt x="2808" y="1920"/>
                      <a:pt x="2967" y="1669"/>
                    </a:cubicBezTo>
                    <a:cubicBezTo>
                      <a:pt x="3059" y="1464"/>
                      <a:pt x="3219" y="1281"/>
                      <a:pt x="3264" y="1076"/>
                    </a:cubicBezTo>
                    <a:cubicBezTo>
                      <a:pt x="3333" y="779"/>
                      <a:pt x="3196" y="574"/>
                      <a:pt x="2945" y="437"/>
                    </a:cubicBezTo>
                    <a:lnTo>
                      <a:pt x="2922" y="437"/>
                    </a:lnTo>
                    <a:cubicBezTo>
                      <a:pt x="2922" y="437"/>
                      <a:pt x="2922" y="414"/>
                      <a:pt x="2899" y="414"/>
                    </a:cubicBezTo>
                    <a:cubicBezTo>
                      <a:pt x="2420" y="277"/>
                      <a:pt x="1872" y="49"/>
                      <a:pt x="1370" y="3"/>
                    </a:cubicBezTo>
                    <a:cubicBezTo>
                      <a:pt x="1346" y="1"/>
                      <a:pt x="1324" y="1"/>
                      <a:pt x="13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33"/>
              <p:cNvSpPr/>
              <p:nvPr/>
            </p:nvSpPr>
            <p:spPr>
              <a:xfrm>
                <a:off x="8165135" y="1344712"/>
                <a:ext cx="125593" cy="105842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67" extrusionOk="0">
                    <a:moveTo>
                      <a:pt x="1487" y="230"/>
                    </a:moveTo>
                    <a:cubicBezTo>
                      <a:pt x="1515" y="230"/>
                      <a:pt x="1545" y="231"/>
                      <a:pt x="1575" y="233"/>
                    </a:cubicBezTo>
                    <a:cubicBezTo>
                      <a:pt x="1735" y="233"/>
                      <a:pt x="2009" y="347"/>
                      <a:pt x="2169" y="416"/>
                    </a:cubicBezTo>
                    <a:cubicBezTo>
                      <a:pt x="2306" y="439"/>
                      <a:pt x="2443" y="484"/>
                      <a:pt x="2602" y="530"/>
                    </a:cubicBezTo>
                    <a:cubicBezTo>
                      <a:pt x="2831" y="530"/>
                      <a:pt x="3127" y="712"/>
                      <a:pt x="3127" y="872"/>
                    </a:cubicBezTo>
                    <a:cubicBezTo>
                      <a:pt x="3264" y="1215"/>
                      <a:pt x="2968" y="1511"/>
                      <a:pt x="2739" y="1922"/>
                    </a:cubicBezTo>
                    <a:cubicBezTo>
                      <a:pt x="2563" y="2298"/>
                      <a:pt x="2471" y="2631"/>
                      <a:pt x="1906" y="2631"/>
                    </a:cubicBezTo>
                    <a:cubicBezTo>
                      <a:pt x="1888" y="2631"/>
                      <a:pt x="1869" y="2631"/>
                      <a:pt x="1849" y="2630"/>
                    </a:cubicBezTo>
                    <a:cubicBezTo>
                      <a:pt x="1415" y="2607"/>
                      <a:pt x="845" y="2333"/>
                      <a:pt x="434" y="2196"/>
                    </a:cubicBezTo>
                    <a:cubicBezTo>
                      <a:pt x="0" y="1968"/>
                      <a:pt x="548" y="1192"/>
                      <a:pt x="685" y="964"/>
                    </a:cubicBezTo>
                    <a:cubicBezTo>
                      <a:pt x="858" y="617"/>
                      <a:pt x="970" y="230"/>
                      <a:pt x="1487" y="230"/>
                    </a:cubicBezTo>
                    <a:close/>
                    <a:moveTo>
                      <a:pt x="1344" y="1"/>
                    </a:moveTo>
                    <a:cubicBezTo>
                      <a:pt x="1131" y="1"/>
                      <a:pt x="1005" y="75"/>
                      <a:pt x="845" y="256"/>
                    </a:cubicBezTo>
                    <a:cubicBezTo>
                      <a:pt x="662" y="530"/>
                      <a:pt x="525" y="872"/>
                      <a:pt x="366" y="1169"/>
                    </a:cubicBezTo>
                    <a:cubicBezTo>
                      <a:pt x="274" y="1352"/>
                      <a:pt x="137" y="1534"/>
                      <a:pt x="92" y="1740"/>
                    </a:cubicBezTo>
                    <a:cubicBezTo>
                      <a:pt x="0" y="2036"/>
                      <a:pt x="137" y="2242"/>
                      <a:pt x="388" y="2379"/>
                    </a:cubicBezTo>
                    <a:lnTo>
                      <a:pt x="411" y="2379"/>
                    </a:lnTo>
                    <a:cubicBezTo>
                      <a:pt x="936" y="2538"/>
                      <a:pt x="1484" y="2790"/>
                      <a:pt x="2009" y="2858"/>
                    </a:cubicBezTo>
                    <a:cubicBezTo>
                      <a:pt x="2050" y="2864"/>
                      <a:pt x="2088" y="2867"/>
                      <a:pt x="2124" y="2867"/>
                    </a:cubicBezTo>
                    <a:cubicBezTo>
                      <a:pt x="2369" y="2867"/>
                      <a:pt x="2506" y="2735"/>
                      <a:pt x="2625" y="2516"/>
                    </a:cubicBezTo>
                    <a:cubicBezTo>
                      <a:pt x="2808" y="2219"/>
                      <a:pt x="2945" y="1922"/>
                      <a:pt x="3105" y="1625"/>
                    </a:cubicBezTo>
                    <a:cubicBezTo>
                      <a:pt x="3196" y="1443"/>
                      <a:pt x="3356" y="1237"/>
                      <a:pt x="3378" y="1032"/>
                    </a:cubicBezTo>
                    <a:cubicBezTo>
                      <a:pt x="3401" y="758"/>
                      <a:pt x="3264" y="576"/>
                      <a:pt x="3036" y="484"/>
                    </a:cubicBezTo>
                    <a:cubicBezTo>
                      <a:pt x="2602" y="256"/>
                      <a:pt x="1918" y="73"/>
                      <a:pt x="1438" y="5"/>
                    </a:cubicBezTo>
                    <a:cubicBezTo>
                      <a:pt x="1405" y="2"/>
                      <a:pt x="1374" y="1"/>
                      <a:pt x="13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33"/>
              <p:cNvSpPr/>
              <p:nvPr/>
            </p:nvSpPr>
            <p:spPr>
              <a:xfrm>
                <a:off x="7924138" y="1284389"/>
                <a:ext cx="150882" cy="10281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785" extrusionOk="0">
                    <a:moveTo>
                      <a:pt x="1770" y="189"/>
                    </a:moveTo>
                    <a:cubicBezTo>
                      <a:pt x="2185" y="189"/>
                      <a:pt x="2734" y="411"/>
                      <a:pt x="2990" y="475"/>
                    </a:cubicBezTo>
                    <a:cubicBezTo>
                      <a:pt x="3150" y="520"/>
                      <a:pt x="3287" y="566"/>
                      <a:pt x="3447" y="612"/>
                    </a:cubicBezTo>
                    <a:cubicBezTo>
                      <a:pt x="3812" y="931"/>
                      <a:pt x="3858" y="1251"/>
                      <a:pt x="3630" y="1548"/>
                    </a:cubicBezTo>
                    <a:cubicBezTo>
                      <a:pt x="3493" y="1958"/>
                      <a:pt x="3287" y="2232"/>
                      <a:pt x="2899" y="2392"/>
                    </a:cubicBezTo>
                    <a:cubicBezTo>
                      <a:pt x="2734" y="2475"/>
                      <a:pt x="2609" y="2506"/>
                      <a:pt x="2491" y="2506"/>
                    </a:cubicBezTo>
                    <a:cubicBezTo>
                      <a:pt x="2315" y="2506"/>
                      <a:pt x="2154" y="2437"/>
                      <a:pt x="1895" y="2369"/>
                    </a:cubicBezTo>
                    <a:cubicBezTo>
                      <a:pt x="1689" y="2324"/>
                      <a:pt x="1461" y="2278"/>
                      <a:pt x="1256" y="2187"/>
                    </a:cubicBezTo>
                    <a:cubicBezTo>
                      <a:pt x="320" y="1867"/>
                      <a:pt x="1050" y="908"/>
                      <a:pt x="1347" y="338"/>
                    </a:cubicBezTo>
                    <a:cubicBezTo>
                      <a:pt x="1442" y="229"/>
                      <a:pt x="1594" y="189"/>
                      <a:pt x="1770" y="189"/>
                    </a:cubicBezTo>
                    <a:close/>
                    <a:moveTo>
                      <a:pt x="1684" y="1"/>
                    </a:moveTo>
                    <a:cubicBezTo>
                      <a:pt x="1522" y="1"/>
                      <a:pt x="1378" y="55"/>
                      <a:pt x="1233" y="224"/>
                    </a:cubicBezTo>
                    <a:lnTo>
                      <a:pt x="1210" y="224"/>
                    </a:lnTo>
                    <a:lnTo>
                      <a:pt x="1210" y="247"/>
                    </a:lnTo>
                    <a:lnTo>
                      <a:pt x="1187" y="247"/>
                    </a:lnTo>
                    <a:cubicBezTo>
                      <a:pt x="936" y="749"/>
                      <a:pt x="0" y="1867"/>
                      <a:pt x="845" y="2278"/>
                    </a:cubicBezTo>
                    <a:cubicBezTo>
                      <a:pt x="1301" y="2483"/>
                      <a:pt x="1895" y="2552"/>
                      <a:pt x="2374" y="2689"/>
                    </a:cubicBezTo>
                    <a:cubicBezTo>
                      <a:pt x="2542" y="2741"/>
                      <a:pt x="2690" y="2784"/>
                      <a:pt x="2828" y="2784"/>
                    </a:cubicBezTo>
                    <a:cubicBezTo>
                      <a:pt x="2991" y="2784"/>
                      <a:pt x="3139" y="2725"/>
                      <a:pt x="3287" y="2552"/>
                    </a:cubicBezTo>
                    <a:cubicBezTo>
                      <a:pt x="3447" y="2346"/>
                      <a:pt x="3561" y="2004"/>
                      <a:pt x="3698" y="1776"/>
                    </a:cubicBezTo>
                    <a:cubicBezTo>
                      <a:pt x="3812" y="1570"/>
                      <a:pt x="4018" y="1296"/>
                      <a:pt x="4040" y="1045"/>
                    </a:cubicBezTo>
                    <a:cubicBezTo>
                      <a:pt x="4086" y="794"/>
                      <a:pt x="3926" y="589"/>
                      <a:pt x="3698" y="498"/>
                    </a:cubicBezTo>
                    <a:cubicBezTo>
                      <a:pt x="3241" y="269"/>
                      <a:pt x="2671" y="224"/>
                      <a:pt x="2169" y="87"/>
                    </a:cubicBezTo>
                    <a:cubicBezTo>
                      <a:pt x="1986" y="44"/>
                      <a:pt x="1828" y="1"/>
                      <a:pt x="16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33"/>
              <p:cNvSpPr/>
              <p:nvPr/>
            </p:nvSpPr>
            <p:spPr>
              <a:xfrm>
                <a:off x="8149962" y="907535"/>
                <a:ext cx="470218" cy="177832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4817" extrusionOk="0">
                    <a:moveTo>
                      <a:pt x="1256" y="1"/>
                    </a:moveTo>
                    <a:cubicBezTo>
                      <a:pt x="1096" y="1"/>
                      <a:pt x="959" y="69"/>
                      <a:pt x="891" y="183"/>
                    </a:cubicBezTo>
                    <a:cubicBezTo>
                      <a:pt x="640" y="594"/>
                      <a:pt x="388" y="1005"/>
                      <a:pt x="137" y="1439"/>
                    </a:cubicBezTo>
                    <a:cubicBezTo>
                      <a:pt x="0" y="1667"/>
                      <a:pt x="137" y="1986"/>
                      <a:pt x="388" y="2032"/>
                    </a:cubicBezTo>
                    <a:cubicBezTo>
                      <a:pt x="2968" y="2557"/>
                      <a:pt x="6757" y="3424"/>
                      <a:pt x="11527" y="4794"/>
                    </a:cubicBezTo>
                    <a:cubicBezTo>
                      <a:pt x="11568" y="4809"/>
                      <a:pt x="11611" y="4817"/>
                      <a:pt x="11652" y="4817"/>
                    </a:cubicBezTo>
                    <a:cubicBezTo>
                      <a:pt x="11797" y="4817"/>
                      <a:pt x="11936" y="4730"/>
                      <a:pt x="12007" y="4588"/>
                    </a:cubicBezTo>
                    <a:cubicBezTo>
                      <a:pt x="12235" y="4086"/>
                      <a:pt x="12463" y="3653"/>
                      <a:pt x="12646" y="3265"/>
                    </a:cubicBezTo>
                    <a:cubicBezTo>
                      <a:pt x="12737" y="3059"/>
                      <a:pt x="12646" y="2808"/>
                      <a:pt x="12440" y="2717"/>
                    </a:cubicBezTo>
                    <a:cubicBezTo>
                      <a:pt x="7601" y="708"/>
                      <a:pt x="3333" y="160"/>
                      <a:pt x="12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33"/>
              <p:cNvSpPr/>
              <p:nvPr/>
            </p:nvSpPr>
            <p:spPr>
              <a:xfrm>
                <a:off x="8152473" y="907535"/>
                <a:ext cx="466896" cy="118025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3197" extrusionOk="0">
                    <a:moveTo>
                      <a:pt x="1188" y="1"/>
                    </a:moveTo>
                    <a:cubicBezTo>
                      <a:pt x="1028" y="1"/>
                      <a:pt x="891" y="69"/>
                      <a:pt x="823" y="183"/>
                    </a:cubicBezTo>
                    <a:cubicBezTo>
                      <a:pt x="572" y="594"/>
                      <a:pt x="320" y="1005"/>
                      <a:pt x="69" y="1439"/>
                    </a:cubicBezTo>
                    <a:cubicBezTo>
                      <a:pt x="1" y="1530"/>
                      <a:pt x="1" y="1667"/>
                      <a:pt x="24" y="1758"/>
                    </a:cubicBezTo>
                    <a:cubicBezTo>
                      <a:pt x="47" y="1735"/>
                      <a:pt x="47" y="1712"/>
                      <a:pt x="69" y="1690"/>
                    </a:cubicBezTo>
                    <a:cubicBezTo>
                      <a:pt x="320" y="1279"/>
                      <a:pt x="572" y="868"/>
                      <a:pt x="823" y="457"/>
                    </a:cubicBezTo>
                    <a:cubicBezTo>
                      <a:pt x="882" y="338"/>
                      <a:pt x="994" y="270"/>
                      <a:pt x="1128" y="270"/>
                    </a:cubicBezTo>
                    <a:cubicBezTo>
                      <a:pt x="1148" y="270"/>
                      <a:pt x="1168" y="272"/>
                      <a:pt x="1188" y="274"/>
                    </a:cubicBezTo>
                    <a:cubicBezTo>
                      <a:pt x="3265" y="411"/>
                      <a:pt x="7533" y="959"/>
                      <a:pt x="12372" y="2968"/>
                    </a:cubicBezTo>
                    <a:cubicBezTo>
                      <a:pt x="12464" y="3014"/>
                      <a:pt x="12555" y="3105"/>
                      <a:pt x="12578" y="3196"/>
                    </a:cubicBezTo>
                    <a:cubicBezTo>
                      <a:pt x="12646" y="3014"/>
                      <a:pt x="12555" y="2785"/>
                      <a:pt x="12372" y="2717"/>
                    </a:cubicBezTo>
                    <a:cubicBezTo>
                      <a:pt x="7533" y="708"/>
                      <a:pt x="3265" y="160"/>
                      <a:pt x="11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33"/>
              <p:cNvSpPr/>
              <p:nvPr/>
            </p:nvSpPr>
            <p:spPr>
              <a:xfrm>
                <a:off x="8166797" y="921933"/>
                <a:ext cx="89230" cy="3282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889" extrusionOk="0">
                    <a:moveTo>
                      <a:pt x="1103" y="0"/>
                    </a:moveTo>
                    <a:cubicBezTo>
                      <a:pt x="1015" y="0"/>
                      <a:pt x="942" y="7"/>
                      <a:pt x="891" y="21"/>
                    </a:cubicBezTo>
                    <a:cubicBezTo>
                      <a:pt x="549" y="113"/>
                      <a:pt x="1" y="889"/>
                      <a:pt x="275" y="889"/>
                    </a:cubicBezTo>
                    <a:cubicBezTo>
                      <a:pt x="549" y="889"/>
                      <a:pt x="2398" y="432"/>
                      <a:pt x="2398" y="295"/>
                    </a:cubicBezTo>
                    <a:cubicBezTo>
                      <a:pt x="2417" y="180"/>
                      <a:pt x="1565" y="0"/>
                      <a:pt x="11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33"/>
              <p:cNvSpPr/>
              <p:nvPr/>
            </p:nvSpPr>
            <p:spPr>
              <a:xfrm>
                <a:off x="8143206" y="902071"/>
                <a:ext cx="487016" cy="187282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5073" extrusionOk="0">
                    <a:moveTo>
                      <a:pt x="1687" y="267"/>
                    </a:moveTo>
                    <a:cubicBezTo>
                      <a:pt x="2571" y="267"/>
                      <a:pt x="5604" y="818"/>
                      <a:pt x="6803" y="1107"/>
                    </a:cubicBezTo>
                    <a:cubicBezTo>
                      <a:pt x="7967" y="1381"/>
                      <a:pt x="9108" y="1701"/>
                      <a:pt x="10227" y="2089"/>
                    </a:cubicBezTo>
                    <a:cubicBezTo>
                      <a:pt x="10683" y="2248"/>
                      <a:pt x="11528" y="2545"/>
                      <a:pt x="11893" y="2705"/>
                    </a:cubicBezTo>
                    <a:cubicBezTo>
                      <a:pt x="13192" y="3161"/>
                      <a:pt x="12443" y="3935"/>
                      <a:pt x="12077" y="4687"/>
                    </a:cubicBezTo>
                    <a:lnTo>
                      <a:pt x="12077" y="4687"/>
                    </a:lnTo>
                    <a:cubicBezTo>
                      <a:pt x="11982" y="4766"/>
                      <a:pt x="11829" y="4799"/>
                      <a:pt x="11636" y="4799"/>
                    </a:cubicBezTo>
                    <a:cubicBezTo>
                      <a:pt x="10713" y="4799"/>
                      <a:pt x="8895" y="4041"/>
                      <a:pt x="8355" y="3892"/>
                    </a:cubicBezTo>
                    <a:cubicBezTo>
                      <a:pt x="7259" y="3595"/>
                      <a:pt x="6164" y="3321"/>
                      <a:pt x="5068" y="3070"/>
                    </a:cubicBezTo>
                    <a:cubicBezTo>
                      <a:pt x="4224" y="2865"/>
                      <a:pt x="3379" y="2659"/>
                      <a:pt x="2534" y="2477"/>
                    </a:cubicBezTo>
                    <a:cubicBezTo>
                      <a:pt x="2215" y="2408"/>
                      <a:pt x="1758" y="2294"/>
                      <a:pt x="1416" y="2226"/>
                    </a:cubicBezTo>
                    <a:cubicBezTo>
                      <a:pt x="982" y="2157"/>
                      <a:pt x="435" y="2066"/>
                      <a:pt x="480" y="1746"/>
                    </a:cubicBezTo>
                    <a:cubicBezTo>
                      <a:pt x="686" y="1335"/>
                      <a:pt x="1051" y="422"/>
                      <a:pt x="1485" y="286"/>
                    </a:cubicBezTo>
                    <a:cubicBezTo>
                      <a:pt x="1526" y="273"/>
                      <a:pt x="1594" y="267"/>
                      <a:pt x="1687" y="267"/>
                    </a:cubicBezTo>
                    <a:close/>
                    <a:moveTo>
                      <a:pt x="1567" y="0"/>
                    </a:moveTo>
                    <a:cubicBezTo>
                      <a:pt x="1369" y="0"/>
                      <a:pt x="1217" y="28"/>
                      <a:pt x="1142" y="103"/>
                    </a:cubicBezTo>
                    <a:cubicBezTo>
                      <a:pt x="914" y="308"/>
                      <a:pt x="1" y="1541"/>
                      <a:pt x="206" y="2020"/>
                    </a:cubicBezTo>
                    <a:cubicBezTo>
                      <a:pt x="389" y="2385"/>
                      <a:pt x="2763" y="2751"/>
                      <a:pt x="3447" y="2910"/>
                    </a:cubicBezTo>
                    <a:cubicBezTo>
                      <a:pt x="5274" y="3321"/>
                      <a:pt x="7122" y="3801"/>
                      <a:pt x="8948" y="4280"/>
                    </a:cubicBezTo>
                    <a:cubicBezTo>
                      <a:pt x="9548" y="4451"/>
                      <a:pt x="10701" y="5073"/>
                      <a:pt x="11547" y="5073"/>
                    </a:cubicBezTo>
                    <a:cubicBezTo>
                      <a:pt x="11821" y="5073"/>
                      <a:pt x="12062" y="5008"/>
                      <a:pt x="12243" y="4842"/>
                    </a:cubicBezTo>
                    <a:lnTo>
                      <a:pt x="12243" y="4842"/>
                    </a:lnTo>
                    <a:cubicBezTo>
                      <a:pt x="12258" y="4834"/>
                      <a:pt x="12271" y="4822"/>
                      <a:pt x="12281" y="4805"/>
                    </a:cubicBezTo>
                    <a:cubicBezTo>
                      <a:pt x="12578" y="4211"/>
                      <a:pt x="13148" y="3390"/>
                      <a:pt x="12920" y="3025"/>
                    </a:cubicBezTo>
                    <a:cubicBezTo>
                      <a:pt x="12669" y="2637"/>
                      <a:pt x="11687" y="2363"/>
                      <a:pt x="11277" y="2226"/>
                    </a:cubicBezTo>
                    <a:cubicBezTo>
                      <a:pt x="10227" y="1838"/>
                      <a:pt x="9154" y="1495"/>
                      <a:pt x="8058" y="1199"/>
                    </a:cubicBezTo>
                    <a:cubicBezTo>
                      <a:pt x="6483" y="765"/>
                      <a:pt x="4885" y="445"/>
                      <a:pt x="3288" y="240"/>
                    </a:cubicBezTo>
                    <a:cubicBezTo>
                      <a:pt x="2758" y="160"/>
                      <a:pt x="2036" y="0"/>
                      <a:pt x="15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7" name="Google Shape;1357;p33"/>
            <p:cNvGrpSpPr/>
            <p:nvPr/>
          </p:nvGrpSpPr>
          <p:grpSpPr>
            <a:xfrm>
              <a:off x="7862568" y="3721404"/>
              <a:ext cx="987949" cy="882107"/>
              <a:chOff x="7773293" y="842154"/>
              <a:chExt cx="987949" cy="882107"/>
            </a:xfrm>
          </p:grpSpPr>
          <p:sp>
            <p:nvSpPr>
              <p:cNvPr id="1358" name="Google Shape;1358;p33"/>
              <p:cNvSpPr/>
              <p:nvPr/>
            </p:nvSpPr>
            <p:spPr>
              <a:xfrm>
                <a:off x="7816265" y="846805"/>
                <a:ext cx="924414" cy="873616"/>
              </a:xfrm>
              <a:custGeom>
                <a:avLst/>
                <a:gdLst/>
                <a:ahLst/>
                <a:cxnLst/>
                <a:rect l="l" t="t" r="r" b="b"/>
                <a:pathLst>
                  <a:path w="25040" h="2366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52" y="17760"/>
                      <a:pt x="754" y="18171"/>
                    </a:cubicBezTo>
                    <a:cubicBezTo>
                      <a:pt x="1461" y="18742"/>
                      <a:pt x="1964" y="19016"/>
                      <a:pt x="2215" y="19084"/>
                    </a:cubicBezTo>
                    <a:cubicBezTo>
                      <a:pt x="7213" y="20408"/>
                      <a:pt x="12714" y="22896"/>
                      <a:pt x="14906" y="23603"/>
                    </a:cubicBezTo>
                    <a:cubicBezTo>
                      <a:pt x="15022" y="23644"/>
                      <a:pt x="15141" y="23663"/>
                      <a:pt x="15258" y="23663"/>
                    </a:cubicBezTo>
                    <a:cubicBezTo>
                      <a:pt x="15668" y="23663"/>
                      <a:pt x="16057" y="23428"/>
                      <a:pt x="16252" y="23056"/>
                    </a:cubicBezTo>
                    <a:cubicBezTo>
                      <a:pt x="20406" y="15112"/>
                      <a:pt x="23442" y="8790"/>
                      <a:pt x="24629" y="6279"/>
                    </a:cubicBezTo>
                    <a:cubicBezTo>
                      <a:pt x="24903" y="5686"/>
                      <a:pt x="25040" y="5024"/>
                      <a:pt x="24264" y="4293"/>
                    </a:cubicBezTo>
                    <a:cubicBezTo>
                      <a:pt x="23899" y="3951"/>
                      <a:pt x="23282" y="3380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33"/>
              <p:cNvSpPr/>
              <p:nvPr/>
            </p:nvSpPr>
            <p:spPr>
              <a:xfrm>
                <a:off x="8150811" y="846879"/>
                <a:ext cx="589868" cy="871327"/>
              </a:xfrm>
              <a:custGeom>
                <a:avLst/>
                <a:gdLst/>
                <a:ahLst/>
                <a:cxnLst/>
                <a:rect l="l" t="t" r="r" b="b"/>
                <a:pathLst>
                  <a:path w="15978" h="23602" extrusionOk="0">
                    <a:moveTo>
                      <a:pt x="799" y="0"/>
                    </a:moveTo>
                    <a:cubicBezTo>
                      <a:pt x="502" y="0"/>
                      <a:pt x="229" y="91"/>
                      <a:pt x="0" y="274"/>
                    </a:cubicBezTo>
                    <a:lnTo>
                      <a:pt x="5227" y="22552"/>
                    </a:lnTo>
                    <a:lnTo>
                      <a:pt x="6528" y="23601"/>
                    </a:lnTo>
                    <a:cubicBezTo>
                      <a:pt x="6802" y="23510"/>
                      <a:pt x="7053" y="23328"/>
                      <a:pt x="7190" y="23054"/>
                    </a:cubicBezTo>
                    <a:cubicBezTo>
                      <a:pt x="11344" y="15110"/>
                      <a:pt x="14380" y="8788"/>
                      <a:pt x="15567" y="6277"/>
                    </a:cubicBezTo>
                    <a:cubicBezTo>
                      <a:pt x="15841" y="5684"/>
                      <a:pt x="15978" y="5022"/>
                      <a:pt x="15202" y="4291"/>
                    </a:cubicBezTo>
                    <a:cubicBezTo>
                      <a:pt x="14837" y="3949"/>
                      <a:pt x="14220" y="3378"/>
                      <a:pt x="13901" y="3241"/>
                    </a:cubicBezTo>
                    <a:cubicBezTo>
                      <a:pt x="7966" y="616"/>
                      <a:pt x="2625" y="91"/>
                      <a:pt x="7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33"/>
              <p:cNvSpPr/>
              <p:nvPr/>
            </p:nvSpPr>
            <p:spPr>
              <a:xfrm>
                <a:off x="7773293" y="842154"/>
                <a:ext cx="987949" cy="882107"/>
              </a:xfrm>
              <a:custGeom>
                <a:avLst/>
                <a:gdLst/>
                <a:ahLst/>
                <a:cxnLst/>
                <a:rect l="l" t="t" r="r" b="b"/>
                <a:pathLst>
                  <a:path w="26761" h="23894" extrusionOk="0">
                    <a:moveTo>
                      <a:pt x="11219" y="230"/>
                    </a:moveTo>
                    <a:cubicBezTo>
                      <a:pt x="11506" y="230"/>
                      <a:pt x="11839" y="297"/>
                      <a:pt x="12098" y="334"/>
                    </a:cubicBezTo>
                    <a:cubicBezTo>
                      <a:pt x="13239" y="425"/>
                      <a:pt x="14358" y="585"/>
                      <a:pt x="15476" y="813"/>
                    </a:cubicBezTo>
                    <a:cubicBezTo>
                      <a:pt x="18717" y="1406"/>
                      <a:pt x="22894" y="2251"/>
                      <a:pt x="25359" y="4511"/>
                    </a:cubicBezTo>
                    <a:cubicBezTo>
                      <a:pt x="26683" y="6063"/>
                      <a:pt x="24036" y="9829"/>
                      <a:pt x="23305" y="11313"/>
                    </a:cubicBezTo>
                    <a:cubicBezTo>
                      <a:pt x="21981" y="13983"/>
                      <a:pt x="20657" y="16631"/>
                      <a:pt x="19311" y="19301"/>
                    </a:cubicBezTo>
                    <a:cubicBezTo>
                      <a:pt x="18595" y="20669"/>
                      <a:pt x="17705" y="23473"/>
                      <a:pt x="15943" y="23473"/>
                    </a:cubicBezTo>
                    <a:cubicBezTo>
                      <a:pt x="15794" y="23473"/>
                      <a:pt x="15638" y="23453"/>
                      <a:pt x="15476" y="23410"/>
                    </a:cubicBezTo>
                    <a:cubicBezTo>
                      <a:pt x="14449" y="23136"/>
                      <a:pt x="13422" y="22611"/>
                      <a:pt x="12440" y="22223"/>
                    </a:cubicBezTo>
                    <a:cubicBezTo>
                      <a:pt x="10911" y="21630"/>
                      <a:pt x="9382" y="21036"/>
                      <a:pt x="7830" y="20488"/>
                    </a:cubicBezTo>
                    <a:cubicBezTo>
                      <a:pt x="6300" y="19940"/>
                      <a:pt x="4588" y="19644"/>
                      <a:pt x="3150" y="18959"/>
                    </a:cubicBezTo>
                    <a:cubicBezTo>
                      <a:pt x="1" y="17498"/>
                      <a:pt x="3333" y="13024"/>
                      <a:pt x="4315" y="11084"/>
                    </a:cubicBezTo>
                    <a:cubicBezTo>
                      <a:pt x="5753" y="8300"/>
                      <a:pt x="7213" y="5538"/>
                      <a:pt x="8811" y="2844"/>
                    </a:cubicBezTo>
                    <a:cubicBezTo>
                      <a:pt x="9290" y="2023"/>
                      <a:pt x="9975" y="448"/>
                      <a:pt x="11025" y="242"/>
                    </a:cubicBezTo>
                    <a:cubicBezTo>
                      <a:pt x="11086" y="234"/>
                      <a:pt x="11151" y="230"/>
                      <a:pt x="11219" y="230"/>
                    </a:cubicBezTo>
                    <a:close/>
                    <a:moveTo>
                      <a:pt x="11626" y="1"/>
                    </a:moveTo>
                    <a:cubicBezTo>
                      <a:pt x="11462" y="1"/>
                      <a:pt x="11299" y="5"/>
                      <a:pt x="11139" y="14"/>
                    </a:cubicBezTo>
                    <a:cubicBezTo>
                      <a:pt x="10409" y="82"/>
                      <a:pt x="10158" y="288"/>
                      <a:pt x="9747" y="859"/>
                    </a:cubicBezTo>
                    <a:cubicBezTo>
                      <a:pt x="8720" y="2319"/>
                      <a:pt x="7875" y="3963"/>
                      <a:pt x="7031" y="5515"/>
                    </a:cubicBezTo>
                    <a:cubicBezTo>
                      <a:pt x="5501" y="8231"/>
                      <a:pt x="4086" y="10993"/>
                      <a:pt x="2694" y="13778"/>
                    </a:cubicBezTo>
                    <a:cubicBezTo>
                      <a:pt x="2078" y="15033"/>
                      <a:pt x="571" y="16882"/>
                      <a:pt x="1690" y="18206"/>
                    </a:cubicBezTo>
                    <a:cubicBezTo>
                      <a:pt x="2283" y="18913"/>
                      <a:pt x="3128" y="19233"/>
                      <a:pt x="3972" y="19484"/>
                    </a:cubicBezTo>
                    <a:cubicBezTo>
                      <a:pt x="5753" y="20032"/>
                      <a:pt x="7533" y="20602"/>
                      <a:pt x="9290" y="21242"/>
                    </a:cubicBezTo>
                    <a:cubicBezTo>
                      <a:pt x="10728" y="21789"/>
                      <a:pt x="12166" y="22360"/>
                      <a:pt x="13604" y="22931"/>
                    </a:cubicBezTo>
                    <a:cubicBezTo>
                      <a:pt x="14346" y="23214"/>
                      <a:pt x="15484" y="23894"/>
                      <a:pt x="16340" y="23894"/>
                    </a:cubicBezTo>
                    <a:cubicBezTo>
                      <a:pt x="16380" y="23894"/>
                      <a:pt x="16419" y="23892"/>
                      <a:pt x="16458" y="23889"/>
                    </a:cubicBezTo>
                    <a:cubicBezTo>
                      <a:pt x="17142" y="23844"/>
                      <a:pt x="17393" y="23433"/>
                      <a:pt x="17690" y="22908"/>
                    </a:cubicBezTo>
                    <a:cubicBezTo>
                      <a:pt x="18717" y="21219"/>
                      <a:pt x="19516" y="19370"/>
                      <a:pt x="20406" y="17612"/>
                    </a:cubicBezTo>
                    <a:cubicBezTo>
                      <a:pt x="21844" y="14759"/>
                      <a:pt x="23282" y="11906"/>
                      <a:pt x="24675" y="9030"/>
                    </a:cubicBezTo>
                    <a:cubicBezTo>
                      <a:pt x="25379" y="7531"/>
                      <a:pt x="26760" y="5852"/>
                      <a:pt x="25539" y="4352"/>
                    </a:cubicBezTo>
                    <a:lnTo>
                      <a:pt x="25539" y="4352"/>
                    </a:lnTo>
                    <a:cubicBezTo>
                      <a:pt x="25533" y="4344"/>
                      <a:pt x="25527" y="4336"/>
                      <a:pt x="25519" y="4328"/>
                    </a:cubicBezTo>
                    <a:lnTo>
                      <a:pt x="25519" y="4328"/>
                    </a:lnTo>
                    <a:cubicBezTo>
                      <a:pt x="25519" y="4328"/>
                      <a:pt x="25519" y="4328"/>
                      <a:pt x="25519" y="4328"/>
                    </a:cubicBezTo>
                    <a:cubicBezTo>
                      <a:pt x="25517" y="4326"/>
                      <a:pt x="25514" y="4323"/>
                      <a:pt x="25512" y="4321"/>
                    </a:cubicBezTo>
                    <a:lnTo>
                      <a:pt x="25512" y="4321"/>
                    </a:lnTo>
                    <a:cubicBezTo>
                      <a:pt x="23389" y="2386"/>
                      <a:pt x="20198" y="1657"/>
                      <a:pt x="17439" y="996"/>
                    </a:cubicBezTo>
                    <a:cubicBezTo>
                      <a:pt x="15675" y="575"/>
                      <a:pt x="13523" y="1"/>
                      <a:pt x="116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33"/>
              <p:cNvSpPr/>
              <p:nvPr/>
            </p:nvSpPr>
            <p:spPr>
              <a:xfrm>
                <a:off x="7816265" y="846805"/>
                <a:ext cx="878932" cy="834852"/>
              </a:xfrm>
              <a:custGeom>
                <a:avLst/>
                <a:gdLst/>
                <a:ahLst/>
                <a:cxnLst/>
                <a:rect l="l" t="t" r="r" b="b"/>
                <a:pathLst>
                  <a:path w="23808" h="22614" extrusionOk="0">
                    <a:moveTo>
                      <a:pt x="9799" y="0"/>
                    </a:moveTo>
                    <a:cubicBezTo>
                      <a:pt x="9412" y="0"/>
                      <a:pt x="9051" y="202"/>
                      <a:pt x="8834" y="527"/>
                    </a:cubicBezTo>
                    <a:cubicBezTo>
                      <a:pt x="5296" y="6211"/>
                      <a:pt x="1621" y="13697"/>
                      <a:pt x="275" y="16482"/>
                    </a:cubicBezTo>
                    <a:cubicBezTo>
                      <a:pt x="1" y="17075"/>
                      <a:pt x="275" y="17783"/>
                      <a:pt x="891" y="18034"/>
                    </a:cubicBezTo>
                    <a:cubicBezTo>
                      <a:pt x="5707" y="19929"/>
                      <a:pt x="11390" y="21846"/>
                      <a:pt x="13582" y="22554"/>
                    </a:cubicBezTo>
                    <a:cubicBezTo>
                      <a:pt x="13698" y="22594"/>
                      <a:pt x="13817" y="22613"/>
                      <a:pt x="13935" y="22613"/>
                    </a:cubicBezTo>
                    <a:cubicBezTo>
                      <a:pt x="14346" y="22613"/>
                      <a:pt x="14738" y="22379"/>
                      <a:pt x="14951" y="22006"/>
                    </a:cubicBezTo>
                    <a:cubicBezTo>
                      <a:pt x="19083" y="14063"/>
                      <a:pt x="22324" y="7283"/>
                      <a:pt x="23534" y="4773"/>
                    </a:cubicBezTo>
                    <a:cubicBezTo>
                      <a:pt x="23807" y="4202"/>
                      <a:pt x="23534" y="3494"/>
                      <a:pt x="22963" y="3243"/>
                    </a:cubicBezTo>
                    <a:cubicBezTo>
                      <a:pt x="17028" y="618"/>
                      <a:pt x="11687" y="93"/>
                      <a:pt x="9861" y="2"/>
                    </a:cubicBezTo>
                    <a:cubicBezTo>
                      <a:pt x="9840" y="1"/>
                      <a:pt x="9820" y="0"/>
                      <a:pt x="97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33"/>
              <p:cNvSpPr/>
              <p:nvPr/>
            </p:nvSpPr>
            <p:spPr>
              <a:xfrm>
                <a:off x="7829740" y="886418"/>
                <a:ext cx="808161" cy="767183"/>
              </a:xfrm>
              <a:custGeom>
                <a:avLst/>
                <a:gdLst/>
                <a:ahLst/>
                <a:cxnLst/>
                <a:rect l="l" t="t" r="r" b="b"/>
                <a:pathLst>
                  <a:path w="21891" h="20781" extrusionOk="0">
                    <a:moveTo>
                      <a:pt x="9020" y="0"/>
                    </a:moveTo>
                    <a:cubicBezTo>
                      <a:pt x="8657" y="0"/>
                      <a:pt x="8321" y="180"/>
                      <a:pt x="8127" y="481"/>
                    </a:cubicBezTo>
                    <a:cubicBezTo>
                      <a:pt x="4885" y="5708"/>
                      <a:pt x="1484" y="12579"/>
                      <a:pt x="275" y="15135"/>
                    </a:cubicBezTo>
                    <a:cubicBezTo>
                      <a:pt x="1" y="15683"/>
                      <a:pt x="252" y="16345"/>
                      <a:pt x="823" y="16573"/>
                    </a:cubicBezTo>
                    <a:cubicBezTo>
                      <a:pt x="5273" y="18331"/>
                      <a:pt x="10478" y="20065"/>
                      <a:pt x="12486" y="20727"/>
                    </a:cubicBezTo>
                    <a:cubicBezTo>
                      <a:pt x="12600" y="20764"/>
                      <a:pt x="12715" y="20781"/>
                      <a:pt x="12828" y="20781"/>
                    </a:cubicBezTo>
                    <a:cubicBezTo>
                      <a:pt x="13212" y="20781"/>
                      <a:pt x="13570" y="20578"/>
                      <a:pt x="13765" y="20225"/>
                    </a:cubicBezTo>
                    <a:cubicBezTo>
                      <a:pt x="17554" y="12921"/>
                      <a:pt x="20544" y="6690"/>
                      <a:pt x="21639" y="4384"/>
                    </a:cubicBezTo>
                    <a:cubicBezTo>
                      <a:pt x="21890" y="3837"/>
                      <a:pt x="21662" y="3197"/>
                      <a:pt x="21114" y="2969"/>
                    </a:cubicBezTo>
                    <a:cubicBezTo>
                      <a:pt x="15659" y="550"/>
                      <a:pt x="10774" y="70"/>
                      <a:pt x="9085" y="2"/>
                    </a:cubicBezTo>
                    <a:cubicBezTo>
                      <a:pt x="9064" y="1"/>
                      <a:pt x="9042" y="0"/>
                      <a:pt x="9020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33"/>
              <p:cNvSpPr/>
              <p:nvPr/>
            </p:nvSpPr>
            <p:spPr>
              <a:xfrm>
                <a:off x="8058942" y="886703"/>
                <a:ext cx="147153" cy="136226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690" extrusionOk="0">
                    <a:moveTo>
                      <a:pt x="2932" y="1"/>
                    </a:moveTo>
                    <a:cubicBezTo>
                      <a:pt x="2659" y="1"/>
                      <a:pt x="2405" y="51"/>
                      <a:pt x="2283" y="164"/>
                    </a:cubicBezTo>
                    <a:cubicBezTo>
                      <a:pt x="1895" y="529"/>
                      <a:pt x="0" y="3520"/>
                      <a:pt x="160" y="3679"/>
                    </a:cubicBezTo>
                    <a:cubicBezTo>
                      <a:pt x="167" y="3686"/>
                      <a:pt x="177" y="3690"/>
                      <a:pt x="188" y="3690"/>
                    </a:cubicBezTo>
                    <a:cubicBezTo>
                      <a:pt x="477" y="3690"/>
                      <a:pt x="2114" y="1585"/>
                      <a:pt x="2465" y="1169"/>
                    </a:cubicBezTo>
                    <a:cubicBezTo>
                      <a:pt x="2853" y="735"/>
                      <a:pt x="3812" y="781"/>
                      <a:pt x="3926" y="415"/>
                    </a:cubicBezTo>
                    <a:cubicBezTo>
                      <a:pt x="3985" y="165"/>
                      <a:pt x="3428" y="1"/>
                      <a:pt x="2932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33"/>
              <p:cNvSpPr/>
              <p:nvPr/>
            </p:nvSpPr>
            <p:spPr>
              <a:xfrm>
                <a:off x="7804488" y="842597"/>
                <a:ext cx="889010" cy="843085"/>
              </a:xfrm>
              <a:custGeom>
                <a:avLst/>
                <a:gdLst/>
                <a:ahLst/>
                <a:cxnLst/>
                <a:rect l="l" t="t" r="r" b="b"/>
                <a:pathLst>
                  <a:path w="24081" h="22837" extrusionOk="0">
                    <a:moveTo>
                      <a:pt x="10180" y="230"/>
                    </a:moveTo>
                    <a:cubicBezTo>
                      <a:pt x="12417" y="367"/>
                      <a:pt x="14654" y="732"/>
                      <a:pt x="16822" y="1280"/>
                    </a:cubicBezTo>
                    <a:cubicBezTo>
                      <a:pt x="18329" y="1645"/>
                      <a:pt x="19790" y="2102"/>
                      <a:pt x="21228" y="2627"/>
                    </a:cubicBezTo>
                    <a:cubicBezTo>
                      <a:pt x="22574" y="3152"/>
                      <a:pt x="24035" y="3335"/>
                      <a:pt x="23533" y="5297"/>
                    </a:cubicBezTo>
                    <a:cubicBezTo>
                      <a:pt x="23465" y="5571"/>
                      <a:pt x="23259" y="5868"/>
                      <a:pt x="23122" y="6119"/>
                    </a:cubicBezTo>
                    <a:cubicBezTo>
                      <a:pt x="22118" y="8242"/>
                      <a:pt x="21091" y="10342"/>
                      <a:pt x="20064" y="12442"/>
                    </a:cubicBezTo>
                    <a:cubicBezTo>
                      <a:pt x="18694" y="15158"/>
                      <a:pt x="17507" y="18194"/>
                      <a:pt x="15841" y="20750"/>
                    </a:cubicBezTo>
                    <a:cubicBezTo>
                      <a:pt x="15293" y="21592"/>
                      <a:pt x="14746" y="22435"/>
                      <a:pt x="13732" y="22435"/>
                    </a:cubicBezTo>
                    <a:cubicBezTo>
                      <a:pt x="13647" y="22435"/>
                      <a:pt x="13559" y="22429"/>
                      <a:pt x="13467" y="22416"/>
                    </a:cubicBezTo>
                    <a:cubicBezTo>
                      <a:pt x="13033" y="22348"/>
                      <a:pt x="12554" y="22097"/>
                      <a:pt x="12143" y="21960"/>
                    </a:cubicBezTo>
                    <a:cubicBezTo>
                      <a:pt x="10956" y="21572"/>
                      <a:pt x="9769" y="21161"/>
                      <a:pt x="8582" y="20750"/>
                    </a:cubicBezTo>
                    <a:cubicBezTo>
                      <a:pt x="7053" y="20202"/>
                      <a:pt x="5524" y="19655"/>
                      <a:pt x="4017" y="19107"/>
                    </a:cubicBezTo>
                    <a:cubicBezTo>
                      <a:pt x="3378" y="18856"/>
                      <a:pt x="2397" y="18673"/>
                      <a:pt x="1849" y="18262"/>
                    </a:cubicBezTo>
                    <a:cubicBezTo>
                      <a:pt x="228" y="17052"/>
                      <a:pt x="776" y="16505"/>
                      <a:pt x="1278" y="15432"/>
                    </a:cubicBezTo>
                    <a:cubicBezTo>
                      <a:pt x="2351" y="13263"/>
                      <a:pt x="3447" y="11095"/>
                      <a:pt x="4565" y="8950"/>
                    </a:cubicBezTo>
                    <a:cubicBezTo>
                      <a:pt x="5250" y="7648"/>
                      <a:pt x="5957" y="6347"/>
                      <a:pt x="6688" y="5069"/>
                    </a:cubicBezTo>
                    <a:cubicBezTo>
                      <a:pt x="7327" y="3928"/>
                      <a:pt x="8719" y="413"/>
                      <a:pt x="10180" y="230"/>
                    </a:cubicBezTo>
                    <a:close/>
                    <a:moveTo>
                      <a:pt x="10199" y="0"/>
                    </a:moveTo>
                    <a:cubicBezTo>
                      <a:pt x="10193" y="0"/>
                      <a:pt x="10187" y="1"/>
                      <a:pt x="10180" y="2"/>
                    </a:cubicBezTo>
                    <a:cubicBezTo>
                      <a:pt x="10169" y="2"/>
                      <a:pt x="10158" y="4"/>
                      <a:pt x="10149" y="6"/>
                    </a:cubicBezTo>
                    <a:lnTo>
                      <a:pt x="10149" y="6"/>
                    </a:lnTo>
                    <a:cubicBezTo>
                      <a:pt x="9510" y="101"/>
                      <a:pt x="9261" y="330"/>
                      <a:pt x="8902" y="847"/>
                    </a:cubicBezTo>
                    <a:cubicBezTo>
                      <a:pt x="7920" y="2216"/>
                      <a:pt x="7144" y="3768"/>
                      <a:pt x="6323" y="5229"/>
                    </a:cubicBezTo>
                    <a:cubicBezTo>
                      <a:pt x="4839" y="7900"/>
                      <a:pt x="3424" y="10616"/>
                      <a:pt x="2077" y="13332"/>
                    </a:cubicBezTo>
                    <a:cubicBezTo>
                      <a:pt x="1575" y="14313"/>
                      <a:pt x="0" y="16391"/>
                      <a:pt x="479" y="17555"/>
                    </a:cubicBezTo>
                    <a:cubicBezTo>
                      <a:pt x="799" y="18399"/>
                      <a:pt x="1986" y="18559"/>
                      <a:pt x="2716" y="18856"/>
                    </a:cubicBezTo>
                    <a:cubicBezTo>
                      <a:pt x="4337" y="19472"/>
                      <a:pt x="5980" y="20065"/>
                      <a:pt x="7647" y="20659"/>
                    </a:cubicBezTo>
                    <a:cubicBezTo>
                      <a:pt x="8970" y="21115"/>
                      <a:pt x="10294" y="21595"/>
                      <a:pt x="11641" y="22028"/>
                    </a:cubicBezTo>
                    <a:cubicBezTo>
                      <a:pt x="12302" y="22263"/>
                      <a:pt x="13381" y="22836"/>
                      <a:pt x="14135" y="22836"/>
                    </a:cubicBezTo>
                    <a:cubicBezTo>
                      <a:pt x="14188" y="22836"/>
                      <a:pt x="14239" y="22833"/>
                      <a:pt x="14289" y="22827"/>
                    </a:cubicBezTo>
                    <a:cubicBezTo>
                      <a:pt x="14973" y="22759"/>
                      <a:pt x="15225" y="22371"/>
                      <a:pt x="15544" y="21846"/>
                    </a:cubicBezTo>
                    <a:cubicBezTo>
                      <a:pt x="16503" y="20225"/>
                      <a:pt x="17279" y="18468"/>
                      <a:pt x="18123" y="16779"/>
                    </a:cubicBezTo>
                    <a:cubicBezTo>
                      <a:pt x="19470" y="14131"/>
                      <a:pt x="20794" y="11460"/>
                      <a:pt x="22118" y="8767"/>
                    </a:cubicBezTo>
                    <a:cubicBezTo>
                      <a:pt x="22666" y="7603"/>
                      <a:pt x="24035" y="5777"/>
                      <a:pt x="24058" y="4453"/>
                    </a:cubicBezTo>
                    <a:cubicBezTo>
                      <a:pt x="24081" y="3517"/>
                      <a:pt x="23350" y="3289"/>
                      <a:pt x="22643" y="2969"/>
                    </a:cubicBezTo>
                    <a:cubicBezTo>
                      <a:pt x="20999" y="2193"/>
                      <a:pt x="19219" y="1668"/>
                      <a:pt x="17484" y="1212"/>
                    </a:cubicBezTo>
                    <a:cubicBezTo>
                      <a:pt x="15102" y="577"/>
                      <a:pt x="12676" y="144"/>
                      <a:pt x="10226" y="5"/>
                    </a:cubicBezTo>
                    <a:lnTo>
                      <a:pt x="10226" y="5"/>
                    </a:lnTo>
                    <a:cubicBezTo>
                      <a:pt x="10218" y="2"/>
                      <a:pt x="10209" y="0"/>
                      <a:pt x="10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33"/>
              <p:cNvSpPr/>
              <p:nvPr/>
            </p:nvSpPr>
            <p:spPr>
              <a:xfrm>
                <a:off x="7991549" y="1192759"/>
                <a:ext cx="133161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2583" extrusionOk="0">
                    <a:moveTo>
                      <a:pt x="1161" y="1"/>
                    </a:moveTo>
                    <a:cubicBezTo>
                      <a:pt x="1012" y="1"/>
                      <a:pt x="875" y="86"/>
                      <a:pt x="799" y="218"/>
                    </a:cubicBezTo>
                    <a:cubicBezTo>
                      <a:pt x="571" y="651"/>
                      <a:pt x="343" y="1085"/>
                      <a:pt x="114" y="1519"/>
                    </a:cubicBezTo>
                    <a:cubicBezTo>
                      <a:pt x="0" y="1747"/>
                      <a:pt x="137" y="2021"/>
                      <a:pt x="388" y="2089"/>
                    </a:cubicBezTo>
                    <a:cubicBezTo>
                      <a:pt x="913" y="2204"/>
                      <a:pt x="1552" y="2363"/>
                      <a:pt x="2306" y="2569"/>
                    </a:cubicBezTo>
                    <a:cubicBezTo>
                      <a:pt x="2338" y="2578"/>
                      <a:pt x="2371" y="2582"/>
                      <a:pt x="2406" y="2582"/>
                    </a:cubicBezTo>
                    <a:cubicBezTo>
                      <a:pt x="2542" y="2582"/>
                      <a:pt x="2685" y="2509"/>
                      <a:pt x="2739" y="2363"/>
                    </a:cubicBezTo>
                    <a:cubicBezTo>
                      <a:pt x="2990" y="1930"/>
                      <a:pt x="3242" y="1496"/>
                      <a:pt x="3470" y="1039"/>
                    </a:cubicBezTo>
                    <a:cubicBezTo>
                      <a:pt x="3607" y="811"/>
                      <a:pt x="3470" y="537"/>
                      <a:pt x="3219" y="469"/>
                    </a:cubicBezTo>
                    <a:cubicBezTo>
                      <a:pt x="2443" y="286"/>
                      <a:pt x="1804" y="126"/>
                      <a:pt x="1256" y="12"/>
                    </a:cubicBezTo>
                    <a:cubicBezTo>
                      <a:pt x="1224" y="4"/>
                      <a:pt x="1192" y="1"/>
                      <a:pt x="11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33"/>
              <p:cNvSpPr/>
              <p:nvPr/>
            </p:nvSpPr>
            <p:spPr>
              <a:xfrm>
                <a:off x="8113709" y="1222256"/>
                <a:ext cx="118874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220" h="2569" extrusionOk="0">
                    <a:moveTo>
                      <a:pt x="1217" y="0"/>
                    </a:moveTo>
                    <a:cubicBezTo>
                      <a:pt x="1081" y="0"/>
                      <a:pt x="944" y="86"/>
                      <a:pt x="868" y="218"/>
                    </a:cubicBezTo>
                    <a:cubicBezTo>
                      <a:pt x="617" y="674"/>
                      <a:pt x="366" y="1108"/>
                      <a:pt x="138" y="1564"/>
                    </a:cubicBezTo>
                    <a:cubicBezTo>
                      <a:pt x="1" y="1793"/>
                      <a:pt x="138" y="2066"/>
                      <a:pt x="389" y="2135"/>
                    </a:cubicBezTo>
                    <a:cubicBezTo>
                      <a:pt x="846" y="2272"/>
                      <a:pt x="1348" y="2409"/>
                      <a:pt x="1895" y="2546"/>
                    </a:cubicBezTo>
                    <a:cubicBezTo>
                      <a:pt x="1932" y="2562"/>
                      <a:pt x="1971" y="2569"/>
                      <a:pt x="2011" y="2569"/>
                    </a:cubicBezTo>
                    <a:cubicBezTo>
                      <a:pt x="2143" y="2569"/>
                      <a:pt x="2282" y="2486"/>
                      <a:pt x="2352" y="2363"/>
                    </a:cubicBezTo>
                    <a:cubicBezTo>
                      <a:pt x="2603" y="1907"/>
                      <a:pt x="2854" y="1450"/>
                      <a:pt x="3105" y="994"/>
                    </a:cubicBezTo>
                    <a:cubicBezTo>
                      <a:pt x="3219" y="765"/>
                      <a:pt x="3105" y="492"/>
                      <a:pt x="2854" y="423"/>
                    </a:cubicBezTo>
                    <a:cubicBezTo>
                      <a:pt x="2306" y="263"/>
                      <a:pt x="1804" y="149"/>
                      <a:pt x="1302" y="12"/>
                    </a:cubicBezTo>
                    <a:cubicBezTo>
                      <a:pt x="1274" y="4"/>
                      <a:pt x="1246" y="0"/>
                      <a:pt x="12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33"/>
              <p:cNvSpPr/>
              <p:nvPr/>
            </p:nvSpPr>
            <p:spPr>
              <a:xfrm>
                <a:off x="8220733" y="1250831"/>
                <a:ext cx="121385" cy="97462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40" extrusionOk="0">
                    <a:moveTo>
                      <a:pt x="1239" y="1"/>
                    </a:moveTo>
                    <a:cubicBezTo>
                      <a:pt x="1095" y="1"/>
                      <a:pt x="964" y="74"/>
                      <a:pt x="891" y="220"/>
                    </a:cubicBezTo>
                    <a:cubicBezTo>
                      <a:pt x="640" y="676"/>
                      <a:pt x="389" y="1133"/>
                      <a:pt x="138" y="1589"/>
                    </a:cubicBezTo>
                    <a:cubicBezTo>
                      <a:pt x="1" y="1817"/>
                      <a:pt x="115" y="2114"/>
                      <a:pt x="366" y="2183"/>
                    </a:cubicBezTo>
                    <a:cubicBezTo>
                      <a:pt x="868" y="2320"/>
                      <a:pt x="1393" y="2457"/>
                      <a:pt x="1918" y="2616"/>
                    </a:cubicBezTo>
                    <a:cubicBezTo>
                      <a:pt x="1960" y="2632"/>
                      <a:pt x="2003" y="2639"/>
                      <a:pt x="2046" y="2639"/>
                    </a:cubicBezTo>
                    <a:cubicBezTo>
                      <a:pt x="2189" y="2639"/>
                      <a:pt x="2327" y="2557"/>
                      <a:pt x="2397" y="2434"/>
                    </a:cubicBezTo>
                    <a:cubicBezTo>
                      <a:pt x="2649" y="1954"/>
                      <a:pt x="2900" y="1498"/>
                      <a:pt x="3151" y="1019"/>
                    </a:cubicBezTo>
                    <a:cubicBezTo>
                      <a:pt x="3288" y="790"/>
                      <a:pt x="3151" y="516"/>
                      <a:pt x="2922" y="448"/>
                    </a:cubicBezTo>
                    <a:cubicBezTo>
                      <a:pt x="2375" y="288"/>
                      <a:pt x="1850" y="151"/>
                      <a:pt x="1347" y="14"/>
                    </a:cubicBezTo>
                    <a:cubicBezTo>
                      <a:pt x="1311" y="5"/>
                      <a:pt x="1274" y="1"/>
                      <a:pt x="12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3"/>
              <p:cNvSpPr/>
              <p:nvPr/>
            </p:nvSpPr>
            <p:spPr>
              <a:xfrm>
                <a:off x="8329455" y="1281251"/>
                <a:ext cx="144975" cy="107467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2911" extrusionOk="0">
                    <a:moveTo>
                      <a:pt x="1252" y="0"/>
                    </a:moveTo>
                    <a:cubicBezTo>
                      <a:pt x="1103" y="0"/>
                      <a:pt x="966" y="85"/>
                      <a:pt x="890" y="217"/>
                    </a:cubicBezTo>
                    <a:cubicBezTo>
                      <a:pt x="639" y="697"/>
                      <a:pt x="365" y="1153"/>
                      <a:pt x="114" y="1633"/>
                    </a:cubicBezTo>
                    <a:cubicBezTo>
                      <a:pt x="0" y="1861"/>
                      <a:pt x="114" y="2135"/>
                      <a:pt x="365" y="2203"/>
                    </a:cubicBezTo>
                    <a:cubicBezTo>
                      <a:pt x="1073" y="2431"/>
                      <a:pt x="1826" y="2660"/>
                      <a:pt x="2602" y="2888"/>
                    </a:cubicBezTo>
                    <a:cubicBezTo>
                      <a:pt x="2649" y="2904"/>
                      <a:pt x="2697" y="2911"/>
                      <a:pt x="2742" y="2911"/>
                    </a:cubicBezTo>
                    <a:cubicBezTo>
                      <a:pt x="2895" y="2911"/>
                      <a:pt x="3029" y="2829"/>
                      <a:pt x="3082" y="2705"/>
                    </a:cubicBezTo>
                    <a:cubicBezTo>
                      <a:pt x="3333" y="2203"/>
                      <a:pt x="3584" y="1724"/>
                      <a:pt x="3812" y="1245"/>
                    </a:cubicBezTo>
                    <a:cubicBezTo>
                      <a:pt x="3926" y="1016"/>
                      <a:pt x="3812" y="742"/>
                      <a:pt x="3584" y="674"/>
                    </a:cubicBezTo>
                    <a:cubicBezTo>
                      <a:pt x="2808" y="446"/>
                      <a:pt x="2055" y="240"/>
                      <a:pt x="1347" y="12"/>
                    </a:cubicBezTo>
                    <a:cubicBezTo>
                      <a:pt x="1315" y="4"/>
                      <a:pt x="1283" y="0"/>
                      <a:pt x="12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3"/>
              <p:cNvSpPr/>
              <p:nvPr/>
            </p:nvSpPr>
            <p:spPr>
              <a:xfrm>
                <a:off x="8166797" y="1125274"/>
                <a:ext cx="119723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560" extrusionOk="0">
                    <a:moveTo>
                      <a:pt x="1202" y="0"/>
                    </a:moveTo>
                    <a:cubicBezTo>
                      <a:pt x="1071" y="0"/>
                      <a:pt x="941" y="70"/>
                      <a:pt x="868" y="197"/>
                    </a:cubicBezTo>
                    <a:cubicBezTo>
                      <a:pt x="640" y="653"/>
                      <a:pt x="389" y="1110"/>
                      <a:pt x="115" y="1566"/>
                    </a:cubicBezTo>
                    <a:cubicBezTo>
                      <a:pt x="1" y="1795"/>
                      <a:pt x="115" y="2091"/>
                      <a:pt x="366" y="2160"/>
                    </a:cubicBezTo>
                    <a:cubicBezTo>
                      <a:pt x="846" y="2274"/>
                      <a:pt x="1370" y="2411"/>
                      <a:pt x="1895" y="2548"/>
                    </a:cubicBezTo>
                    <a:cubicBezTo>
                      <a:pt x="1927" y="2556"/>
                      <a:pt x="1959" y="2560"/>
                      <a:pt x="1990" y="2560"/>
                    </a:cubicBezTo>
                    <a:cubicBezTo>
                      <a:pt x="2139" y="2560"/>
                      <a:pt x="2277" y="2474"/>
                      <a:pt x="2352" y="2342"/>
                    </a:cubicBezTo>
                    <a:cubicBezTo>
                      <a:pt x="2603" y="1886"/>
                      <a:pt x="2854" y="1429"/>
                      <a:pt x="3105" y="973"/>
                    </a:cubicBezTo>
                    <a:cubicBezTo>
                      <a:pt x="3242" y="745"/>
                      <a:pt x="3105" y="448"/>
                      <a:pt x="2854" y="402"/>
                    </a:cubicBezTo>
                    <a:cubicBezTo>
                      <a:pt x="2306" y="265"/>
                      <a:pt x="1804" y="128"/>
                      <a:pt x="1302" y="14"/>
                    </a:cubicBezTo>
                    <a:cubicBezTo>
                      <a:pt x="1269" y="5"/>
                      <a:pt x="1236" y="0"/>
                      <a:pt x="1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3"/>
              <p:cNvSpPr/>
              <p:nvPr/>
            </p:nvSpPr>
            <p:spPr>
              <a:xfrm>
                <a:off x="8274670" y="1152298"/>
                <a:ext cx="121385" cy="97388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38" extrusionOk="0">
                    <a:moveTo>
                      <a:pt x="1252" y="1"/>
                    </a:moveTo>
                    <a:cubicBezTo>
                      <a:pt x="1104" y="1"/>
                      <a:pt x="966" y="86"/>
                      <a:pt x="891" y="218"/>
                    </a:cubicBezTo>
                    <a:cubicBezTo>
                      <a:pt x="640" y="675"/>
                      <a:pt x="389" y="1131"/>
                      <a:pt x="115" y="1610"/>
                    </a:cubicBezTo>
                    <a:cubicBezTo>
                      <a:pt x="1" y="1839"/>
                      <a:pt x="115" y="2113"/>
                      <a:pt x="366" y="2181"/>
                    </a:cubicBezTo>
                    <a:cubicBezTo>
                      <a:pt x="868" y="2318"/>
                      <a:pt x="1393" y="2478"/>
                      <a:pt x="1918" y="2615"/>
                    </a:cubicBezTo>
                    <a:cubicBezTo>
                      <a:pt x="1960" y="2630"/>
                      <a:pt x="2002" y="2638"/>
                      <a:pt x="2042" y="2638"/>
                    </a:cubicBezTo>
                    <a:cubicBezTo>
                      <a:pt x="2179" y="2638"/>
                      <a:pt x="2304" y="2555"/>
                      <a:pt x="2374" y="2432"/>
                    </a:cubicBezTo>
                    <a:cubicBezTo>
                      <a:pt x="2648" y="1953"/>
                      <a:pt x="2899" y="1474"/>
                      <a:pt x="3151" y="1017"/>
                    </a:cubicBezTo>
                    <a:cubicBezTo>
                      <a:pt x="3287" y="789"/>
                      <a:pt x="3151" y="515"/>
                      <a:pt x="2899" y="446"/>
                    </a:cubicBezTo>
                    <a:cubicBezTo>
                      <a:pt x="2374" y="287"/>
                      <a:pt x="1849" y="150"/>
                      <a:pt x="1347" y="13"/>
                    </a:cubicBezTo>
                    <a:cubicBezTo>
                      <a:pt x="1315" y="5"/>
                      <a:pt x="1284" y="1"/>
                      <a:pt x="12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3"/>
              <p:cNvSpPr/>
              <p:nvPr/>
            </p:nvSpPr>
            <p:spPr>
              <a:xfrm>
                <a:off x="8042089" y="1096700"/>
                <a:ext cx="134860" cy="95284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2581" extrusionOk="0">
                    <a:moveTo>
                      <a:pt x="1171" y="0"/>
                    </a:moveTo>
                    <a:cubicBezTo>
                      <a:pt x="1036" y="0"/>
                      <a:pt x="902" y="86"/>
                      <a:pt x="845" y="218"/>
                    </a:cubicBezTo>
                    <a:cubicBezTo>
                      <a:pt x="594" y="651"/>
                      <a:pt x="366" y="1085"/>
                      <a:pt x="115" y="1519"/>
                    </a:cubicBezTo>
                    <a:cubicBezTo>
                      <a:pt x="1" y="1747"/>
                      <a:pt x="115" y="2044"/>
                      <a:pt x="389" y="2112"/>
                    </a:cubicBezTo>
                    <a:cubicBezTo>
                      <a:pt x="937" y="2226"/>
                      <a:pt x="1599" y="2386"/>
                      <a:pt x="2352" y="2569"/>
                    </a:cubicBezTo>
                    <a:cubicBezTo>
                      <a:pt x="2384" y="2577"/>
                      <a:pt x="2415" y="2580"/>
                      <a:pt x="2447" y="2580"/>
                    </a:cubicBezTo>
                    <a:cubicBezTo>
                      <a:pt x="2595" y="2580"/>
                      <a:pt x="2733" y="2495"/>
                      <a:pt x="2808" y="2363"/>
                    </a:cubicBezTo>
                    <a:cubicBezTo>
                      <a:pt x="3037" y="1907"/>
                      <a:pt x="3288" y="1473"/>
                      <a:pt x="3539" y="1039"/>
                    </a:cubicBezTo>
                    <a:cubicBezTo>
                      <a:pt x="3653" y="788"/>
                      <a:pt x="3539" y="514"/>
                      <a:pt x="3265" y="446"/>
                    </a:cubicBezTo>
                    <a:cubicBezTo>
                      <a:pt x="2512" y="286"/>
                      <a:pt x="1850" y="126"/>
                      <a:pt x="1256" y="12"/>
                    </a:cubicBezTo>
                    <a:cubicBezTo>
                      <a:pt x="1228" y="4"/>
                      <a:pt x="1200" y="0"/>
                      <a:pt x="11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3"/>
              <p:cNvSpPr/>
              <p:nvPr/>
            </p:nvSpPr>
            <p:spPr>
              <a:xfrm>
                <a:off x="8383392" y="1182238"/>
                <a:ext cx="141579" cy="105879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68" extrusionOk="0">
                    <a:moveTo>
                      <a:pt x="1222" y="0"/>
                    </a:moveTo>
                    <a:cubicBezTo>
                      <a:pt x="1085" y="0"/>
                      <a:pt x="961" y="83"/>
                      <a:pt x="890" y="206"/>
                    </a:cubicBezTo>
                    <a:cubicBezTo>
                      <a:pt x="639" y="663"/>
                      <a:pt x="388" y="1142"/>
                      <a:pt x="114" y="1644"/>
                    </a:cubicBezTo>
                    <a:cubicBezTo>
                      <a:pt x="0" y="1849"/>
                      <a:pt x="114" y="2146"/>
                      <a:pt x="342" y="2215"/>
                    </a:cubicBezTo>
                    <a:cubicBezTo>
                      <a:pt x="1050" y="2420"/>
                      <a:pt x="1758" y="2626"/>
                      <a:pt x="2511" y="2854"/>
                    </a:cubicBezTo>
                    <a:cubicBezTo>
                      <a:pt x="2547" y="2863"/>
                      <a:pt x="2585" y="2867"/>
                      <a:pt x="2622" y="2867"/>
                    </a:cubicBezTo>
                    <a:cubicBezTo>
                      <a:pt x="2771" y="2867"/>
                      <a:pt x="2917" y="2794"/>
                      <a:pt x="2990" y="2648"/>
                    </a:cubicBezTo>
                    <a:cubicBezTo>
                      <a:pt x="3241" y="2146"/>
                      <a:pt x="3492" y="1644"/>
                      <a:pt x="3721" y="1188"/>
                    </a:cubicBezTo>
                    <a:cubicBezTo>
                      <a:pt x="3835" y="959"/>
                      <a:pt x="3698" y="685"/>
                      <a:pt x="3470" y="617"/>
                    </a:cubicBezTo>
                    <a:cubicBezTo>
                      <a:pt x="2739" y="411"/>
                      <a:pt x="2032" y="206"/>
                      <a:pt x="1347" y="23"/>
                    </a:cubicBezTo>
                    <a:cubicBezTo>
                      <a:pt x="1305" y="8"/>
                      <a:pt x="1263" y="0"/>
                      <a:pt x="122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3"/>
              <p:cNvSpPr/>
              <p:nvPr/>
            </p:nvSpPr>
            <p:spPr>
              <a:xfrm>
                <a:off x="8437291" y="1082376"/>
                <a:ext cx="136558" cy="104550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832" extrusionOk="0">
                    <a:moveTo>
                      <a:pt x="1275" y="0"/>
                    </a:moveTo>
                    <a:cubicBezTo>
                      <a:pt x="1127" y="0"/>
                      <a:pt x="989" y="86"/>
                      <a:pt x="914" y="218"/>
                    </a:cubicBezTo>
                    <a:cubicBezTo>
                      <a:pt x="686" y="651"/>
                      <a:pt x="412" y="1131"/>
                      <a:pt x="138" y="1656"/>
                    </a:cubicBezTo>
                    <a:cubicBezTo>
                      <a:pt x="1" y="1884"/>
                      <a:pt x="115" y="2158"/>
                      <a:pt x="366" y="2226"/>
                    </a:cubicBezTo>
                    <a:cubicBezTo>
                      <a:pt x="1028" y="2409"/>
                      <a:pt x="1713" y="2614"/>
                      <a:pt x="2398" y="2820"/>
                    </a:cubicBezTo>
                    <a:cubicBezTo>
                      <a:pt x="2433" y="2828"/>
                      <a:pt x="2469" y="2831"/>
                      <a:pt x="2504" y="2831"/>
                    </a:cubicBezTo>
                    <a:cubicBezTo>
                      <a:pt x="2670" y="2831"/>
                      <a:pt x="2820" y="2746"/>
                      <a:pt x="2877" y="2614"/>
                    </a:cubicBezTo>
                    <a:cubicBezTo>
                      <a:pt x="3128" y="2089"/>
                      <a:pt x="3379" y="1610"/>
                      <a:pt x="3607" y="1131"/>
                    </a:cubicBezTo>
                    <a:cubicBezTo>
                      <a:pt x="3699" y="925"/>
                      <a:pt x="3584" y="651"/>
                      <a:pt x="3356" y="583"/>
                    </a:cubicBezTo>
                    <a:cubicBezTo>
                      <a:pt x="2671" y="377"/>
                      <a:pt x="2010" y="195"/>
                      <a:pt x="1370" y="12"/>
                    </a:cubicBezTo>
                    <a:cubicBezTo>
                      <a:pt x="1339" y="4"/>
                      <a:pt x="1307" y="0"/>
                      <a:pt x="1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33"/>
              <p:cNvSpPr/>
              <p:nvPr/>
            </p:nvSpPr>
            <p:spPr>
              <a:xfrm>
                <a:off x="8219884" y="1027517"/>
                <a:ext cx="121385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560" extrusionOk="0">
                    <a:moveTo>
                      <a:pt x="1225" y="1"/>
                    </a:moveTo>
                    <a:cubicBezTo>
                      <a:pt x="1094" y="1"/>
                      <a:pt x="964" y="70"/>
                      <a:pt x="891" y="197"/>
                    </a:cubicBezTo>
                    <a:cubicBezTo>
                      <a:pt x="663" y="631"/>
                      <a:pt x="412" y="1087"/>
                      <a:pt x="138" y="1590"/>
                    </a:cubicBezTo>
                    <a:cubicBezTo>
                      <a:pt x="1" y="1818"/>
                      <a:pt x="138" y="2092"/>
                      <a:pt x="389" y="2160"/>
                    </a:cubicBezTo>
                    <a:cubicBezTo>
                      <a:pt x="868" y="2274"/>
                      <a:pt x="1393" y="2411"/>
                      <a:pt x="1918" y="2548"/>
                    </a:cubicBezTo>
                    <a:cubicBezTo>
                      <a:pt x="1950" y="2556"/>
                      <a:pt x="1982" y="2560"/>
                      <a:pt x="2013" y="2560"/>
                    </a:cubicBezTo>
                    <a:cubicBezTo>
                      <a:pt x="2162" y="2560"/>
                      <a:pt x="2299" y="2475"/>
                      <a:pt x="2375" y="2343"/>
                    </a:cubicBezTo>
                    <a:cubicBezTo>
                      <a:pt x="2649" y="1863"/>
                      <a:pt x="2900" y="1384"/>
                      <a:pt x="3151" y="950"/>
                    </a:cubicBezTo>
                    <a:cubicBezTo>
                      <a:pt x="3288" y="722"/>
                      <a:pt x="3151" y="448"/>
                      <a:pt x="2900" y="380"/>
                    </a:cubicBezTo>
                    <a:cubicBezTo>
                      <a:pt x="2352" y="243"/>
                      <a:pt x="1827" y="129"/>
                      <a:pt x="1325" y="15"/>
                    </a:cubicBezTo>
                    <a:cubicBezTo>
                      <a:pt x="1292" y="5"/>
                      <a:pt x="1259" y="1"/>
                      <a:pt x="12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33"/>
              <p:cNvSpPr/>
              <p:nvPr/>
            </p:nvSpPr>
            <p:spPr>
              <a:xfrm>
                <a:off x="8094328" y="1000641"/>
                <a:ext cx="136558" cy="94509"/>
              </a:xfrm>
              <a:custGeom>
                <a:avLst/>
                <a:gdLst/>
                <a:ahLst/>
                <a:cxnLst/>
                <a:rect l="l" t="t" r="r" b="b"/>
                <a:pathLst>
                  <a:path w="3699" h="2560" extrusionOk="0">
                    <a:moveTo>
                      <a:pt x="1218" y="0"/>
                    </a:moveTo>
                    <a:cubicBezTo>
                      <a:pt x="1088" y="0"/>
                      <a:pt x="966" y="82"/>
                      <a:pt x="891" y="195"/>
                    </a:cubicBezTo>
                    <a:cubicBezTo>
                      <a:pt x="640" y="628"/>
                      <a:pt x="389" y="1085"/>
                      <a:pt x="138" y="1519"/>
                    </a:cubicBezTo>
                    <a:cubicBezTo>
                      <a:pt x="1" y="1770"/>
                      <a:pt x="138" y="2044"/>
                      <a:pt x="389" y="2112"/>
                    </a:cubicBezTo>
                    <a:cubicBezTo>
                      <a:pt x="982" y="2226"/>
                      <a:pt x="1644" y="2386"/>
                      <a:pt x="2375" y="2546"/>
                    </a:cubicBezTo>
                    <a:cubicBezTo>
                      <a:pt x="2412" y="2555"/>
                      <a:pt x="2449" y="2560"/>
                      <a:pt x="2486" y="2560"/>
                    </a:cubicBezTo>
                    <a:cubicBezTo>
                      <a:pt x="2628" y="2560"/>
                      <a:pt x="2759" y="2490"/>
                      <a:pt x="2831" y="2363"/>
                    </a:cubicBezTo>
                    <a:cubicBezTo>
                      <a:pt x="3082" y="1884"/>
                      <a:pt x="3333" y="1427"/>
                      <a:pt x="3562" y="994"/>
                    </a:cubicBezTo>
                    <a:cubicBezTo>
                      <a:pt x="3699" y="765"/>
                      <a:pt x="3562" y="469"/>
                      <a:pt x="3311" y="423"/>
                    </a:cubicBezTo>
                    <a:cubicBezTo>
                      <a:pt x="2557" y="263"/>
                      <a:pt x="1895" y="126"/>
                      <a:pt x="1302" y="12"/>
                    </a:cubicBezTo>
                    <a:cubicBezTo>
                      <a:pt x="1274" y="4"/>
                      <a:pt x="1245" y="0"/>
                      <a:pt x="12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3"/>
              <p:cNvSpPr/>
              <p:nvPr/>
            </p:nvSpPr>
            <p:spPr>
              <a:xfrm>
                <a:off x="8328606" y="1053728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1275" y="0"/>
                    </a:moveTo>
                    <a:cubicBezTo>
                      <a:pt x="1126" y="0"/>
                      <a:pt x="989" y="86"/>
                      <a:pt x="913" y="218"/>
                    </a:cubicBezTo>
                    <a:cubicBezTo>
                      <a:pt x="685" y="628"/>
                      <a:pt x="411" y="1108"/>
                      <a:pt x="137" y="1610"/>
                    </a:cubicBezTo>
                    <a:cubicBezTo>
                      <a:pt x="0" y="1838"/>
                      <a:pt x="115" y="2135"/>
                      <a:pt x="366" y="2203"/>
                    </a:cubicBezTo>
                    <a:cubicBezTo>
                      <a:pt x="868" y="2340"/>
                      <a:pt x="1393" y="2477"/>
                      <a:pt x="1918" y="2614"/>
                    </a:cubicBezTo>
                    <a:cubicBezTo>
                      <a:pt x="1955" y="2624"/>
                      <a:pt x="1993" y="2628"/>
                      <a:pt x="2031" y="2628"/>
                    </a:cubicBezTo>
                    <a:cubicBezTo>
                      <a:pt x="2179" y="2628"/>
                      <a:pt x="2320" y="2559"/>
                      <a:pt x="2374" y="2432"/>
                    </a:cubicBezTo>
                    <a:cubicBezTo>
                      <a:pt x="2671" y="1907"/>
                      <a:pt x="2922" y="1427"/>
                      <a:pt x="3173" y="994"/>
                    </a:cubicBezTo>
                    <a:cubicBezTo>
                      <a:pt x="3287" y="765"/>
                      <a:pt x="3173" y="491"/>
                      <a:pt x="2922" y="423"/>
                    </a:cubicBezTo>
                    <a:cubicBezTo>
                      <a:pt x="2374" y="286"/>
                      <a:pt x="1872" y="149"/>
                      <a:pt x="1370" y="12"/>
                    </a:cubicBezTo>
                    <a:cubicBezTo>
                      <a:pt x="1338" y="4"/>
                      <a:pt x="1306" y="0"/>
                      <a:pt x="1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3"/>
              <p:cNvSpPr/>
              <p:nvPr/>
            </p:nvSpPr>
            <p:spPr>
              <a:xfrm>
                <a:off x="8106141" y="1446346"/>
                <a:ext cx="130651" cy="123563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347" extrusionOk="0">
                    <a:moveTo>
                      <a:pt x="1489" y="0"/>
                    </a:moveTo>
                    <a:cubicBezTo>
                      <a:pt x="1346" y="0"/>
                      <a:pt x="1215" y="73"/>
                      <a:pt x="1142" y="219"/>
                    </a:cubicBezTo>
                    <a:cubicBezTo>
                      <a:pt x="754" y="950"/>
                      <a:pt x="411" y="1634"/>
                      <a:pt x="115" y="2228"/>
                    </a:cubicBezTo>
                    <a:cubicBezTo>
                      <a:pt x="1" y="2433"/>
                      <a:pt x="115" y="2707"/>
                      <a:pt x="343" y="2776"/>
                    </a:cubicBezTo>
                    <a:cubicBezTo>
                      <a:pt x="868" y="2958"/>
                      <a:pt x="1393" y="3141"/>
                      <a:pt x="1872" y="3323"/>
                    </a:cubicBezTo>
                    <a:cubicBezTo>
                      <a:pt x="1918" y="3339"/>
                      <a:pt x="1965" y="3346"/>
                      <a:pt x="2010" y="3346"/>
                    </a:cubicBezTo>
                    <a:cubicBezTo>
                      <a:pt x="2164" y="3346"/>
                      <a:pt x="2304" y="3259"/>
                      <a:pt x="2374" y="3118"/>
                    </a:cubicBezTo>
                    <a:cubicBezTo>
                      <a:pt x="2671" y="2502"/>
                      <a:pt x="3013" y="1817"/>
                      <a:pt x="3424" y="1064"/>
                    </a:cubicBezTo>
                    <a:cubicBezTo>
                      <a:pt x="3538" y="835"/>
                      <a:pt x="3424" y="562"/>
                      <a:pt x="3173" y="493"/>
                    </a:cubicBezTo>
                    <a:cubicBezTo>
                      <a:pt x="2625" y="333"/>
                      <a:pt x="2100" y="174"/>
                      <a:pt x="1598" y="14"/>
                    </a:cubicBezTo>
                    <a:cubicBezTo>
                      <a:pt x="1562" y="5"/>
                      <a:pt x="1525" y="0"/>
                      <a:pt x="14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3"/>
              <p:cNvSpPr/>
              <p:nvPr/>
            </p:nvSpPr>
            <p:spPr>
              <a:xfrm>
                <a:off x="7891281" y="1382368"/>
                <a:ext cx="130651" cy="112155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3038" extrusionOk="0">
                    <a:moveTo>
                      <a:pt x="1253" y="0"/>
                    </a:moveTo>
                    <a:cubicBezTo>
                      <a:pt x="1104" y="0"/>
                      <a:pt x="966" y="89"/>
                      <a:pt x="890" y="240"/>
                    </a:cubicBezTo>
                    <a:cubicBezTo>
                      <a:pt x="594" y="811"/>
                      <a:pt x="342" y="1359"/>
                      <a:pt x="114" y="1815"/>
                    </a:cubicBezTo>
                    <a:cubicBezTo>
                      <a:pt x="0" y="2021"/>
                      <a:pt x="114" y="2272"/>
                      <a:pt x="320" y="2363"/>
                    </a:cubicBezTo>
                    <a:cubicBezTo>
                      <a:pt x="890" y="2591"/>
                      <a:pt x="1461" y="2797"/>
                      <a:pt x="2032" y="3002"/>
                    </a:cubicBezTo>
                    <a:cubicBezTo>
                      <a:pt x="2080" y="3027"/>
                      <a:pt x="2133" y="3038"/>
                      <a:pt x="2185" y="3038"/>
                    </a:cubicBezTo>
                    <a:cubicBezTo>
                      <a:pt x="2327" y="3038"/>
                      <a:pt x="2467" y="2953"/>
                      <a:pt x="2534" y="2820"/>
                    </a:cubicBezTo>
                    <a:cubicBezTo>
                      <a:pt x="2785" y="2295"/>
                      <a:pt x="3082" y="1701"/>
                      <a:pt x="3424" y="1085"/>
                    </a:cubicBezTo>
                    <a:cubicBezTo>
                      <a:pt x="3538" y="857"/>
                      <a:pt x="3424" y="583"/>
                      <a:pt x="3173" y="514"/>
                    </a:cubicBezTo>
                    <a:cubicBezTo>
                      <a:pt x="2397" y="309"/>
                      <a:pt x="1780" y="126"/>
                      <a:pt x="1347" y="12"/>
                    </a:cubicBezTo>
                    <a:cubicBezTo>
                      <a:pt x="1315" y="4"/>
                      <a:pt x="1284" y="0"/>
                      <a:pt x="12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3"/>
              <p:cNvSpPr/>
              <p:nvPr/>
            </p:nvSpPr>
            <p:spPr>
              <a:xfrm>
                <a:off x="8003326" y="1415224"/>
                <a:ext cx="124744" cy="11688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3166" extrusionOk="0">
                    <a:moveTo>
                      <a:pt x="1412" y="0"/>
                    </a:moveTo>
                    <a:cubicBezTo>
                      <a:pt x="1264" y="0"/>
                      <a:pt x="1126" y="86"/>
                      <a:pt x="1051" y="218"/>
                    </a:cubicBezTo>
                    <a:cubicBezTo>
                      <a:pt x="708" y="880"/>
                      <a:pt x="389" y="1496"/>
                      <a:pt x="92" y="2066"/>
                    </a:cubicBezTo>
                    <a:cubicBezTo>
                      <a:pt x="1" y="2272"/>
                      <a:pt x="92" y="2523"/>
                      <a:pt x="320" y="2614"/>
                    </a:cubicBezTo>
                    <a:cubicBezTo>
                      <a:pt x="823" y="2797"/>
                      <a:pt x="1302" y="2979"/>
                      <a:pt x="1781" y="3139"/>
                    </a:cubicBezTo>
                    <a:cubicBezTo>
                      <a:pt x="1834" y="3157"/>
                      <a:pt x="1886" y="3165"/>
                      <a:pt x="1937" y="3165"/>
                    </a:cubicBezTo>
                    <a:cubicBezTo>
                      <a:pt x="2084" y="3165"/>
                      <a:pt x="2215" y="3093"/>
                      <a:pt x="2283" y="2957"/>
                    </a:cubicBezTo>
                    <a:cubicBezTo>
                      <a:pt x="2557" y="2386"/>
                      <a:pt x="2900" y="1724"/>
                      <a:pt x="3265" y="1017"/>
                    </a:cubicBezTo>
                    <a:cubicBezTo>
                      <a:pt x="3379" y="788"/>
                      <a:pt x="3265" y="514"/>
                      <a:pt x="3014" y="446"/>
                    </a:cubicBezTo>
                    <a:cubicBezTo>
                      <a:pt x="2489" y="286"/>
                      <a:pt x="1987" y="149"/>
                      <a:pt x="1507" y="12"/>
                    </a:cubicBezTo>
                    <a:cubicBezTo>
                      <a:pt x="1476" y="4"/>
                      <a:pt x="1444" y="0"/>
                      <a:pt x="14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3"/>
              <p:cNvSpPr/>
              <p:nvPr/>
            </p:nvSpPr>
            <p:spPr>
              <a:xfrm>
                <a:off x="8212316" y="1380596"/>
                <a:ext cx="211537" cy="234463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51" extrusionOk="0">
                    <a:moveTo>
                      <a:pt x="2971" y="0"/>
                    </a:moveTo>
                    <a:cubicBezTo>
                      <a:pt x="2829" y="0"/>
                      <a:pt x="2698" y="70"/>
                      <a:pt x="2625" y="197"/>
                    </a:cubicBezTo>
                    <a:cubicBezTo>
                      <a:pt x="2215" y="950"/>
                      <a:pt x="1667" y="2000"/>
                      <a:pt x="1347" y="2594"/>
                    </a:cubicBezTo>
                    <a:cubicBezTo>
                      <a:pt x="891" y="3484"/>
                      <a:pt x="457" y="4306"/>
                      <a:pt x="115" y="4990"/>
                    </a:cubicBezTo>
                    <a:cubicBezTo>
                      <a:pt x="1" y="5219"/>
                      <a:pt x="115" y="5470"/>
                      <a:pt x="343" y="5561"/>
                    </a:cubicBezTo>
                    <a:cubicBezTo>
                      <a:pt x="1233" y="5858"/>
                      <a:pt x="2009" y="6132"/>
                      <a:pt x="2648" y="6337"/>
                    </a:cubicBezTo>
                    <a:cubicBezTo>
                      <a:pt x="2685" y="6346"/>
                      <a:pt x="2722" y="6351"/>
                      <a:pt x="2759" y="6351"/>
                    </a:cubicBezTo>
                    <a:cubicBezTo>
                      <a:pt x="2908" y="6351"/>
                      <a:pt x="3055" y="6278"/>
                      <a:pt x="3128" y="6132"/>
                    </a:cubicBezTo>
                    <a:cubicBezTo>
                      <a:pt x="3584" y="5264"/>
                      <a:pt x="4018" y="4397"/>
                      <a:pt x="4451" y="3575"/>
                    </a:cubicBezTo>
                    <a:cubicBezTo>
                      <a:pt x="4771" y="2959"/>
                      <a:pt x="5250" y="2000"/>
                      <a:pt x="5616" y="1270"/>
                    </a:cubicBezTo>
                    <a:cubicBezTo>
                      <a:pt x="5730" y="1064"/>
                      <a:pt x="5616" y="790"/>
                      <a:pt x="5387" y="722"/>
                    </a:cubicBezTo>
                    <a:cubicBezTo>
                      <a:pt x="4588" y="471"/>
                      <a:pt x="3812" y="243"/>
                      <a:pt x="3082" y="14"/>
                    </a:cubicBezTo>
                    <a:cubicBezTo>
                      <a:pt x="3045" y="5"/>
                      <a:pt x="3007" y="0"/>
                      <a:pt x="29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3"/>
              <p:cNvSpPr/>
              <p:nvPr/>
            </p:nvSpPr>
            <p:spPr>
              <a:xfrm>
                <a:off x="8062320" y="1319165"/>
                <a:ext cx="117176" cy="94841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569" extrusionOk="0">
                    <a:moveTo>
                      <a:pt x="1207" y="0"/>
                    </a:moveTo>
                    <a:cubicBezTo>
                      <a:pt x="1058" y="0"/>
                      <a:pt x="921" y="86"/>
                      <a:pt x="845" y="218"/>
                    </a:cubicBezTo>
                    <a:cubicBezTo>
                      <a:pt x="594" y="674"/>
                      <a:pt x="366" y="1108"/>
                      <a:pt x="115" y="1541"/>
                    </a:cubicBezTo>
                    <a:cubicBezTo>
                      <a:pt x="1" y="1770"/>
                      <a:pt x="115" y="2044"/>
                      <a:pt x="366" y="2112"/>
                    </a:cubicBezTo>
                    <a:cubicBezTo>
                      <a:pt x="822" y="2249"/>
                      <a:pt x="1325" y="2409"/>
                      <a:pt x="1872" y="2546"/>
                    </a:cubicBezTo>
                    <a:cubicBezTo>
                      <a:pt x="1914" y="2561"/>
                      <a:pt x="1956" y="2569"/>
                      <a:pt x="1997" y="2569"/>
                    </a:cubicBezTo>
                    <a:cubicBezTo>
                      <a:pt x="2134" y="2569"/>
                      <a:pt x="2258" y="2486"/>
                      <a:pt x="2329" y="2363"/>
                    </a:cubicBezTo>
                    <a:cubicBezTo>
                      <a:pt x="2557" y="1929"/>
                      <a:pt x="2808" y="1473"/>
                      <a:pt x="3059" y="994"/>
                    </a:cubicBezTo>
                    <a:cubicBezTo>
                      <a:pt x="3173" y="788"/>
                      <a:pt x="3059" y="491"/>
                      <a:pt x="2808" y="423"/>
                    </a:cubicBezTo>
                    <a:cubicBezTo>
                      <a:pt x="2283" y="286"/>
                      <a:pt x="1758" y="149"/>
                      <a:pt x="1302" y="12"/>
                    </a:cubicBezTo>
                    <a:cubicBezTo>
                      <a:pt x="1270" y="4"/>
                      <a:pt x="1238" y="0"/>
                      <a:pt x="12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3"/>
              <p:cNvSpPr/>
              <p:nvPr/>
            </p:nvSpPr>
            <p:spPr>
              <a:xfrm>
                <a:off x="8168495" y="1348662"/>
                <a:ext cx="119687" cy="97868"/>
              </a:xfrm>
              <a:custGeom>
                <a:avLst/>
                <a:gdLst/>
                <a:ahLst/>
                <a:cxnLst/>
                <a:rect l="l" t="t" r="r" b="b"/>
                <a:pathLst>
                  <a:path w="3242" h="2651" extrusionOk="0">
                    <a:moveTo>
                      <a:pt x="1230" y="0"/>
                    </a:moveTo>
                    <a:cubicBezTo>
                      <a:pt x="1081" y="0"/>
                      <a:pt x="943" y="85"/>
                      <a:pt x="868" y="217"/>
                    </a:cubicBezTo>
                    <a:cubicBezTo>
                      <a:pt x="617" y="674"/>
                      <a:pt x="366" y="1153"/>
                      <a:pt x="115" y="1587"/>
                    </a:cubicBezTo>
                    <a:cubicBezTo>
                      <a:pt x="1" y="1815"/>
                      <a:pt x="115" y="2089"/>
                      <a:pt x="366" y="2158"/>
                    </a:cubicBezTo>
                    <a:cubicBezTo>
                      <a:pt x="845" y="2317"/>
                      <a:pt x="1370" y="2477"/>
                      <a:pt x="1918" y="2637"/>
                    </a:cubicBezTo>
                    <a:cubicBezTo>
                      <a:pt x="1955" y="2646"/>
                      <a:pt x="1993" y="2651"/>
                      <a:pt x="2031" y="2651"/>
                    </a:cubicBezTo>
                    <a:cubicBezTo>
                      <a:pt x="2180" y="2651"/>
                      <a:pt x="2325" y="2581"/>
                      <a:pt x="2397" y="2454"/>
                    </a:cubicBezTo>
                    <a:cubicBezTo>
                      <a:pt x="2626" y="1998"/>
                      <a:pt x="2877" y="1518"/>
                      <a:pt x="3128" y="1039"/>
                    </a:cubicBezTo>
                    <a:cubicBezTo>
                      <a:pt x="3242" y="834"/>
                      <a:pt x="3128" y="537"/>
                      <a:pt x="2899" y="469"/>
                    </a:cubicBezTo>
                    <a:cubicBezTo>
                      <a:pt x="2352" y="309"/>
                      <a:pt x="1827" y="172"/>
                      <a:pt x="1324" y="12"/>
                    </a:cubicBezTo>
                    <a:cubicBezTo>
                      <a:pt x="1293" y="4"/>
                      <a:pt x="1261" y="0"/>
                      <a:pt x="12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3"/>
              <p:cNvSpPr/>
              <p:nvPr/>
            </p:nvSpPr>
            <p:spPr>
              <a:xfrm>
                <a:off x="7943520" y="1287970"/>
                <a:ext cx="128953" cy="95358"/>
              </a:xfrm>
              <a:custGeom>
                <a:avLst/>
                <a:gdLst/>
                <a:ahLst/>
                <a:cxnLst/>
                <a:rect l="l" t="t" r="r" b="b"/>
                <a:pathLst>
                  <a:path w="3493" h="2583" extrusionOk="0">
                    <a:moveTo>
                      <a:pt x="1115" y="1"/>
                    </a:moveTo>
                    <a:cubicBezTo>
                      <a:pt x="967" y="1"/>
                      <a:pt x="833" y="86"/>
                      <a:pt x="776" y="218"/>
                    </a:cubicBezTo>
                    <a:cubicBezTo>
                      <a:pt x="548" y="652"/>
                      <a:pt x="320" y="1085"/>
                      <a:pt x="114" y="1496"/>
                    </a:cubicBezTo>
                    <a:cubicBezTo>
                      <a:pt x="0" y="1724"/>
                      <a:pt x="114" y="1998"/>
                      <a:pt x="365" y="2067"/>
                    </a:cubicBezTo>
                    <a:cubicBezTo>
                      <a:pt x="822" y="2204"/>
                      <a:pt x="1461" y="2364"/>
                      <a:pt x="2214" y="2569"/>
                    </a:cubicBezTo>
                    <a:cubicBezTo>
                      <a:pt x="2252" y="2578"/>
                      <a:pt x="2289" y="2583"/>
                      <a:pt x="2325" y="2583"/>
                    </a:cubicBezTo>
                    <a:cubicBezTo>
                      <a:pt x="2468" y="2583"/>
                      <a:pt x="2598" y="2514"/>
                      <a:pt x="2671" y="2386"/>
                    </a:cubicBezTo>
                    <a:cubicBezTo>
                      <a:pt x="2899" y="1953"/>
                      <a:pt x="3127" y="1519"/>
                      <a:pt x="3378" y="1063"/>
                    </a:cubicBezTo>
                    <a:cubicBezTo>
                      <a:pt x="3493" y="834"/>
                      <a:pt x="3356" y="560"/>
                      <a:pt x="3105" y="492"/>
                    </a:cubicBezTo>
                    <a:cubicBezTo>
                      <a:pt x="2351" y="286"/>
                      <a:pt x="1712" y="127"/>
                      <a:pt x="1210" y="13"/>
                    </a:cubicBezTo>
                    <a:cubicBezTo>
                      <a:pt x="1178" y="5"/>
                      <a:pt x="1146" y="1"/>
                      <a:pt x="11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3"/>
              <p:cNvSpPr/>
              <p:nvPr/>
            </p:nvSpPr>
            <p:spPr>
              <a:xfrm>
                <a:off x="7994909" y="1212584"/>
                <a:ext cx="128141" cy="75533"/>
              </a:xfrm>
              <a:custGeom>
                <a:avLst/>
                <a:gdLst/>
                <a:ahLst/>
                <a:cxnLst/>
                <a:rect l="l" t="t" r="r" b="b"/>
                <a:pathLst>
                  <a:path w="3471" h="2046" extrusionOk="0">
                    <a:moveTo>
                      <a:pt x="3287" y="0"/>
                    </a:moveTo>
                    <a:cubicBezTo>
                      <a:pt x="3310" y="92"/>
                      <a:pt x="3287" y="206"/>
                      <a:pt x="3242" y="297"/>
                    </a:cubicBezTo>
                    <a:cubicBezTo>
                      <a:pt x="3014" y="731"/>
                      <a:pt x="2762" y="1164"/>
                      <a:pt x="2534" y="1621"/>
                    </a:cubicBezTo>
                    <a:cubicBezTo>
                      <a:pt x="2462" y="1748"/>
                      <a:pt x="2317" y="1817"/>
                      <a:pt x="2180" y="1817"/>
                    </a:cubicBezTo>
                    <a:cubicBezTo>
                      <a:pt x="2145" y="1817"/>
                      <a:pt x="2110" y="1813"/>
                      <a:pt x="2078" y="1804"/>
                    </a:cubicBezTo>
                    <a:cubicBezTo>
                      <a:pt x="1324" y="1621"/>
                      <a:pt x="685" y="1461"/>
                      <a:pt x="160" y="1324"/>
                    </a:cubicBezTo>
                    <a:cubicBezTo>
                      <a:pt x="92" y="1301"/>
                      <a:pt x="46" y="1279"/>
                      <a:pt x="1" y="1233"/>
                    </a:cubicBezTo>
                    <a:lnTo>
                      <a:pt x="1" y="1233"/>
                    </a:lnTo>
                    <a:cubicBezTo>
                      <a:pt x="23" y="1393"/>
                      <a:pt x="138" y="1507"/>
                      <a:pt x="297" y="1552"/>
                    </a:cubicBezTo>
                    <a:cubicBezTo>
                      <a:pt x="822" y="1667"/>
                      <a:pt x="1461" y="1826"/>
                      <a:pt x="2215" y="2032"/>
                    </a:cubicBezTo>
                    <a:cubicBezTo>
                      <a:pt x="2247" y="2041"/>
                      <a:pt x="2280" y="2045"/>
                      <a:pt x="2315" y="2045"/>
                    </a:cubicBezTo>
                    <a:cubicBezTo>
                      <a:pt x="2451" y="2045"/>
                      <a:pt x="2594" y="1972"/>
                      <a:pt x="2648" y="1826"/>
                    </a:cubicBezTo>
                    <a:cubicBezTo>
                      <a:pt x="2899" y="1393"/>
                      <a:pt x="3151" y="959"/>
                      <a:pt x="3379" y="502"/>
                    </a:cubicBezTo>
                    <a:cubicBezTo>
                      <a:pt x="3470" y="343"/>
                      <a:pt x="3424" y="137"/>
                      <a:pt x="3287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3"/>
              <p:cNvSpPr/>
              <p:nvPr/>
            </p:nvSpPr>
            <p:spPr>
              <a:xfrm>
                <a:off x="8117106" y="1240383"/>
                <a:ext cx="114629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78" extrusionOk="0">
                    <a:moveTo>
                      <a:pt x="2899" y="1"/>
                    </a:moveTo>
                    <a:lnTo>
                      <a:pt x="2899" y="1"/>
                    </a:lnTo>
                    <a:cubicBezTo>
                      <a:pt x="2922" y="92"/>
                      <a:pt x="2922" y="183"/>
                      <a:pt x="2876" y="274"/>
                    </a:cubicBezTo>
                    <a:cubicBezTo>
                      <a:pt x="2625" y="731"/>
                      <a:pt x="2374" y="1187"/>
                      <a:pt x="2123" y="1644"/>
                    </a:cubicBezTo>
                    <a:cubicBezTo>
                      <a:pt x="2048" y="1776"/>
                      <a:pt x="1910" y="1861"/>
                      <a:pt x="1762" y="1861"/>
                    </a:cubicBezTo>
                    <a:cubicBezTo>
                      <a:pt x="1730" y="1861"/>
                      <a:pt x="1698" y="1857"/>
                      <a:pt x="1667" y="1849"/>
                    </a:cubicBezTo>
                    <a:cubicBezTo>
                      <a:pt x="1119" y="1690"/>
                      <a:pt x="617" y="1553"/>
                      <a:pt x="160" y="1439"/>
                    </a:cubicBezTo>
                    <a:cubicBezTo>
                      <a:pt x="92" y="1416"/>
                      <a:pt x="46" y="1393"/>
                      <a:pt x="0" y="1347"/>
                    </a:cubicBezTo>
                    <a:lnTo>
                      <a:pt x="0" y="1347"/>
                    </a:lnTo>
                    <a:cubicBezTo>
                      <a:pt x="46" y="1484"/>
                      <a:pt x="137" y="1621"/>
                      <a:pt x="297" y="1644"/>
                    </a:cubicBezTo>
                    <a:cubicBezTo>
                      <a:pt x="754" y="1781"/>
                      <a:pt x="1256" y="1918"/>
                      <a:pt x="1803" y="2055"/>
                    </a:cubicBezTo>
                    <a:cubicBezTo>
                      <a:pt x="1840" y="2071"/>
                      <a:pt x="1879" y="2078"/>
                      <a:pt x="1919" y="2078"/>
                    </a:cubicBezTo>
                    <a:cubicBezTo>
                      <a:pt x="2051" y="2078"/>
                      <a:pt x="2190" y="1995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36" y="115"/>
                      <a:pt x="2899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3"/>
              <p:cNvSpPr/>
              <p:nvPr/>
            </p:nvSpPr>
            <p:spPr>
              <a:xfrm>
                <a:off x="8224129" y="1269880"/>
                <a:ext cx="116290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0" h="2124" extrusionOk="0">
                    <a:moveTo>
                      <a:pt x="2967" y="0"/>
                    </a:moveTo>
                    <a:cubicBezTo>
                      <a:pt x="2967" y="92"/>
                      <a:pt x="2967" y="206"/>
                      <a:pt x="2922" y="297"/>
                    </a:cubicBezTo>
                    <a:cubicBezTo>
                      <a:pt x="2671" y="754"/>
                      <a:pt x="2420" y="1233"/>
                      <a:pt x="2168" y="1689"/>
                    </a:cubicBezTo>
                    <a:cubicBezTo>
                      <a:pt x="2095" y="1836"/>
                      <a:pt x="1949" y="1909"/>
                      <a:pt x="1812" y="1909"/>
                    </a:cubicBezTo>
                    <a:cubicBezTo>
                      <a:pt x="1778" y="1909"/>
                      <a:pt x="1744" y="1904"/>
                      <a:pt x="1712" y="1895"/>
                    </a:cubicBezTo>
                    <a:cubicBezTo>
                      <a:pt x="1164" y="1735"/>
                      <a:pt x="639" y="1575"/>
                      <a:pt x="137" y="1438"/>
                    </a:cubicBezTo>
                    <a:cubicBezTo>
                      <a:pt x="91" y="1416"/>
                      <a:pt x="46" y="1393"/>
                      <a:pt x="0" y="1370"/>
                    </a:cubicBezTo>
                    <a:lnTo>
                      <a:pt x="0" y="1370"/>
                    </a:lnTo>
                    <a:cubicBezTo>
                      <a:pt x="46" y="1507"/>
                      <a:pt x="137" y="1621"/>
                      <a:pt x="274" y="1667"/>
                    </a:cubicBezTo>
                    <a:cubicBezTo>
                      <a:pt x="776" y="1804"/>
                      <a:pt x="1301" y="1941"/>
                      <a:pt x="1826" y="2100"/>
                    </a:cubicBezTo>
                    <a:cubicBezTo>
                      <a:pt x="1868" y="2116"/>
                      <a:pt x="1911" y="2123"/>
                      <a:pt x="1954" y="2123"/>
                    </a:cubicBezTo>
                    <a:cubicBezTo>
                      <a:pt x="2097" y="2123"/>
                      <a:pt x="2235" y="2041"/>
                      <a:pt x="2305" y="1918"/>
                    </a:cubicBezTo>
                    <a:cubicBezTo>
                      <a:pt x="2557" y="1438"/>
                      <a:pt x="2808" y="982"/>
                      <a:pt x="3059" y="503"/>
                    </a:cubicBezTo>
                    <a:cubicBezTo>
                      <a:pt x="3150" y="343"/>
                      <a:pt x="3104" y="137"/>
                      <a:pt x="2967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3"/>
              <p:cNvSpPr/>
              <p:nvPr/>
            </p:nvSpPr>
            <p:spPr>
              <a:xfrm>
                <a:off x="8332815" y="1309492"/>
                <a:ext cx="140766" cy="7922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2146" extrusionOk="0">
                    <a:moveTo>
                      <a:pt x="3607" y="0"/>
                    </a:moveTo>
                    <a:cubicBezTo>
                      <a:pt x="3630" y="69"/>
                      <a:pt x="3630" y="160"/>
                      <a:pt x="3584" y="251"/>
                    </a:cubicBezTo>
                    <a:cubicBezTo>
                      <a:pt x="3356" y="731"/>
                      <a:pt x="3105" y="1210"/>
                      <a:pt x="2854" y="1712"/>
                    </a:cubicBezTo>
                    <a:cubicBezTo>
                      <a:pt x="2797" y="1844"/>
                      <a:pt x="2647" y="1929"/>
                      <a:pt x="2481" y="1929"/>
                    </a:cubicBezTo>
                    <a:cubicBezTo>
                      <a:pt x="2446" y="1929"/>
                      <a:pt x="2410" y="1925"/>
                      <a:pt x="2374" y="1918"/>
                    </a:cubicBezTo>
                    <a:cubicBezTo>
                      <a:pt x="1598" y="1666"/>
                      <a:pt x="845" y="1438"/>
                      <a:pt x="138" y="1233"/>
                    </a:cubicBezTo>
                    <a:cubicBezTo>
                      <a:pt x="69" y="1210"/>
                      <a:pt x="46" y="1187"/>
                      <a:pt x="1" y="1141"/>
                    </a:cubicBezTo>
                    <a:lnTo>
                      <a:pt x="1" y="1141"/>
                    </a:lnTo>
                    <a:cubicBezTo>
                      <a:pt x="23" y="1278"/>
                      <a:pt x="115" y="1393"/>
                      <a:pt x="274" y="1438"/>
                    </a:cubicBezTo>
                    <a:cubicBezTo>
                      <a:pt x="982" y="1666"/>
                      <a:pt x="1735" y="1895"/>
                      <a:pt x="2511" y="2123"/>
                    </a:cubicBezTo>
                    <a:cubicBezTo>
                      <a:pt x="2558" y="2139"/>
                      <a:pt x="2606" y="2146"/>
                      <a:pt x="2651" y="2146"/>
                    </a:cubicBezTo>
                    <a:cubicBezTo>
                      <a:pt x="2804" y="2146"/>
                      <a:pt x="2938" y="2064"/>
                      <a:pt x="2991" y="1940"/>
                    </a:cubicBezTo>
                    <a:cubicBezTo>
                      <a:pt x="3242" y="1438"/>
                      <a:pt x="3493" y="959"/>
                      <a:pt x="3721" y="480"/>
                    </a:cubicBezTo>
                    <a:cubicBezTo>
                      <a:pt x="3812" y="297"/>
                      <a:pt x="3767" y="114"/>
                      <a:pt x="3607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33"/>
              <p:cNvSpPr/>
              <p:nvPr/>
            </p:nvSpPr>
            <p:spPr>
              <a:xfrm>
                <a:off x="8170193" y="1142625"/>
                <a:ext cx="114629" cy="77158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2090" extrusionOk="0">
                    <a:moveTo>
                      <a:pt x="2922" y="1"/>
                    </a:moveTo>
                    <a:cubicBezTo>
                      <a:pt x="2945" y="92"/>
                      <a:pt x="2922" y="183"/>
                      <a:pt x="2876" y="275"/>
                    </a:cubicBezTo>
                    <a:cubicBezTo>
                      <a:pt x="2625" y="731"/>
                      <a:pt x="2374" y="1188"/>
                      <a:pt x="2123" y="1667"/>
                    </a:cubicBezTo>
                    <a:cubicBezTo>
                      <a:pt x="2050" y="1794"/>
                      <a:pt x="1920" y="1864"/>
                      <a:pt x="1778" y="1864"/>
                    </a:cubicBezTo>
                    <a:cubicBezTo>
                      <a:pt x="1741" y="1864"/>
                      <a:pt x="1704" y="1859"/>
                      <a:pt x="1667" y="1850"/>
                    </a:cubicBezTo>
                    <a:cubicBezTo>
                      <a:pt x="1142" y="1713"/>
                      <a:pt x="617" y="1576"/>
                      <a:pt x="137" y="1462"/>
                    </a:cubicBezTo>
                    <a:cubicBezTo>
                      <a:pt x="92" y="1439"/>
                      <a:pt x="46" y="1416"/>
                      <a:pt x="0" y="1370"/>
                    </a:cubicBezTo>
                    <a:lnTo>
                      <a:pt x="0" y="1370"/>
                    </a:lnTo>
                    <a:cubicBezTo>
                      <a:pt x="23" y="1530"/>
                      <a:pt x="137" y="1644"/>
                      <a:pt x="274" y="1690"/>
                    </a:cubicBezTo>
                    <a:cubicBezTo>
                      <a:pt x="754" y="1804"/>
                      <a:pt x="1278" y="1941"/>
                      <a:pt x="1803" y="2078"/>
                    </a:cubicBezTo>
                    <a:cubicBezTo>
                      <a:pt x="1835" y="2086"/>
                      <a:pt x="1867" y="2090"/>
                      <a:pt x="1898" y="2090"/>
                    </a:cubicBezTo>
                    <a:cubicBezTo>
                      <a:pt x="2047" y="2090"/>
                      <a:pt x="2185" y="2004"/>
                      <a:pt x="2260" y="1872"/>
                    </a:cubicBezTo>
                    <a:cubicBezTo>
                      <a:pt x="2511" y="1416"/>
                      <a:pt x="2762" y="959"/>
                      <a:pt x="3013" y="503"/>
                    </a:cubicBezTo>
                    <a:cubicBezTo>
                      <a:pt x="3105" y="320"/>
                      <a:pt x="3059" y="115"/>
                      <a:pt x="2922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33"/>
              <p:cNvSpPr/>
              <p:nvPr/>
            </p:nvSpPr>
            <p:spPr>
              <a:xfrm>
                <a:off x="8278029" y="1171273"/>
                <a:ext cx="116327" cy="78413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24" extrusionOk="0">
                    <a:moveTo>
                      <a:pt x="2968" y="1"/>
                    </a:moveTo>
                    <a:lnTo>
                      <a:pt x="2968" y="1"/>
                    </a:lnTo>
                    <a:cubicBezTo>
                      <a:pt x="2991" y="92"/>
                      <a:pt x="2968" y="183"/>
                      <a:pt x="2923" y="275"/>
                    </a:cubicBezTo>
                    <a:cubicBezTo>
                      <a:pt x="2671" y="731"/>
                      <a:pt x="2420" y="1211"/>
                      <a:pt x="2146" y="1690"/>
                    </a:cubicBezTo>
                    <a:cubicBezTo>
                      <a:pt x="2071" y="1822"/>
                      <a:pt x="1933" y="1907"/>
                      <a:pt x="1785" y="1907"/>
                    </a:cubicBezTo>
                    <a:cubicBezTo>
                      <a:pt x="1754" y="1907"/>
                      <a:pt x="1722" y="1903"/>
                      <a:pt x="1690" y="1895"/>
                    </a:cubicBezTo>
                    <a:cubicBezTo>
                      <a:pt x="1165" y="1736"/>
                      <a:pt x="640" y="1599"/>
                      <a:pt x="138" y="1462"/>
                    </a:cubicBezTo>
                    <a:cubicBezTo>
                      <a:pt x="92" y="1439"/>
                      <a:pt x="47" y="1416"/>
                      <a:pt x="1" y="1370"/>
                    </a:cubicBezTo>
                    <a:lnTo>
                      <a:pt x="1" y="1370"/>
                    </a:lnTo>
                    <a:cubicBezTo>
                      <a:pt x="24" y="1507"/>
                      <a:pt x="115" y="1644"/>
                      <a:pt x="275" y="1667"/>
                    </a:cubicBezTo>
                    <a:cubicBezTo>
                      <a:pt x="777" y="1804"/>
                      <a:pt x="1302" y="1964"/>
                      <a:pt x="1827" y="2101"/>
                    </a:cubicBezTo>
                    <a:cubicBezTo>
                      <a:pt x="1869" y="2116"/>
                      <a:pt x="1911" y="2124"/>
                      <a:pt x="1951" y="2124"/>
                    </a:cubicBezTo>
                    <a:cubicBezTo>
                      <a:pt x="2088" y="2124"/>
                      <a:pt x="2213" y="2041"/>
                      <a:pt x="2283" y="1918"/>
                    </a:cubicBezTo>
                    <a:cubicBezTo>
                      <a:pt x="2557" y="1439"/>
                      <a:pt x="2808" y="960"/>
                      <a:pt x="3060" y="503"/>
                    </a:cubicBezTo>
                    <a:cubicBezTo>
                      <a:pt x="3151" y="320"/>
                      <a:pt x="3105" y="115"/>
                      <a:pt x="2968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33"/>
              <p:cNvSpPr/>
              <p:nvPr/>
            </p:nvSpPr>
            <p:spPr>
              <a:xfrm>
                <a:off x="8045486" y="1116525"/>
                <a:ext cx="130651" cy="75459"/>
              </a:xfrm>
              <a:custGeom>
                <a:avLst/>
                <a:gdLst/>
                <a:ahLst/>
                <a:cxnLst/>
                <a:rect l="l" t="t" r="r" b="b"/>
                <a:pathLst>
                  <a:path w="3539" h="2044" extrusionOk="0">
                    <a:moveTo>
                      <a:pt x="3355" y="0"/>
                    </a:moveTo>
                    <a:cubicBezTo>
                      <a:pt x="3355" y="92"/>
                      <a:pt x="3355" y="183"/>
                      <a:pt x="3310" y="274"/>
                    </a:cubicBezTo>
                    <a:cubicBezTo>
                      <a:pt x="3059" y="708"/>
                      <a:pt x="2808" y="1164"/>
                      <a:pt x="2579" y="1621"/>
                    </a:cubicBezTo>
                    <a:cubicBezTo>
                      <a:pt x="2507" y="1748"/>
                      <a:pt x="2376" y="1817"/>
                      <a:pt x="2234" y="1817"/>
                    </a:cubicBezTo>
                    <a:cubicBezTo>
                      <a:pt x="2197" y="1817"/>
                      <a:pt x="2160" y="1813"/>
                      <a:pt x="2123" y="1803"/>
                    </a:cubicBezTo>
                    <a:cubicBezTo>
                      <a:pt x="1370" y="1621"/>
                      <a:pt x="708" y="1461"/>
                      <a:pt x="160" y="1347"/>
                    </a:cubicBezTo>
                    <a:cubicBezTo>
                      <a:pt x="91" y="1324"/>
                      <a:pt x="46" y="1301"/>
                      <a:pt x="0" y="1256"/>
                    </a:cubicBezTo>
                    <a:lnTo>
                      <a:pt x="0" y="1256"/>
                    </a:lnTo>
                    <a:cubicBezTo>
                      <a:pt x="23" y="1415"/>
                      <a:pt x="137" y="1530"/>
                      <a:pt x="297" y="1575"/>
                    </a:cubicBezTo>
                    <a:cubicBezTo>
                      <a:pt x="845" y="1689"/>
                      <a:pt x="1507" y="1849"/>
                      <a:pt x="2260" y="2032"/>
                    </a:cubicBezTo>
                    <a:cubicBezTo>
                      <a:pt x="2292" y="2040"/>
                      <a:pt x="2323" y="2043"/>
                      <a:pt x="2355" y="2043"/>
                    </a:cubicBezTo>
                    <a:cubicBezTo>
                      <a:pt x="2503" y="2043"/>
                      <a:pt x="2641" y="1958"/>
                      <a:pt x="2716" y="1826"/>
                    </a:cubicBezTo>
                    <a:cubicBezTo>
                      <a:pt x="2945" y="1370"/>
                      <a:pt x="3196" y="936"/>
                      <a:pt x="3447" y="502"/>
                    </a:cubicBezTo>
                    <a:cubicBezTo>
                      <a:pt x="3538" y="320"/>
                      <a:pt x="3492" y="114"/>
                      <a:pt x="3355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33"/>
              <p:cNvSpPr/>
              <p:nvPr/>
            </p:nvSpPr>
            <p:spPr>
              <a:xfrm>
                <a:off x="8386751" y="1208375"/>
                <a:ext cx="137370" cy="79742"/>
              </a:xfrm>
              <a:custGeom>
                <a:avLst/>
                <a:gdLst/>
                <a:ahLst/>
                <a:cxnLst/>
                <a:rect l="l" t="t" r="r" b="b"/>
                <a:pathLst>
                  <a:path w="3721" h="2160" extrusionOk="0">
                    <a:moveTo>
                      <a:pt x="3515" y="0"/>
                    </a:moveTo>
                    <a:lnTo>
                      <a:pt x="3515" y="0"/>
                    </a:lnTo>
                    <a:cubicBezTo>
                      <a:pt x="3538" y="69"/>
                      <a:pt x="3538" y="160"/>
                      <a:pt x="3493" y="251"/>
                    </a:cubicBezTo>
                    <a:cubicBezTo>
                      <a:pt x="3264" y="731"/>
                      <a:pt x="3013" y="1210"/>
                      <a:pt x="2762" y="1712"/>
                    </a:cubicBezTo>
                    <a:cubicBezTo>
                      <a:pt x="2691" y="1854"/>
                      <a:pt x="2552" y="1940"/>
                      <a:pt x="2408" y="1940"/>
                    </a:cubicBezTo>
                    <a:cubicBezTo>
                      <a:pt x="2366" y="1940"/>
                      <a:pt x="2324" y="1933"/>
                      <a:pt x="2283" y="1918"/>
                    </a:cubicBezTo>
                    <a:cubicBezTo>
                      <a:pt x="1530" y="1689"/>
                      <a:pt x="822" y="1484"/>
                      <a:pt x="115" y="1278"/>
                    </a:cubicBezTo>
                    <a:cubicBezTo>
                      <a:pt x="69" y="1256"/>
                      <a:pt x="23" y="1233"/>
                      <a:pt x="0" y="1210"/>
                    </a:cubicBezTo>
                    <a:lnTo>
                      <a:pt x="0" y="1210"/>
                    </a:lnTo>
                    <a:cubicBezTo>
                      <a:pt x="23" y="1347"/>
                      <a:pt x="115" y="1461"/>
                      <a:pt x="251" y="1507"/>
                    </a:cubicBezTo>
                    <a:cubicBezTo>
                      <a:pt x="959" y="1712"/>
                      <a:pt x="1667" y="1918"/>
                      <a:pt x="2420" y="2146"/>
                    </a:cubicBezTo>
                    <a:cubicBezTo>
                      <a:pt x="2456" y="2155"/>
                      <a:pt x="2494" y="2159"/>
                      <a:pt x="2531" y="2159"/>
                    </a:cubicBezTo>
                    <a:cubicBezTo>
                      <a:pt x="2680" y="2159"/>
                      <a:pt x="2826" y="2086"/>
                      <a:pt x="2899" y="1940"/>
                    </a:cubicBezTo>
                    <a:cubicBezTo>
                      <a:pt x="3150" y="1438"/>
                      <a:pt x="3401" y="936"/>
                      <a:pt x="3630" y="480"/>
                    </a:cubicBezTo>
                    <a:cubicBezTo>
                      <a:pt x="3721" y="297"/>
                      <a:pt x="3652" y="114"/>
                      <a:pt x="3515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33"/>
              <p:cNvSpPr/>
              <p:nvPr/>
            </p:nvSpPr>
            <p:spPr>
              <a:xfrm>
                <a:off x="8440688" y="1106409"/>
                <a:ext cx="132312" cy="8059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83" extrusionOk="0">
                    <a:moveTo>
                      <a:pt x="3401" y="0"/>
                    </a:moveTo>
                    <a:cubicBezTo>
                      <a:pt x="3401" y="92"/>
                      <a:pt x="3424" y="183"/>
                      <a:pt x="3378" y="274"/>
                    </a:cubicBezTo>
                    <a:cubicBezTo>
                      <a:pt x="3150" y="731"/>
                      <a:pt x="2899" y="1210"/>
                      <a:pt x="2648" y="1735"/>
                    </a:cubicBezTo>
                    <a:cubicBezTo>
                      <a:pt x="2595" y="1877"/>
                      <a:pt x="2460" y="1963"/>
                      <a:pt x="2306" y="1963"/>
                    </a:cubicBezTo>
                    <a:cubicBezTo>
                      <a:pt x="2261" y="1963"/>
                      <a:pt x="2215" y="1956"/>
                      <a:pt x="2169" y="1940"/>
                    </a:cubicBezTo>
                    <a:cubicBezTo>
                      <a:pt x="1484" y="1735"/>
                      <a:pt x="799" y="1552"/>
                      <a:pt x="137" y="1347"/>
                    </a:cubicBezTo>
                    <a:cubicBezTo>
                      <a:pt x="92" y="1347"/>
                      <a:pt x="46" y="1301"/>
                      <a:pt x="0" y="1279"/>
                    </a:cubicBezTo>
                    <a:lnTo>
                      <a:pt x="0" y="1279"/>
                    </a:lnTo>
                    <a:cubicBezTo>
                      <a:pt x="46" y="1415"/>
                      <a:pt x="137" y="1530"/>
                      <a:pt x="274" y="1575"/>
                    </a:cubicBezTo>
                    <a:cubicBezTo>
                      <a:pt x="936" y="1758"/>
                      <a:pt x="1621" y="1963"/>
                      <a:pt x="2306" y="2169"/>
                    </a:cubicBezTo>
                    <a:cubicBezTo>
                      <a:pt x="2347" y="2178"/>
                      <a:pt x="2387" y="2182"/>
                      <a:pt x="2426" y="2182"/>
                    </a:cubicBezTo>
                    <a:cubicBezTo>
                      <a:pt x="2580" y="2182"/>
                      <a:pt x="2712" y="2109"/>
                      <a:pt x="2785" y="1963"/>
                    </a:cubicBezTo>
                    <a:cubicBezTo>
                      <a:pt x="3036" y="1438"/>
                      <a:pt x="3287" y="959"/>
                      <a:pt x="3515" y="480"/>
                    </a:cubicBezTo>
                    <a:cubicBezTo>
                      <a:pt x="3584" y="320"/>
                      <a:pt x="3538" y="114"/>
                      <a:pt x="3401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33"/>
              <p:cNvSpPr/>
              <p:nvPr/>
            </p:nvSpPr>
            <p:spPr>
              <a:xfrm>
                <a:off x="8223280" y="1044056"/>
                <a:ext cx="116327" cy="77970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2112" extrusionOk="0">
                    <a:moveTo>
                      <a:pt x="2968" y="0"/>
                    </a:moveTo>
                    <a:lnTo>
                      <a:pt x="2968" y="0"/>
                    </a:lnTo>
                    <a:cubicBezTo>
                      <a:pt x="2990" y="92"/>
                      <a:pt x="2968" y="206"/>
                      <a:pt x="2922" y="297"/>
                    </a:cubicBezTo>
                    <a:cubicBezTo>
                      <a:pt x="2671" y="708"/>
                      <a:pt x="2420" y="1187"/>
                      <a:pt x="2146" y="1689"/>
                    </a:cubicBezTo>
                    <a:cubicBezTo>
                      <a:pt x="2073" y="1816"/>
                      <a:pt x="1943" y="1886"/>
                      <a:pt x="1800" y="1886"/>
                    </a:cubicBezTo>
                    <a:cubicBezTo>
                      <a:pt x="1764" y="1886"/>
                      <a:pt x="1727" y="1881"/>
                      <a:pt x="1689" y="1872"/>
                    </a:cubicBezTo>
                    <a:cubicBezTo>
                      <a:pt x="1164" y="1735"/>
                      <a:pt x="639" y="1621"/>
                      <a:pt x="160" y="1484"/>
                    </a:cubicBezTo>
                    <a:cubicBezTo>
                      <a:pt x="92" y="1484"/>
                      <a:pt x="46" y="1461"/>
                      <a:pt x="0" y="1415"/>
                    </a:cubicBezTo>
                    <a:lnTo>
                      <a:pt x="0" y="1415"/>
                    </a:lnTo>
                    <a:cubicBezTo>
                      <a:pt x="46" y="1552"/>
                      <a:pt x="137" y="1667"/>
                      <a:pt x="297" y="1712"/>
                    </a:cubicBezTo>
                    <a:cubicBezTo>
                      <a:pt x="776" y="1826"/>
                      <a:pt x="1301" y="1963"/>
                      <a:pt x="1826" y="2100"/>
                    </a:cubicBezTo>
                    <a:cubicBezTo>
                      <a:pt x="1858" y="2108"/>
                      <a:pt x="1890" y="2112"/>
                      <a:pt x="1921" y="2112"/>
                    </a:cubicBezTo>
                    <a:cubicBezTo>
                      <a:pt x="2070" y="2112"/>
                      <a:pt x="2207" y="2027"/>
                      <a:pt x="2283" y="1895"/>
                    </a:cubicBezTo>
                    <a:cubicBezTo>
                      <a:pt x="2557" y="1415"/>
                      <a:pt x="2808" y="936"/>
                      <a:pt x="3059" y="502"/>
                    </a:cubicBezTo>
                    <a:cubicBezTo>
                      <a:pt x="3150" y="343"/>
                      <a:pt x="3105" y="137"/>
                      <a:pt x="2968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33"/>
              <p:cNvSpPr/>
              <p:nvPr/>
            </p:nvSpPr>
            <p:spPr>
              <a:xfrm>
                <a:off x="8097724" y="1018767"/>
                <a:ext cx="132312" cy="76382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069" extrusionOk="0">
                    <a:moveTo>
                      <a:pt x="3378" y="1"/>
                    </a:moveTo>
                    <a:cubicBezTo>
                      <a:pt x="3401" y="92"/>
                      <a:pt x="3401" y="206"/>
                      <a:pt x="3333" y="297"/>
                    </a:cubicBezTo>
                    <a:cubicBezTo>
                      <a:pt x="3105" y="708"/>
                      <a:pt x="2853" y="1165"/>
                      <a:pt x="2602" y="1644"/>
                    </a:cubicBezTo>
                    <a:cubicBezTo>
                      <a:pt x="2522" y="1784"/>
                      <a:pt x="2373" y="1854"/>
                      <a:pt x="2214" y="1854"/>
                    </a:cubicBezTo>
                    <a:cubicBezTo>
                      <a:pt x="2192" y="1854"/>
                      <a:pt x="2169" y="1852"/>
                      <a:pt x="2146" y="1849"/>
                    </a:cubicBezTo>
                    <a:cubicBezTo>
                      <a:pt x="1415" y="1667"/>
                      <a:pt x="754" y="1530"/>
                      <a:pt x="160" y="1393"/>
                    </a:cubicBezTo>
                    <a:cubicBezTo>
                      <a:pt x="114" y="1393"/>
                      <a:pt x="46" y="1347"/>
                      <a:pt x="0" y="1324"/>
                    </a:cubicBezTo>
                    <a:lnTo>
                      <a:pt x="0" y="1324"/>
                    </a:lnTo>
                    <a:cubicBezTo>
                      <a:pt x="23" y="1461"/>
                      <a:pt x="137" y="1575"/>
                      <a:pt x="297" y="1621"/>
                    </a:cubicBezTo>
                    <a:cubicBezTo>
                      <a:pt x="890" y="1735"/>
                      <a:pt x="1552" y="1895"/>
                      <a:pt x="2283" y="2055"/>
                    </a:cubicBezTo>
                    <a:cubicBezTo>
                      <a:pt x="2320" y="2064"/>
                      <a:pt x="2357" y="2069"/>
                      <a:pt x="2394" y="2069"/>
                    </a:cubicBezTo>
                    <a:cubicBezTo>
                      <a:pt x="2536" y="2069"/>
                      <a:pt x="2667" y="1999"/>
                      <a:pt x="2739" y="1872"/>
                    </a:cubicBezTo>
                    <a:cubicBezTo>
                      <a:pt x="2990" y="1393"/>
                      <a:pt x="3241" y="936"/>
                      <a:pt x="3470" y="503"/>
                    </a:cubicBezTo>
                    <a:cubicBezTo>
                      <a:pt x="3584" y="343"/>
                      <a:pt x="3515" y="115"/>
                      <a:pt x="3378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33"/>
              <p:cNvSpPr/>
              <p:nvPr/>
            </p:nvSpPr>
            <p:spPr>
              <a:xfrm>
                <a:off x="8331966" y="1071854"/>
                <a:ext cx="117176" cy="78930"/>
              </a:xfrm>
              <a:custGeom>
                <a:avLst/>
                <a:gdLst/>
                <a:ahLst/>
                <a:cxnLst/>
                <a:rect l="l" t="t" r="r" b="b"/>
                <a:pathLst>
                  <a:path w="3174" h="2138" extrusionOk="0">
                    <a:moveTo>
                      <a:pt x="2991" y="0"/>
                    </a:moveTo>
                    <a:cubicBezTo>
                      <a:pt x="2991" y="92"/>
                      <a:pt x="2991" y="206"/>
                      <a:pt x="2945" y="297"/>
                    </a:cubicBezTo>
                    <a:cubicBezTo>
                      <a:pt x="2694" y="731"/>
                      <a:pt x="2443" y="1210"/>
                      <a:pt x="2169" y="1712"/>
                    </a:cubicBezTo>
                    <a:cubicBezTo>
                      <a:pt x="2099" y="1836"/>
                      <a:pt x="1961" y="1918"/>
                      <a:pt x="1817" y="1918"/>
                    </a:cubicBezTo>
                    <a:cubicBezTo>
                      <a:pt x="1775" y="1918"/>
                      <a:pt x="1732" y="1911"/>
                      <a:pt x="1690" y="1895"/>
                    </a:cubicBezTo>
                    <a:cubicBezTo>
                      <a:pt x="1165" y="1758"/>
                      <a:pt x="640" y="1621"/>
                      <a:pt x="161" y="1484"/>
                    </a:cubicBezTo>
                    <a:cubicBezTo>
                      <a:pt x="92" y="1461"/>
                      <a:pt x="46" y="1438"/>
                      <a:pt x="1" y="1416"/>
                    </a:cubicBezTo>
                    <a:lnTo>
                      <a:pt x="1" y="1416"/>
                    </a:lnTo>
                    <a:cubicBezTo>
                      <a:pt x="24" y="1553"/>
                      <a:pt x="138" y="1667"/>
                      <a:pt x="275" y="1712"/>
                    </a:cubicBezTo>
                    <a:cubicBezTo>
                      <a:pt x="777" y="1849"/>
                      <a:pt x="1302" y="1986"/>
                      <a:pt x="1827" y="2123"/>
                    </a:cubicBezTo>
                    <a:cubicBezTo>
                      <a:pt x="1864" y="2133"/>
                      <a:pt x="1902" y="2137"/>
                      <a:pt x="1940" y="2137"/>
                    </a:cubicBezTo>
                    <a:cubicBezTo>
                      <a:pt x="2088" y="2137"/>
                      <a:pt x="2229" y="2068"/>
                      <a:pt x="2283" y="1941"/>
                    </a:cubicBezTo>
                    <a:cubicBezTo>
                      <a:pt x="2580" y="1416"/>
                      <a:pt x="2831" y="936"/>
                      <a:pt x="3082" y="503"/>
                    </a:cubicBezTo>
                    <a:cubicBezTo>
                      <a:pt x="3173" y="343"/>
                      <a:pt x="3128" y="137"/>
                      <a:pt x="2991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33"/>
              <p:cNvSpPr/>
              <p:nvPr/>
            </p:nvSpPr>
            <p:spPr>
              <a:xfrm>
                <a:off x="8109501" y="1467056"/>
                <a:ext cx="126442" cy="10285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86" extrusionOk="0">
                    <a:moveTo>
                      <a:pt x="3219" y="1"/>
                    </a:moveTo>
                    <a:cubicBezTo>
                      <a:pt x="3242" y="92"/>
                      <a:pt x="3242" y="183"/>
                      <a:pt x="3196" y="274"/>
                    </a:cubicBezTo>
                    <a:cubicBezTo>
                      <a:pt x="2786" y="1028"/>
                      <a:pt x="2443" y="1735"/>
                      <a:pt x="2146" y="2329"/>
                    </a:cubicBezTo>
                    <a:cubicBezTo>
                      <a:pt x="2076" y="2470"/>
                      <a:pt x="1936" y="2557"/>
                      <a:pt x="1782" y="2557"/>
                    </a:cubicBezTo>
                    <a:cubicBezTo>
                      <a:pt x="1737" y="2557"/>
                      <a:pt x="1691" y="2550"/>
                      <a:pt x="1644" y="2534"/>
                    </a:cubicBezTo>
                    <a:cubicBezTo>
                      <a:pt x="1165" y="2352"/>
                      <a:pt x="640" y="2192"/>
                      <a:pt x="115" y="1986"/>
                    </a:cubicBezTo>
                    <a:cubicBezTo>
                      <a:pt x="69" y="1986"/>
                      <a:pt x="24" y="1941"/>
                      <a:pt x="1" y="1918"/>
                    </a:cubicBezTo>
                    <a:lnTo>
                      <a:pt x="1" y="1918"/>
                    </a:lnTo>
                    <a:cubicBezTo>
                      <a:pt x="24" y="2055"/>
                      <a:pt x="115" y="2169"/>
                      <a:pt x="252" y="2215"/>
                    </a:cubicBezTo>
                    <a:cubicBezTo>
                      <a:pt x="777" y="2397"/>
                      <a:pt x="1302" y="2580"/>
                      <a:pt x="1781" y="2762"/>
                    </a:cubicBezTo>
                    <a:cubicBezTo>
                      <a:pt x="1827" y="2778"/>
                      <a:pt x="1874" y="2785"/>
                      <a:pt x="1919" y="2785"/>
                    </a:cubicBezTo>
                    <a:cubicBezTo>
                      <a:pt x="2073" y="2785"/>
                      <a:pt x="2213" y="2698"/>
                      <a:pt x="2283" y="2557"/>
                    </a:cubicBezTo>
                    <a:cubicBezTo>
                      <a:pt x="2580" y="1941"/>
                      <a:pt x="2922" y="1256"/>
                      <a:pt x="3333" y="503"/>
                    </a:cubicBezTo>
                    <a:cubicBezTo>
                      <a:pt x="3425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33"/>
              <p:cNvSpPr/>
              <p:nvPr/>
            </p:nvSpPr>
            <p:spPr>
              <a:xfrm>
                <a:off x="7894641" y="1403854"/>
                <a:ext cx="126442" cy="90669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456" extrusionOk="0">
                    <a:moveTo>
                      <a:pt x="3219" y="1"/>
                    </a:moveTo>
                    <a:lnTo>
                      <a:pt x="3219" y="1"/>
                    </a:lnTo>
                    <a:cubicBezTo>
                      <a:pt x="3242" y="92"/>
                      <a:pt x="3242" y="183"/>
                      <a:pt x="3196" y="275"/>
                    </a:cubicBezTo>
                    <a:cubicBezTo>
                      <a:pt x="2854" y="914"/>
                      <a:pt x="2557" y="1484"/>
                      <a:pt x="2306" y="2009"/>
                    </a:cubicBezTo>
                    <a:cubicBezTo>
                      <a:pt x="2235" y="2151"/>
                      <a:pt x="2082" y="2237"/>
                      <a:pt x="1932" y="2237"/>
                    </a:cubicBezTo>
                    <a:cubicBezTo>
                      <a:pt x="1888" y="2237"/>
                      <a:pt x="1845" y="2230"/>
                      <a:pt x="1804" y="2215"/>
                    </a:cubicBezTo>
                    <a:cubicBezTo>
                      <a:pt x="1233" y="1986"/>
                      <a:pt x="662" y="1781"/>
                      <a:pt x="92" y="1553"/>
                    </a:cubicBezTo>
                    <a:cubicBezTo>
                      <a:pt x="69" y="1553"/>
                      <a:pt x="23" y="1530"/>
                      <a:pt x="0" y="1484"/>
                    </a:cubicBezTo>
                    <a:lnTo>
                      <a:pt x="0" y="1484"/>
                    </a:lnTo>
                    <a:cubicBezTo>
                      <a:pt x="23" y="1621"/>
                      <a:pt x="92" y="1735"/>
                      <a:pt x="229" y="1781"/>
                    </a:cubicBezTo>
                    <a:cubicBezTo>
                      <a:pt x="799" y="2009"/>
                      <a:pt x="1370" y="2215"/>
                      <a:pt x="1941" y="2420"/>
                    </a:cubicBezTo>
                    <a:cubicBezTo>
                      <a:pt x="1989" y="2445"/>
                      <a:pt x="2042" y="2456"/>
                      <a:pt x="2094" y="2456"/>
                    </a:cubicBezTo>
                    <a:cubicBezTo>
                      <a:pt x="2236" y="2456"/>
                      <a:pt x="2376" y="2371"/>
                      <a:pt x="2443" y="2238"/>
                    </a:cubicBezTo>
                    <a:cubicBezTo>
                      <a:pt x="2694" y="1713"/>
                      <a:pt x="2991" y="1119"/>
                      <a:pt x="3333" y="503"/>
                    </a:cubicBezTo>
                    <a:cubicBezTo>
                      <a:pt x="3424" y="320"/>
                      <a:pt x="3356" y="115"/>
                      <a:pt x="3219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33"/>
              <p:cNvSpPr/>
              <p:nvPr/>
            </p:nvSpPr>
            <p:spPr>
              <a:xfrm>
                <a:off x="8005873" y="1435049"/>
                <a:ext cx="121385" cy="97056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2629" extrusionOk="0">
                    <a:moveTo>
                      <a:pt x="3082" y="0"/>
                    </a:moveTo>
                    <a:cubicBezTo>
                      <a:pt x="3105" y="69"/>
                      <a:pt x="3105" y="183"/>
                      <a:pt x="3059" y="274"/>
                    </a:cubicBezTo>
                    <a:cubicBezTo>
                      <a:pt x="2694" y="959"/>
                      <a:pt x="2351" y="1621"/>
                      <a:pt x="2077" y="2191"/>
                    </a:cubicBezTo>
                    <a:cubicBezTo>
                      <a:pt x="2007" y="2333"/>
                      <a:pt x="1867" y="2420"/>
                      <a:pt x="1713" y="2420"/>
                    </a:cubicBezTo>
                    <a:cubicBezTo>
                      <a:pt x="1668" y="2420"/>
                      <a:pt x="1622" y="2412"/>
                      <a:pt x="1575" y="2397"/>
                    </a:cubicBezTo>
                    <a:cubicBezTo>
                      <a:pt x="1096" y="2214"/>
                      <a:pt x="617" y="2032"/>
                      <a:pt x="114" y="1849"/>
                    </a:cubicBezTo>
                    <a:cubicBezTo>
                      <a:pt x="69" y="1849"/>
                      <a:pt x="46" y="1803"/>
                      <a:pt x="0" y="1781"/>
                    </a:cubicBezTo>
                    <a:lnTo>
                      <a:pt x="0" y="1781"/>
                    </a:lnTo>
                    <a:cubicBezTo>
                      <a:pt x="46" y="1918"/>
                      <a:pt x="114" y="2032"/>
                      <a:pt x="251" y="2077"/>
                    </a:cubicBezTo>
                    <a:cubicBezTo>
                      <a:pt x="754" y="2260"/>
                      <a:pt x="1233" y="2442"/>
                      <a:pt x="1712" y="2602"/>
                    </a:cubicBezTo>
                    <a:cubicBezTo>
                      <a:pt x="1765" y="2620"/>
                      <a:pt x="1817" y="2628"/>
                      <a:pt x="1868" y="2628"/>
                    </a:cubicBezTo>
                    <a:cubicBezTo>
                      <a:pt x="2015" y="2628"/>
                      <a:pt x="2146" y="2556"/>
                      <a:pt x="2214" y="2420"/>
                    </a:cubicBezTo>
                    <a:cubicBezTo>
                      <a:pt x="2488" y="1849"/>
                      <a:pt x="2831" y="1187"/>
                      <a:pt x="3196" y="480"/>
                    </a:cubicBezTo>
                    <a:cubicBezTo>
                      <a:pt x="3287" y="320"/>
                      <a:pt x="3219" y="114"/>
                      <a:pt x="3082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33"/>
              <p:cNvSpPr/>
              <p:nvPr/>
            </p:nvSpPr>
            <p:spPr>
              <a:xfrm>
                <a:off x="8215675" y="1409760"/>
                <a:ext cx="207329" cy="205298"/>
              </a:xfrm>
              <a:custGeom>
                <a:avLst/>
                <a:gdLst/>
                <a:ahLst/>
                <a:cxnLst/>
                <a:rect l="l" t="t" r="r" b="b"/>
                <a:pathLst>
                  <a:path w="5616" h="5561" extrusionOk="0">
                    <a:moveTo>
                      <a:pt x="5410" y="0"/>
                    </a:moveTo>
                    <a:lnTo>
                      <a:pt x="5410" y="0"/>
                    </a:lnTo>
                    <a:cubicBezTo>
                      <a:pt x="5433" y="92"/>
                      <a:pt x="5433" y="183"/>
                      <a:pt x="5388" y="274"/>
                    </a:cubicBezTo>
                    <a:cubicBezTo>
                      <a:pt x="5022" y="982"/>
                      <a:pt x="4543" y="1941"/>
                      <a:pt x="4224" y="2557"/>
                    </a:cubicBezTo>
                    <a:cubicBezTo>
                      <a:pt x="3790" y="3401"/>
                      <a:pt x="3356" y="4246"/>
                      <a:pt x="2900" y="5113"/>
                    </a:cubicBezTo>
                    <a:cubicBezTo>
                      <a:pt x="2829" y="5255"/>
                      <a:pt x="2690" y="5341"/>
                      <a:pt x="2546" y="5341"/>
                    </a:cubicBezTo>
                    <a:cubicBezTo>
                      <a:pt x="2504" y="5341"/>
                      <a:pt x="2461" y="5334"/>
                      <a:pt x="2420" y="5319"/>
                    </a:cubicBezTo>
                    <a:cubicBezTo>
                      <a:pt x="1781" y="5113"/>
                      <a:pt x="1005" y="4839"/>
                      <a:pt x="115" y="4543"/>
                    </a:cubicBezTo>
                    <a:cubicBezTo>
                      <a:pt x="69" y="4520"/>
                      <a:pt x="24" y="4497"/>
                      <a:pt x="1" y="4474"/>
                    </a:cubicBezTo>
                    <a:lnTo>
                      <a:pt x="1" y="4474"/>
                    </a:lnTo>
                    <a:cubicBezTo>
                      <a:pt x="24" y="4611"/>
                      <a:pt x="115" y="4725"/>
                      <a:pt x="252" y="4771"/>
                    </a:cubicBezTo>
                    <a:cubicBezTo>
                      <a:pt x="1142" y="5068"/>
                      <a:pt x="1918" y="5342"/>
                      <a:pt x="2557" y="5547"/>
                    </a:cubicBezTo>
                    <a:cubicBezTo>
                      <a:pt x="2594" y="5556"/>
                      <a:pt x="2631" y="5561"/>
                      <a:pt x="2668" y="5561"/>
                    </a:cubicBezTo>
                    <a:cubicBezTo>
                      <a:pt x="2817" y="5561"/>
                      <a:pt x="2964" y="5488"/>
                      <a:pt x="3037" y="5342"/>
                    </a:cubicBezTo>
                    <a:cubicBezTo>
                      <a:pt x="3493" y="4474"/>
                      <a:pt x="3927" y="3607"/>
                      <a:pt x="4360" y="2785"/>
                    </a:cubicBezTo>
                    <a:cubicBezTo>
                      <a:pt x="4680" y="2169"/>
                      <a:pt x="5159" y="1210"/>
                      <a:pt x="5525" y="480"/>
                    </a:cubicBezTo>
                    <a:cubicBezTo>
                      <a:pt x="5616" y="320"/>
                      <a:pt x="5570" y="115"/>
                      <a:pt x="5410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33"/>
              <p:cNvSpPr/>
              <p:nvPr/>
            </p:nvSpPr>
            <p:spPr>
              <a:xfrm>
                <a:off x="8065680" y="1337291"/>
                <a:ext cx="112968" cy="76715"/>
              </a:xfrm>
              <a:custGeom>
                <a:avLst/>
                <a:gdLst/>
                <a:ahLst/>
                <a:cxnLst/>
                <a:rect l="l" t="t" r="r" b="b"/>
                <a:pathLst>
                  <a:path w="3060" h="2078" extrusionOk="0">
                    <a:moveTo>
                      <a:pt x="2854" y="0"/>
                    </a:moveTo>
                    <a:lnTo>
                      <a:pt x="2854" y="0"/>
                    </a:lnTo>
                    <a:cubicBezTo>
                      <a:pt x="2877" y="92"/>
                      <a:pt x="2877" y="206"/>
                      <a:pt x="2831" y="297"/>
                    </a:cubicBezTo>
                    <a:cubicBezTo>
                      <a:pt x="2580" y="754"/>
                      <a:pt x="2329" y="1210"/>
                      <a:pt x="2101" y="1644"/>
                    </a:cubicBezTo>
                    <a:cubicBezTo>
                      <a:pt x="2028" y="1790"/>
                      <a:pt x="1896" y="1863"/>
                      <a:pt x="1753" y="1863"/>
                    </a:cubicBezTo>
                    <a:cubicBezTo>
                      <a:pt x="1717" y="1863"/>
                      <a:pt x="1681" y="1858"/>
                      <a:pt x="1644" y="1849"/>
                    </a:cubicBezTo>
                    <a:cubicBezTo>
                      <a:pt x="1097" y="1690"/>
                      <a:pt x="594" y="1530"/>
                      <a:pt x="138" y="1416"/>
                    </a:cubicBezTo>
                    <a:cubicBezTo>
                      <a:pt x="92" y="1393"/>
                      <a:pt x="47" y="1370"/>
                      <a:pt x="1" y="1324"/>
                    </a:cubicBezTo>
                    <a:lnTo>
                      <a:pt x="1" y="1324"/>
                    </a:lnTo>
                    <a:cubicBezTo>
                      <a:pt x="47" y="1461"/>
                      <a:pt x="138" y="1575"/>
                      <a:pt x="275" y="1621"/>
                    </a:cubicBezTo>
                    <a:cubicBezTo>
                      <a:pt x="731" y="1758"/>
                      <a:pt x="1234" y="1918"/>
                      <a:pt x="1781" y="2055"/>
                    </a:cubicBezTo>
                    <a:cubicBezTo>
                      <a:pt x="1823" y="2070"/>
                      <a:pt x="1865" y="2078"/>
                      <a:pt x="1906" y="2078"/>
                    </a:cubicBezTo>
                    <a:cubicBezTo>
                      <a:pt x="2043" y="2078"/>
                      <a:pt x="2167" y="1995"/>
                      <a:pt x="2238" y="1872"/>
                    </a:cubicBezTo>
                    <a:cubicBezTo>
                      <a:pt x="2466" y="1438"/>
                      <a:pt x="2717" y="982"/>
                      <a:pt x="2968" y="503"/>
                    </a:cubicBezTo>
                    <a:cubicBezTo>
                      <a:pt x="3060" y="343"/>
                      <a:pt x="3014" y="137"/>
                      <a:pt x="2854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33"/>
              <p:cNvSpPr/>
              <p:nvPr/>
            </p:nvSpPr>
            <p:spPr>
              <a:xfrm>
                <a:off x="8171854" y="1368450"/>
                <a:ext cx="115478" cy="78081"/>
              </a:xfrm>
              <a:custGeom>
                <a:avLst/>
                <a:gdLst/>
                <a:ahLst/>
                <a:cxnLst/>
                <a:rect l="l" t="t" r="r" b="b"/>
                <a:pathLst>
                  <a:path w="3128" h="2115" extrusionOk="0">
                    <a:moveTo>
                      <a:pt x="2945" y="1"/>
                    </a:moveTo>
                    <a:cubicBezTo>
                      <a:pt x="2945" y="92"/>
                      <a:pt x="2945" y="206"/>
                      <a:pt x="2900" y="298"/>
                    </a:cubicBezTo>
                    <a:cubicBezTo>
                      <a:pt x="2649" y="754"/>
                      <a:pt x="2398" y="1234"/>
                      <a:pt x="2169" y="1690"/>
                    </a:cubicBezTo>
                    <a:cubicBezTo>
                      <a:pt x="2099" y="1813"/>
                      <a:pt x="1961" y="1896"/>
                      <a:pt x="1818" y="1896"/>
                    </a:cubicBezTo>
                    <a:cubicBezTo>
                      <a:pt x="1775" y="1896"/>
                      <a:pt x="1732" y="1888"/>
                      <a:pt x="1690" y="1873"/>
                    </a:cubicBezTo>
                    <a:cubicBezTo>
                      <a:pt x="1142" y="1713"/>
                      <a:pt x="640" y="1553"/>
                      <a:pt x="138" y="1416"/>
                    </a:cubicBezTo>
                    <a:cubicBezTo>
                      <a:pt x="92" y="1393"/>
                      <a:pt x="47" y="1370"/>
                      <a:pt x="1" y="1325"/>
                    </a:cubicBezTo>
                    <a:lnTo>
                      <a:pt x="1" y="1325"/>
                    </a:lnTo>
                    <a:cubicBezTo>
                      <a:pt x="24" y="1462"/>
                      <a:pt x="115" y="1576"/>
                      <a:pt x="275" y="1622"/>
                    </a:cubicBezTo>
                    <a:cubicBezTo>
                      <a:pt x="754" y="1781"/>
                      <a:pt x="1279" y="1941"/>
                      <a:pt x="1827" y="2101"/>
                    </a:cubicBezTo>
                    <a:cubicBezTo>
                      <a:pt x="1864" y="2110"/>
                      <a:pt x="1902" y="2115"/>
                      <a:pt x="1940" y="2115"/>
                    </a:cubicBezTo>
                    <a:cubicBezTo>
                      <a:pt x="2089" y="2115"/>
                      <a:pt x="2234" y="2045"/>
                      <a:pt x="2306" y="1918"/>
                    </a:cubicBezTo>
                    <a:cubicBezTo>
                      <a:pt x="2535" y="1462"/>
                      <a:pt x="2786" y="982"/>
                      <a:pt x="3037" y="503"/>
                    </a:cubicBezTo>
                    <a:cubicBezTo>
                      <a:pt x="3128" y="343"/>
                      <a:pt x="3082" y="138"/>
                      <a:pt x="2945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33"/>
              <p:cNvSpPr/>
              <p:nvPr/>
            </p:nvSpPr>
            <p:spPr>
              <a:xfrm>
                <a:off x="7946879" y="1308643"/>
                <a:ext cx="124744" cy="74684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023" extrusionOk="0">
                    <a:moveTo>
                      <a:pt x="3173" y="0"/>
                    </a:moveTo>
                    <a:lnTo>
                      <a:pt x="3173" y="0"/>
                    </a:lnTo>
                    <a:cubicBezTo>
                      <a:pt x="3196" y="92"/>
                      <a:pt x="3196" y="183"/>
                      <a:pt x="3150" y="274"/>
                    </a:cubicBezTo>
                    <a:cubicBezTo>
                      <a:pt x="2899" y="731"/>
                      <a:pt x="2671" y="1164"/>
                      <a:pt x="2443" y="1598"/>
                    </a:cubicBezTo>
                    <a:cubicBezTo>
                      <a:pt x="2373" y="1721"/>
                      <a:pt x="2248" y="1804"/>
                      <a:pt x="2111" y="1804"/>
                    </a:cubicBezTo>
                    <a:cubicBezTo>
                      <a:pt x="2070" y="1804"/>
                      <a:pt x="2028" y="1796"/>
                      <a:pt x="1986" y="1781"/>
                    </a:cubicBezTo>
                    <a:cubicBezTo>
                      <a:pt x="1233" y="1575"/>
                      <a:pt x="617" y="1416"/>
                      <a:pt x="138" y="1279"/>
                    </a:cubicBezTo>
                    <a:cubicBezTo>
                      <a:pt x="92" y="1279"/>
                      <a:pt x="46" y="1233"/>
                      <a:pt x="1" y="1210"/>
                    </a:cubicBezTo>
                    <a:lnTo>
                      <a:pt x="1" y="1210"/>
                    </a:lnTo>
                    <a:cubicBezTo>
                      <a:pt x="23" y="1347"/>
                      <a:pt x="115" y="1461"/>
                      <a:pt x="274" y="1507"/>
                    </a:cubicBezTo>
                    <a:cubicBezTo>
                      <a:pt x="731" y="1644"/>
                      <a:pt x="1370" y="1804"/>
                      <a:pt x="2123" y="2009"/>
                    </a:cubicBezTo>
                    <a:cubicBezTo>
                      <a:pt x="2161" y="2018"/>
                      <a:pt x="2198" y="2023"/>
                      <a:pt x="2234" y="2023"/>
                    </a:cubicBezTo>
                    <a:cubicBezTo>
                      <a:pt x="2377" y="2023"/>
                      <a:pt x="2507" y="1954"/>
                      <a:pt x="2580" y="1826"/>
                    </a:cubicBezTo>
                    <a:cubicBezTo>
                      <a:pt x="2808" y="1393"/>
                      <a:pt x="3036" y="959"/>
                      <a:pt x="3287" y="503"/>
                    </a:cubicBezTo>
                    <a:cubicBezTo>
                      <a:pt x="3379" y="320"/>
                      <a:pt x="3310" y="115"/>
                      <a:pt x="3173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33"/>
              <p:cNvSpPr/>
              <p:nvPr/>
            </p:nvSpPr>
            <p:spPr>
              <a:xfrm>
                <a:off x="8060327" y="1107701"/>
                <a:ext cx="4585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749" extrusionOk="0">
                    <a:moveTo>
                      <a:pt x="732" y="1"/>
                    </a:moveTo>
                    <a:cubicBezTo>
                      <a:pt x="701" y="1"/>
                      <a:pt x="673" y="4"/>
                      <a:pt x="648" y="11"/>
                    </a:cubicBezTo>
                    <a:cubicBezTo>
                      <a:pt x="497" y="54"/>
                      <a:pt x="0" y="749"/>
                      <a:pt x="215" y="749"/>
                    </a:cubicBezTo>
                    <a:cubicBezTo>
                      <a:pt x="227" y="749"/>
                      <a:pt x="242" y="746"/>
                      <a:pt x="260" y="741"/>
                    </a:cubicBezTo>
                    <a:cubicBezTo>
                      <a:pt x="557" y="650"/>
                      <a:pt x="1242" y="331"/>
                      <a:pt x="1196" y="216"/>
                    </a:cubicBezTo>
                    <a:cubicBezTo>
                      <a:pt x="1157" y="100"/>
                      <a:pt x="906" y="1"/>
                      <a:pt x="732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33"/>
              <p:cNvSpPr/>
              <p:nvPr/>
            </p:nvSpPr>
            <p:spPr>
              <a:xfrm>
                <a:off x="8189981" y="1361362"/>
                <a:ext cx="45962" cy="27651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9" extrusionOk="0">
                    <a:moveTo>
                      <a:pt x="714" y="0"/>
                    </a:moveTo>
                    <a:cubicBezTo>
                      <a:pt x="682" y="0"/>
                      <a:pt x="653" y="3"/>
                      <a:pt x="628" y="10"/>
                    </a:cubicBezTo>
                    <a:cubicBezTo>
                      <a:pt x="477" y="53"/>
                      <a:pt x="1" y="748"/>
                      <a:pt x="198" y="748"/>
                    </a:cubicBezTo>
                    <a:cubicBezTo>
                      <a:pt x="210" y="748"/>
                      <a:pt x="224" y="746"/>
                      <a:pt x="240" y="741"/>
                    </a:cubicBezTo>
                    <a:cubicBezTo>
                      <a:pt x="560" y="649"/>
                      <a:pt x="1245" y="353"/>
                      <a:pt x="1199" y="216"/>
                    </a:cubicBezTo>
                    <a:cubicBezTo>
                      <a:pt x="1160" y="100"/>
                      <a:pt x="892" y="0"/>
                      <a:pt x="71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3"/>
              <p:cNvSpPr/>
              <p:nvPr/>
            </p:nvSpPr>
            <p:spPr>
              <a:xfrm>
                <a:off x="8238417" y="1040290"/>
                <a:ext cx="46405" cy="27540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746" extrusionOk="0">
                    <a:moveTo>
                      <a:pt x="727" y="1"/>
                    </a:moveTo>
                    <a:cubicBezTo>
                      <a:pt x="695" y="1"/>
                      <a:pt x="665" y="4"/>
                      <a:pt x="640" y="11"/>
                    </a:cubicBezTo>
                    <a:cubicBezTo>
                      <a:pt x="487" y="55"/>
                      <a:pt x="0" y="746"/>
                      <a:pt x="218" y="746"/>
                    </a:cubicBezTo>
                    <a:cubicBezTo>
                      <a:pt x="228" y="746"/>
                      <a:pt x="239" y="744"/>
                      <a:pt x="252" y="741"/>
                    </a:cubicBezTo>
                    <a:cubicBezTo>
                      <a:pt x="572" y="650"/>
                      <a:pt x="1257" y="331"/>
                      <a:pt x="1211" y="194"/>
                    </a:cubicBezTo>
                    <a:cubicBezTo>
                      <a:pt x="1172" y="97"/>
                      <a:pt x="905" y="1"/>
                      <a:pt x="727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3"/>
              <p:cNvSpPr/>
              <p:nvPr/>
            </p:nvSpPr>
            <p:spPr>
              <a:xfrm>
                <a:off x="8351790" y="1291661"/>
                <a:ext cx="45962" cy="27393"/>
              </a:xfrm>
              <a:custGeom>
                <a:avLst/>
                <a:gdLst/>
                <a:ahLst/>
                <a:cxnLst/>
                <a:rect l="l" t="t" r="r" b="b"/>
                <a:pathLst>
                  <a:path w="1245" h="742" extrusionOk="0">
                    <a:moveTo>
                      <a:pt x="683" y="0"/>
                    </a:moveTo>
                    <a:cubicBezTo>
                      <a:pt x="663" y="0"/>
                      <a:pt x="644" y="2"/>
                      <a:pt x="628" y="4"/>
                    </a:cubicBezTo>
                    <a:cubicBezTo>
                      <a:pt x="477" y="47"/>
                      <a:pt x="0" y="742"/>
                      <a:pt x="198" y="742"/>
                    </a:cubicBezTo>
                    <a:cubicBezTo>
                      <a:pt x="209" y="742"/>
                      <a:pt x="223" y="739"/>
                      <a:pt x="240" y="734"/>
                    </a:cubicBezTo>
                    <a:cubicBezTo>
                      <a:pt x="559" y="643"/>
                      <a:pt x="1244" y="346"/>
                      <a:pt x="1198" y="209"/>
                    </a:cubicBezTo>
                    <a:cubicBezTo>
                      <a:pt x="1158" y="86"/>
                      <a:pt x="860" y="0"/>
                      <a:pt x="68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3"/>
              <p:cNvSpPr/>
              <p:nvPr/>
            </p:nvSpPr>
            <p:spPr>
              <a:xfrm>
                <a:off x="8032491" y="1424786"/>
                <a:ext cx="46738" cy="27430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743" extrusionOk="0">
                    <a:moveTo>
                      <a:pt x="704" y="1"/>
                    </a:moveTo>
                    <a:cubicBezTo>
                      <a:pt x="684" y="1"/>
                      <a:pt x="665" y="2"/>
                      <a:pt x="649" y="4"/>
                    </a:cubicBezTo>
                    <a:cubicBezTo>
                      <a:pt x="498" y="47"/>
                      <a:pt x="1" y="742"/>
                      <a:pt x="215" y="742"/>
                    </a:cubicBezTo>
                    <a:cubicBezTo>
                      <a:pt x="228" y="742"/>
                      <a:pt x="243" y="740"/>
                      <a:pt x="261" y="735"/>
                    </a:cubicBezTo>
                    <a:cubicBezTo>
                      <a:pt x="580" y="643"/>
                      <a:pt x="1265" y="347"/>
                      <a:pt x="1219" y="210"/>
                    </a:cubicBezTo>
                    <a:cubicBezTo>
                      <a:pt x="1179" y="87"/>
                      <a:pt x="881" y="1"/>
                      <a:pt x="70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3"/>
              <p:cNvSpPr/>
              <p:nvPr/>
            </p:nvSpPr>
            <p:spPr>
              <a:xfrm>
                <a:off x="7972168" y="1189068"/>
                <a:ext cx="154241" cy="102557"/>
              </a:xfrm>
              <a:custGeom>
                <a:avLst/>
                <a:gdLst/>
                <a:ahLst/>
                <a:cxnLst/>
                <a:rect l="l" t="t" r="r" b="b"/>
                <a:pathLst>
                  <a:path w="4178" h="2778" extrusionOk="0">
                    <a:moveTo>
                      <a:pt x="1851" y="216"/>
                    </a:moveTo>
                    <a:cubicBezTo>
                      <a:pt x="2330" y="216"/>
                      <a:pt x="2988" y="384"/>
                      <a:pt x="3242" y="432"/>
                    </a:cubicBezTo>
                    <a:cubicBezTo>
                      <a:pt x="3515" y="500"/>
                      <a:pt x="3789" y="569"/>
                      <a:pt x="3926" y="843"/>
                    </a:cubicBezTo>
                    <a:cubicBezTo>
                      <a:pt x="4040" y="1094"/>
                      <a:pt x="3858" y="1299"/>
                      <a:pt x="3721" y="1550"/>
                    </a:cubicBezTo>
                    <a:cubicBezTo>
                      <a:pt x="3515" y="1916"/>
                      <a:pt x="3424" y="2418"/>
                      <a:pt x="3059" y="2577"/>
                    </a:cubicBezTo>
                    <a:cubicBezTo>
                      <a:pt x="2991" y="2614"/>
                      <a:pt x="2917" y="2629"/>
                      <a:pt x="2837" y="2629"/>
                    </a:cubicBezTo>
                    <a:cubicBezTo>
                      <a:pt x="2571" y="2629"/>
                      <a:pt x="2247" y="2460"/>
                      <a:pt x="1895" y="2372"/>
                    </a:cubicBezTo>
                    <a:cubicBezTo>
                      <a:pt x="1689" y="2304"/>
                      <a:pt x="1461" y="2258"/>
                      <a:pt x="1256" y="2212"/>
                    </a:cubicBezTo>
                    <a:cubicBezTo>
                      <a:pt x="92" y="1916"/>
                      <a:pt x="1073" y="1094"/>
                      <a:pt x="1370" y="341"/>
                    </a:cubicBezTo>
                    <a:cubicBezTo>
                      <a:pt x="1461" y="249"/>
                      <a:pt x="1638" y="216"/>
                      <a:pt x="1851" y="216"/>
                    </a:cubicBezTo>
                    <a:close/>
                    <a:moveTo>
                      <a:pt x="1694" y="1"/>
                    </a:moveTo>
                    <a:cubicBezTo>
                      <a:pt x="1538" y="1"/>
                      <a:pt x="1397" y="51"/>
                      <a:pt x="1256" y="204"/>
                    </a:cubicBezTo>
                    <a:cubicBezTo>
                      <a:pt x="1256" y="226"/>
                      <a:pt x="1256" y="226"/>
                      <a:pt x="1256" y="226"/>
                    </a:cubicBezTo>
                    <a:cubicBezTo>
                      <a:pt x="1233" y="249"/>
                      <a:pt x="1233" y="249"/>
                      <a:pt x="1233" y="249"/>
                    </a:cubicBezTo>
                    <a:cubicBezTo>
                      <a:pt x="982" y="751"/>
                      <a:pt x="0" y="1893"/>
                      <a:pt x="845" y="2281"/>
                    </a:cubicBezTo>
                    <a:cubicBezTo>
                      <a:pt x="1324" y="2486"/>
                      <a:pt x="1940" y="2555"/>
                      <a:pt x="2420" y="2692"/>
                    </a:cubicBezTo>
                    <a:cubicBezTo>
                      <a:pt x="2613" y="2735"/>
                      <a:pt x="2772" y="2778"/>
                      <a:pt x="2913" y="2778"/>
                    </a:cubicBezTo>
                    <a:cubicBezTo>
                      <a:pt x="3072" y="2778"/>
                      <a:pt x="3211" y="2724"/>
                      <a:pt x="3356" y="2555"/>
                    </a:cubicBezTo>
                    <a:cubicBezTo>
                      <a:pt x="3538" y="2326"/>
                      <a:pt x="3652" y="2007"/>
                      <a:pt x="3789" y="1756"/>
                    </a:cubicBezTo>
                    <a:cubicBezTo>
                      <a:pt x="3903" y="1550"/>
                      <a:pt x="4132" y="1276"/>
                      <a:pt x="4155" y="1025"/>
                    </a:cubicBezTo>
                    <a:cubicBezTo>
                      <a:pt x="4177" y="797"/>
                      <a:pt x="4063" y="614"/>
                      <a:pt x="3858" y="500"/>
                    </a:cubicBezTo>
                    <a:cubicBezTo>
                      <a:pt x="3401" y="226"/>
                      <a:pt x="2694" y="204"/>
                      <a:pt x="2192" y="90"/>
                    </a:cubicBezTo>
                    <a:cubicBezTo>
                      <a:pt x="2003" y="45"/>
                      <a:pt x="1842" y="1"/>
                      <a:pt x="16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3"/>
              <p:cNvSpPr/>
              <p:nvPr/>
            </p:nvSpPr>
            <p:spPr>
              <a:xfrm>
                <a:off x="8112048" y="1218380"/>
                <a:ext cx="123895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2779" extrusionOk="0">
                    <a:moveTo>
                      <a:pt x="1556" y="230"/>
                    </a:moveTo>
                    <a:cubicBezTo>
                      <a:pt x="1963" y="230"/>
                      <a:pt x="2505" y="487"/>
                      <a:pt x="2899" y="597"/>
                    </a:cubicBezTo>
                    <a:cubicBezTo>
                      <a:pt x="3356" y="825"/>
                      <a:pt x="2785" y="1601"/>
                      <a:pt x="2648" y="1852"/>
                    </a:cubicBezTo>
                    <a:cubicBezTo>
                      <a:pt x="2471" y="2206"/>
                      <a:pt x="2358" y="2561"/>
                      <a:pt x="1810" y="2561"/>
                    </a:cubicBezTo>
                    <a:cubicBezTo>
                      <a:pt x="1793" y="2561"/>
                      <a:pt x="1776" y="2560"/>
                      <a:pt x="1758" y="2560"/>
                    </a:cubicBezTo>
                    <a:cubicBezTo>
                      <a:pt x="1575" y="2537"/>
                      <a:pt x="1324" y="2423"/>
                      <a:pt x="1164" y="2377"/>
                    </a:cubicBezTo>
                    <a:cubicBezTo>
                      <a:pt x="731" y="2263"/>
                      <a:pt x="343" y="2240"/>
                      <a:pt x="229" y="1989"/>
                    </a:cubicBezTo>
                    <a:cubicBezTo>
                      <a:pt x="114" y="1624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40" y="230"/>
                      <a:pt x="1556" y="230"/>
                    </a:cubicBezTo>
                    <a:close/>
                    <a:moveTo>
                      <a:pt x="1285" y="1"/>
                    </a:moveTo>
                    <a:cubicBezTo>
                      <a:pt x="1030" y="1"/>
                      <a:pt x="902" y="135"/>
                      <a:pt x="754" y="368"/>
                    </a:cubicBezTo>
                    <a:cubicBezTo>
                      <a:pt x="594" y="642"/>
                      <a:pt x="434" y="939"/>
                      <a:pt x="297" y="1236"/>
                    </a:cubicBezTo>
                    <a:cubicBezTo>
                      <a:pt x="206" y="1395"/>
                      <a:pt x="46" y="1601"/>
                      <a:pt x="23" y="1806"/>
                    </a:cubicBezTo>
                    <a:cubicBezTo>
                      <a:pt x="0" y="2057"/>
                      <a:pt x="137" y="2240"/>
                      <a:pt x="388" y="2354"/>
                    </a:cubicBezTo>
                    <a:cubicBezTo>
                      <a:pt x="799" y="2537"/>
                      <a:pt x="1438" y="2719"/>
                      <a:pt x="1895" y="2765"/>
                    </a:cubicBezTo>
                    <a:cubicBezTo>
                      <a:pt x="1949" y="2774"/>
                      <a:pt x="1998" y="2778"/>
                      <a:pt x="2044" y="2778"/>
                    </a:cubicBezTo>
                    <a:cubicBezTo>
                      <a:pt x="2231" y="2778"/>
                      <a:pt x="2360" y="2702"/>
                      <a:pt x="2488" y="2537"/>
                    </a:cubicBezTo>
                    <a:cubicBezTo>
                      <a:pt x="2694" y="2286"/>
                      <a:pt x="2831" y="1920"/>
                      <a:pt x="2968" y="1647"/>
                    </a:cubicBezTo>
                    <a:cubicBezTo>
                      <a:pt x="3082" y="1464"/>
                      <a:pt x="3219" y="1258"/>
                      <a:pt x="3264" y="1053"/>
                    </a:cubicBezTo>
                    <a:cubicBezTo>
                      <a:pt x="3333" y="779"/>
                      <a:pt x="3219" y="551"/>
                      <a:pt x="2968" y="437"/>
                    </a:cubicBezTo>
                    <a:cubicBezTo>
                      <a:pt x="2945" y="437"/>
                      <a:pt x="2945" y="414"/>
                      <a:pt x="2945" y="414"/>
                    </a:cubicBezTo>
                    <a:lnTo>
                      <a:pt x="2922" y="414"/>
                    </a:lnTo>
                    <a:cubicBezTo>
                      <a:pt x="2420" y="277"/>
                      <a:pt x="1872" y="49"/>
                      <a:pt x="1347" y="3"/>
                    </a:cubicBezTo>
                    <a:cubicBezTo>
                      <a:pt x="1326" y="1"/>
                      <a:pt x="1305" y="1"/>
                      <a:pt x="1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3"/>
              <p:cNvSpPr/>
              <p:nvPr/>
            </p:nvSpPr>
            <p:spPr>
              <a:xfrm>
                <a:off x="8218223" y="1246954"/>
                <a:ext cx="141579" cy="105547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859" extrusionOk="0">
                    <a:moveTo>
                      <a:pt x="1637" y="267"/>
                    </a:moveTo>
                    <a:cubicBezTo>
                      <a:pt x="1799" y="267"/>
                      <a:pt x="1940" y="326"/>
                      <a:pt x="2169" y="393"/>
                    </a:cubicBezTo>
                    <a:cubicBezTo>
                      <a:pt x="2351" y="439"/>
                      <a:pt x="2648" y="462"/>
                      <a:pt x="2808" y="576"/>
                    </a:cubicBezTo>
                    <a:cubicBezTo>
                      <a:pt x="3356" y="964"/>
                      <a:pt x="3059" y="1329"/>
                      <a:pt x="2853" y="1694"/>
                    </a:cubicBezTo>
                    <a:cubicBezTo>
                      <a:pt x="2762" y="1877"/>
                      <a:pt x="2671" y="2174"/>
                      <a:pt x="2511" y="2333"/>
                    </a:cubicBezTo>
                    <a:cubicBezTo>
                      <a:pt x="2331" y="2513"/>
                      <a:pt x="2101" y="2578"/>
                      <a:pt x="1851" y="2578"/>
                    </a:cubicBezTo>
                    <a:cubicBezTo>
                      <a:pt x="1372" y="2578"/>
                      <a:pt x="824" y="2339"/>
                      <a:pt x="434" y="2219"/>
                    </a:cubicBezTo>
                    <a:cubicBezTo>
                      <a:pt x="0" y="1991"/>
                      <a:pt x="502" y="1283"/>
                      <a:pt x="617" y="1055"/>
                    </a:cubicBezTo>
                    <a:cubicBezTo>
                      <a:pt x="822" y="690"/>
                      <a:pt x="868" y="553"/>
                      <a:pt x="1233" y="370"/>
                    </a:cubicBezTo>
                    <a:cubicBezTo>
                      <a:pt x="1402" y="295"/>
                      <a:pt x="1524" y="267"/>
                      <a:pt x="1637" y="267"/>
                    </a:cubicBezTo>
                    <a:close/>
                    <a:moveTo>
                      <a:pt x="1329" y="1"/>
                    </a:moveTo>
                    <a:cubicBezTo>
                      <a:pt x="1131" y="1"/>
                      <a:pt x="1008" y="76"/>
                      <a:pt x="868" y="256"/>
                    </a:cubicBezTo>
                    <a:cubicBezTo>
                      <a:pt x="662" y="507"/>
                      <a:pt x="525" y="873"/>
                      <a:pt x="366" y="1146"/>
                    </a:cubicBezTo>
                    <a:cubicBezTo>
                      <a:pt x="274" y="1352"/>
                      <a:pt x="69" y="1580"/>
                      <a:pt x="46" y="1808"/>
                    </a:cubicBezTo>
                    <a:cubicBezTo>
                      <a:pt x="0" y="2082"/>
                      <a:pt x="160" y="2265"/>
                      <a:pt x="388" y="2379"/>
                    </a:cubicBezTo>
                    <a:lnTo>
                      <a:pt x="411" y="2379"/>
                    </a:lnTo>
                    <a:cubicBezTo>
                      <a:pt x="913" y="2539"/>
                      <a:pt x="1530" y="2835"/>
                      <a:pt x="2077" y="2858"/>
                    </a:cubicBezTo>
                    <a:cubicBezTo>
                      <a:pt x="2443" y="2858"/>
                      <a:pt x="2557" y="2607"/>
                      <a:pt x="2717" y="2288"/>
                    </a:cubicBezTo>
                    <a:cubicBezTo>
                      <a:pt x="2990" y="1786"/>
                      <a:pt x="3835" y="827"/>
                      <a:pt x="3013" y="439"/>
                    </a:cubicBezTo>
                    <a:cubicBezTo>
                      <a:pt x="2580" y="256"/>
                      <a:pt x="1895" y="51"/>
                      <a:pt x="1415" y="5"/>
                    </a:cubicBezTo>
                    <a:cubicBezTo>
                      <a:pt x="1385" y="2"/>
                      <a:pt x="1356" y="1"/>
                      <a:pt x="1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3"/>
              <p:cNvSpPr/>
              <p:nvPr/>
            </p:nvSpPr>
            <p:spPr>
              <a:xfrm>
                <a:off x="8326908" y="1278297"/>
                <a:ext cx="166904" cy="114149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3092" extrusionOk="0">
                    <a:moveTo>
                      <a:pt x="1393" y="184"/>
                    </a:moveTo>
                    <a:cubicBezTo>
                      <a:pt x="1666" y="184"/>
                      <a:pt x="2007" y="329"/>
                      <a:pt x="2375" y="434"/>
                    </a:cubicBezTo>
                    <a:cubicBezTo>
                      <a:pt x="2626" y="526"/>
                      <a:pt x="2900" y="594"/>
                      <a:pt x="3151" y="685"/>
                    </a:cubicBezTo>
                    <a:cubicBezTo>
                      <a:pt x="3539" y="800"/>
                      <a:pt x="4064" y="937"/>
                      <a:pt x="3744" y="1507"/>
                    </a:cubicBezTo>
                    <a:cubicBezTo>
                      <a:pt x="3721" y="1576"/>
                      <a:pt x="3676" y="1667"/>
                      <a:pt x="3630" y="1758"/>
                    </a:cubicBezTo>
                    <a:cubicBezTo>
                      <a:pt x="3539" y="2078"/>
                      <a:pt x="3288" y="2443"/>
                      <a:pt x="3128" y="2763"/>
                    </a:cubicBezTo>
                    <a:cubicBezTo>
                      <a:pt x="3064" y="2869"/>
                      <a:pt x="2930" y="2911"/>
                      <a:pt x="2757" y="2911"/>
                    </a:cubicBezTo>
                    <a:cubicBezTo>
                      <a:pt x="2190" y="2911"/>
                      <a:pt x="1206" y="2462"/>
                      <a:pt x="891" y="2375"/>
                    </a:cubicBezTo>
                    <a:cubicBezTo>
                      <a:pt x="617" y="2283"/>
                      <a:pt x="343" y="2329"/>
                      <a:pt x="252" y="2055"/>
                    </a:cubicBezTo>
                    <a:cubicBezTo>
                      <a:pt x="138" y="1781"/>
                      <a:pt x="343" y="1530"/>
                      <a:pt x="480" y="1279"/>
                    </a:cubicBezTo>
                    <a:cubicBezTo>
                      <a:pt x="686" y="914"/>
                      <a:pt x="982" y="343"/>
                      <a:pt x="1165" y="229"/>
                    </a:cubicBezTo>
                    <a:cubicBezTo>
                      <a:pt x="1234" y="197"/>
                      <a:pt x="1310" y="184"/>
                      <a:pt x="1393" y="184"/>
                    </a:cubicBezTo>
                    <a:close/>
                    <a:moveTo>
                      <a:pt x="1298" y="0"/>
                    </a:moveTo>
                    <a:cubicBezTo>
                      <a:pt x="1143" y="0"/>
                      <a:pt x="1013" y="57"/>
                      <a:pt x="868" y="229"/>
                    </a:cubicBezTo>
                    <a:cubicBezTo>
                      <a:pt x="686" y="457"/>
                      <a:pt x="549" y="800"/>
                      <a:pt x="412" y="1073"/>
                    </a:cubicBezTo>
                    <a:cubicBezTo>
                      <a:pt x="298" y="1279"/>
                      <a:pt x="92" y="1530"/>
                      <a:pt x="46" y="1781"/>
                    </a:cubicBezTo>
                    <a:cubicBezTo>
                      <a:pt x="1" y="2078"/>
                      <a:pt x="115" y="2238"/>
                      <a:pt x="366" y="2397"/>
                    </a:cubicBezTo>
                    <a:cubicBezTo>
                      <a:pt x="868" y="2671"/>
                      <a:pt x="1599" y="2763"/>
                      <a:pt x="2124" y="2922"/>
                    </a:cubicBezTo>
                    <a:cubicBezTo>
                      <a:pt x="2381" y="2999"/>
                      <a:pt x="2594" y="3091"/>
                      <a:pt x="2789" y="3091"/>
                    </a:cubicBezTo>
                    <a:cubicBezTo>
                      <a:pt x="2940" y="3091"/>
                      <a:pt x="3080" y="3036"/>
                      <a:pt x="3219" y="2877"/>
                    </a:cubicBezTo>
                    <a:cubicBezTo>
                      <a:pt x="3219" y="2877"/>
                      <a:pt x="3242" y="2854"/>
                      <a:pt x="3242" y="2854"/>
                    </a:cubicBezTo>
                    <a:cubicBezTo>
                      <a:pt x="3242" y="2854"/>
                      <a:pt x="3242" y="2831"/>
                      <a:pt x="3265" y="2831"/>
                    </a:cubicBezTo>
                    <a:cubicBezTo>
                      <a:pt x="3539" y="2283"/>
                      <a:pt x="4520" y="1119"/>
                      <a:pt x="3676" y="663"/>
                    </a:cubicBezTo>
                    <a:cubicBezTo>
                      <a:pt x="3128" y="343"/>
                      <a:pt x="2306" y="229"/>
                      <a:pt x="1690" y="69"/>
                    </a:cubicBezTo>
                    <a:cubicBezTo>
                      <a:pt x="1536" y="31"/>
                      <a:pt x="1410" y="0"/>
                      <a:pt x="1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3"/>
              <p:cNvSpPr/>
              <p:nvPr/>
            </p:nvSpPr>
            <p:spPr>
              <a:xfrm>
                <a:off x="8164286" y="1121545"/>
                <a:ext cx="126442" cy="101782"/>
              </a:xfrm>
              <a:custGeom>
                <a:avLst/>
                <a:gdLst/>
                <a:ahLst/>
                <a:cxnLst/>
                <a:rect l="l" t="t" r="r" b="b"/>
                <a:pathLst>
                  <a:path w="3425" h="2757" extrusionOk="0">
                    <a:moveTo>
                      <a:pt x="1530" y="207"/>
                    </a:moveTo>
                    <a:cubicBezTo>
                      <a:pt x="1712" y="207"/>
                      <a:pt x="1963" y="321"/>
                      <a:pt x="2123" y="366"/>
                    </a:cubicBezTo>
                    <a:cubicBezTo>
                      <a:pt x="2283" y="389"/>
                      <a:pt x="2603" y="412"/>
                      <a:pt x="2740" y="503"/>
                    </a:cubicBezTo>
                    <a:cubicBezTo>
                      <a:pt x="3424" y="983"/>
                      <a:pt x="2625" y="1964"/>
                      <a:pt x="2352" y="2421"/>
                    </a:cubicBezTo>
                    <a:cubicBezTo>
                      <a:pt x="2274" y="2521"/>
                      <a:pt x="2151" y="2556"/>
                      <a:pt x="2009" y="2556"/>
                    </a:cubicBezTo>
                    <a:cubicBezTo>
                      <a:pt x="1731" y="2556"/>
                      <a:pt x="1384" y="2420"/>
                      <a:pt x="1187" y="2375"/>
                    </a:cubicBezTo>
                    <a:cubicBezTo>
                      <a:pt x="777" y="2261"/>
                      <a:pt x="662" y="2329"/>
                      <a:pt x="480" y="1896"/>
                    </a:cubicBezTo>
                    <a:cubicBezTo>
                      <a:pt x="297" y="1690"/>
                      <a:pt x="274" y="1508"/>
                      <a:pt x="457" y="1325"/>
                    </a:cubicBezTo>
                    <a:cubicBezTo>
                      <a:pt x="525" y="1188"/>
                      <a:pt x="594" y="1051"/>
                      <a:pt x="685" y="914"/>
                    </a:cubicBezTo>
                    <a:cubicBezTo>
                      <a:pt x="868" y="572"/>
                      <a:pt x="982" y="207"/>
                      <a:pt x="1530" y="207"/>
                    </a:cubicBezTo>
                    <a:close/>
                    <a:moveTo>
                      <a:pt x="1289" y="1"/>
                    </a:moveTo>
                    <a:cubicBezTo>
                      <a:pt x="1128" y="1"/>
                      <a:pt x="990" y="58"/>
                      <a:pt x="845" y="229"/>
                    </a:cubicBezTo>
                    <a:cubicBezTo>
                      <a:pt x="571" y="572"/>
                      <a:pt x="229" y="1234"/>
                      <a:pt x="92" y="1645"/>
                    </a:cubicBezTo>
                    <a:cubicBezTo>
                      <a:pt x="0" y="1873"/>
                      <a:pt x="23" y="2101"/>
                      <a:pt x="229" y="2284"/>
                    </a:cubicBezTo>
                    <a:cubicBezTo>
                      <a:pt x="594" y="2558"/>
                      <a:pt x="1279" y="2580"/>
                      <a:pt x="1712" y="2695"/>
                    </a:cubicBezTo>
                    <a:cubicBezTo>
                      <a:pt x="1840" y="2731"/>
                      <a:pt x="1957" y="2757"/>
                      <a:pt x="2064" y="2757"/>
                    </a:cubicBezTo>
                    <a:cubicBezTo>
                      <a:pt x="2226" y="2757"/>
                      <a:pt x="2365" y="2699"/>
                      <a:pt x="2488" y="2535"/>
                    </a:cubicBezTo>
                    <a:lnTo>
                      <a:pt x="2511" y="2535"/>
                    </a:lnTo>
                    <a:cubicBezTo>
                      <a:pt x="2511" y="2512"/>
                      <a:pt x="2511" y="2512"/>
                      <a:pt x="2511" y="2512"/>
                    </a:cubicBezTo>
                    <a:cubicBezTo>
                      <a:pt x="2762" y="2055"/>
                      <a:pt x="3196" y="1530"/>
                      <a:pt x="3310" y="1028"/>
                    </a:cubicBezTo>
                    <a:cubicBezTo>
                      <a:pt x="3379" y="800"/>
                      <a:pt x="3310" y="595"/>
                      <a:pt x="3128" y="458"/>
                    </a:cubicBezTo>
                    <a:cubicBezTo>
                      <a:pt x="2762" y="207"/>
                      <a:pt x="2100" y="161"/>
                      <a:pt x="1690" y="70"/>
                    </a:cubicBezTo>
                    <a:cubicBezTo>
                      <a:pt x="1536" y="31"/>
                      <a:pt x="1406" y="1"/>
                      <a:pt x="12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3"/>
              <p:cNvSpPr/>
              <p:nvPr/>
            </p:nvSpPr>
            <p:spPr>
              <a:xfrm>
                <a:off x="8272159" y="1149270"/>
                <a:ext cx="125593" cy="104218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3" extrusionOk="0">
                    <a:moveTo>
                      <a:pt x="1424" y="232"/>
                    </a:moveTo>
                    <a:cubicBezTo>
                      <a:pt x="1888" y="232"/>
                      <a:pt x="2582" y="398"/>
                      <a:pt x="2762" y="528"/>
                    </a:cubicBezTo>
                    <a:cubicBezTo>
                      <a:pt x="3355" y="962"/>
                      <a:pt x="3059" y="1282"/>
                      <a:pt x="2853" y="1647"/>
                    </a:cubicBezTo>
                    <a:cubicBezTo>
                      <a:pt x="2625" y="2058"/>
                      <a:pt x="2579" y="2263"/>
                      <a:pt x="2146" y="2446"/>
                    </a:cubicBezTo>
                    <a:cubicBezTo>
                      <a:pt x="1973" y="2513"/>
                      <a:pt x="1848" y="2540"/>
                      <a:pt x="1733" y="2540"/>
                    </a:cubicBezTo>
                    <a:cubicBezTo>
                      <a:pt x="1575" y="2540"/>
                      <a:pt x="1435" y="2489"/>
                      <a:pt x="1210" y="2423"/>
                    </a:cubicBezTo>
                    <a:cubicBezTo>
                      <a:pt x="776" y="2309"/>
                      <a:pt x="662" y="2354"/>
                      <a:pt x="479" y="1921"/>
                    </a:cubicBezTo>
                    <a:cubicBezTo>
                      <a:pt x="297" y="1464"/>
                      <a:pt x="411" y="1419"/>
                      <a:pt x="616" y="1031"/>
                    </a:cubicBezTo>
                    <a:cubicBezTo>
                      <a:pt x="753" y="779"/>
                      <a:pt x="890" y="551"/>
                      <a:pt x="1027" y="323"/>
                    </a:cubicBezTo>
                    <a:cubicBezTo>
                      <a:pt x="1092" y="258"/>
                      <a:pt x="1240" y="232"/>
                      <a:pt x="1424" y="232"/>
                    </a:cubicBezTo>
                    <a:close/>
                    <a:moveTo>
                      <a:pt x="1334" y="0"/>
                    </a:moveTo>
                    <a:cubicBezTo>
                      <a:pt x="1179" y="0"/>
                      <a:pt x="1035" y="53"/>
                      <a:pt x="890" y="209"/>
                    </a:cubicBezTo>
                    <a:cubicBezTo>
                      <a:pt x="867" y="209"/>
                      <a:pt x="867" y="209"/>
                      <a:pt x="867" y="232"/>
                    </a:cubicBezTo>
                    <a:cubicBezTo>
                      <a:pt x="616" y="688"/>
                      <a:pt x="183" y="1236"/>
                      <a:pt x="46" y="1738"/>
                    </a:cubicBezTo>
                    <a:cubicBezTo>
                      <a:pt x="0" y="1944"/>
                      <a:pt x="46" y="2172"/>
                      <a:pt x="251" y="2309"/>
                    </a:cubicBezTo>
                    <a:cubicBezTo>
                      <a:pt x="411" y="2423"/>
                      <a:pt x="662" y="2446"/>
                      <a:pt x="845" y="2514"/>
                    </a:cubicBezTo>
                    <a:cubicBezTo>
                      <a:pt x="1164" y="2605"/>
                      <a:pt x="1507" y="2720"/>
                      <a:pt x="1849" y="2788"/>
                    </a:cubicBezTo>
                    <a:cubicBezTo>
                      <a:pt x="1935" y="2810"/>
                      <a:pt x="2014" y="2822"/>
                      <a:pt x="2089" y="2822"/>
                    </a:cubicBezTo>
                    <a:cubicBezTo>
                      <a:pt x="2252" y="2822"/>
                      <a:pt x="2393" y="2762"/>
                      <a:pt x="2534" y="2605"/>
                    </a:cubicBezTo>
                    <a:cubicBezTo>
                      <a:pt x="2830" y="2217"/>
                      <a:pt x="3173" y="1601"/>
                      <a:pt x="3310" y="1168"/>
                    </a:cubicBezTo>
                    <a:cubicBezTo>
                      <a:pt x="3401" y="939"/>
                      <a:pt x="3401" y="734"/>
                      <a:pt x="3241" y="551"/>
                    </a:cubicBezTo>
                    <a:cubicBezTo>
                      <a:pt x="2945" y="254"/>
                      <a:pt x="2260" y="209"/>
                      <a:pt x="1872" y="118"/>
                    </a:cubicBezTo>
                    <a:cubicBezTo>
                      <a:pt x="1673" y="59"/>
                      <a:pt x="1498" y="0"/>
                      <a:pt x="13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3"/>
              <p:cNvSpPr/>
              <p:nvPr/>
            </p:nvSpPr>
            <p:spPr>
              <a:xfrm>
                <a:off x="8021895" y="1093119"/>
                <a:ext cx="157601" cy="102372"/>
              </a:xfrm>
              <a:custGeom>
                <a:avLst/>
                <a:gdLst/>
                <a:ahLst/>
                <a:cxnLst/>
                <a:rect l="l" t="t" r="r" b="b"/>
                <a:pathLst>
                  <a:path w="4269" h="2773" extrusionOk="0">
                    <a:moveTo>
                      <a:pt x="1914" y="211"/>
                    </a:moveTo>
                    <a:cubicBezTo>
                      <a:pt x="2412" y="211"/>
                      <a:pt x="3096" y="387"/>
                      <a:pt x="3333" y="497"/>
                    </a:cubicBezTo>
                    <a:cubicBezTo>
                      <a:pt x="3606" y="497"/>
                      <a:pt x="3926" y="520"/>
                      <a:pt x="3994" y="817"/>
                    </a:cubicBezTo>
                    <a:cubicBezTo>
                      <a:pt x="4040" y="1022"/>
                      <a:pt x="3949" y="1205"/>
                      <a:pt x="3812" y="1524"/>
                    </a:cubicBezTo>
                    <a:cubicBezTo>
                      <a:pt x="3652" y="1912"/>
                      <a:pt x="3469" y="2300"/>
                      <a:pt x="3127" y="2506"/>
                    </a:cubicBezTo>
                    <a:cubicBezTo>
                      <a:pt x="3044" y="2551"/>
                      <a:pt x="2952" y="2569"/>
                      <a:pt x="2852" y="2569"/>
                    </a:cubicBezTo>
                    <a:cubicBezTo>
                      <a:pt x="2596" y="2569"/>
                      <a:pt x="2291" y="2451"/>
                      <a:pt x="1963" y="2369"/>
                    </a:cubicBezTo>
                    <a:cubicBezTo>
                      <a:pt x="1758" y="2323"/>
                      <a:pt x="1506" y="2255"/>
                      <a:pt x="1301" y="2209"/>
                    </a:cubicBezTo>
                    <a:cubicBezTo>
                      <a:pt x="137" y="1981"/>
                      <a:pt x="1096" y="931"/>
                      <a:pt x="1415" y="338"/>
                    </a:cubicBezTo>
                    <a:cubicBezTo>
                      <a:pt x="1507" y="246"/>
                      <a:pt x="1692" y="211"/>
                      <a:pt x="1914" y="211"/>
                    </a:cubicBezTo>
                    <a:close/>
                    <a:moveTo>
                      <a:pt x="1772" y="0"/>
                    </a:moveTo>
                    <a:cubicBezTo>
                      <a:pt x="1613" y="0"/>
                      <a:pt x="1469" y="54"/>
                      <a:pt x="1324" y="223"/>
                    </a:cubicBezTo>
                    <a:lnTo>
                      <a:pt x="1301" y="223"/>
                    </a:lnTo>
                    <a:cubicBezTo>
                      <a:pt x="1301" y="246"/>
                      <a:pt x="1278" y="246"/>
                      <a:pt x="1278" y="246"/>
                    </a:cubicBezTo>
                    <a:cubicBezTo>
                      <a:pt x="1027" y="748"/>
                      <a:pt x="0" y="1912"/>
                      <a:pt x="867" y="2300"/>
                    </a:cubicBezTo>
                    <a:cubicBezTo>
                      <a:pt x="1347" y="2506"/>
                      <a:pt x="1986" y="2574"/>
                      <a:pt x="2488" y="2689"/>
                    </a:cubicBezTo>
                    <a:cubicBezTo>
                      <a:pt x="2666" y="2730"/>
                      <a:pt x="2825" y="2772"/>
                      <a:pt x="2969" y="2772"/>
                    </a:cubicBezTo>
                    <a:cubicBezTo>
                      <a:pt x="3139" y="2772"/>
                      <a:pt x="3288" y="2714"/>
                      <a:pt x="3424" y="2529"/>
                    </a:cubicBezTo>
                    <a:cubicBezTo>
                      <a:pt x="3606" y="2323"/>
                      <a:pt x="3743" y="2004"/>
                      <a:pt x="3880" y="1730"/>
                    </a:cubicBezTo>
                    <a:cubicBezTo>
                      <a:pt x="3994" y="1524"/>
                      <a:pt x="4200" y="1273"/>
                      <a:pt x="4246" y="1022"/>
                    </a:cubicBezTo>
                    <a:cubicBezTo>
                      <a:pt x="4268" y="771"/>
                      <a:pt x="4154" y="589"/>
                      <a:pt x="3949" y="474"/>
                    </a:cubicBezTo>
                    <a:cubicBezTo>
                      <a:pt x="3469" y="223"/>
                      <a:pt x="2762" y="201"/>
                      <a:pt x="2237" y="86"/>
                    </a:cubicBezTo>
                    <a:cubicBezTo>
                      <a:pt x="2065" y="43"/>
                      <a:pt x="1913" y="0"/>
                      <a:pt x="17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3"/>
              <p:cNvSpPr/>
              <p:nvPr/>
            </p:nvSpPr>
            <p:spPr>
              <a:xfrm>
                <a:off x="8380844" y="1178878"/>
                <a:ext cx="163508" cy="112635"/>
              </a:xfrm>
              <a:custGeom>
                <a:avLst/>
                <a:gdLst/>
                <a:ahLst/>
                <a:cxnLst/>
                <a:rect l="l" t="t" r="r" b="b"/>
                <a:pathLst>
                  <a:path w="4429" h="3051" extrusionOk="0">
                    <a:moveTo>
                      <a:pt x="1671" y="266"/>
                    </a:moveTo>
                    <a:cubicBezTo>
                      <a:pt x="2142" y="266"/>
                      <a:pt x="2666" y="450"/>
                      <a:pt x="3014" y="617"/>
                    </a:cubicBezTo>
                    <a:cubicBezTo>
                      <a:pt x="3424" y="662"/>
                      <a:pt x="3630" y="936"/>
                      <a:pt x="3653" y="1438"/>
                    </a:cubicBezTo>
                    <a:cubicBezTo>
                      <a:pt x="3607" y="1530"/>
                      <a:pt x="3561" y="1621"/>
                      <a:pt x="3516" y="1689"/>
                    </a:cubicBezTo>
                    <a:cubicBezTo>
                      <a:pt x="3424" y="2032"/>
                      <a:pt x="3173" y="2397"/>
                      <a:pt x="3014" y="2717"/>
                    </a:cubicBezTo>
                    <a:cubicBezTo>
                      <a:pt x="2932" y="2803"/>
                      <a:pt x="2799" y="2837"/>
                      <a:pt x="2637" y="2837"/>
                    </a:cubicBezTo>
                    <a:cubicBezTo>
                      <a:pt x="2114" y="2837"/>
                      <a:pt x="1296" y="2484"/>
                      <a:pt x="982" y="2397"/>
                    </a:cubicBezTo>
                    <a:cubicBezTo>
                      <a:pt x="868" y="2374"/>
                      <a:pt x="731" y="2328"/>
                      <a:pt x="617" y="2306"/>
                    </a:cubicBezTo>
                    <a:cubicBezTo>
                      <a:pt x="275" y="1940"/>
                      <a:pt x="229" y="1598"/>
                      <a:pt x="480" y="1279"/>
                    </a:cubicBezTo>
                    <a:cubicBezTo>
                      <a:pt x="548" y="1073"/>
                      <a:pt x="731" y="685"/>
                      <a:pt x="891" y="548"/>
                    </a:cubicBezTo>
                    <a:cubicBezTo>
                      <a:pt x="1087" y="342"/>
                      <a:pt x="1368" y="266"/>
                      <a:pt x="1671" y="266"/>
                    </a:cubicBezTo>
                    <a:close/>
                    <a:moveTo>
                      <a:pt x="1328" y="0"/>
                    </a:moveTo>
                    <a:cubicBezTo>
                      <a:pt x="1148" y="0"/>
                      <a:pt x="1014" y="57"/>
                      <a:pt x="868" y="251"/>
                    </a:cubicBezTo>
                    <a:cubicBezTo>
                      <a:pt x="640" y="502"/>
                      <a:pt x="503" y="890"/>
                      <a:pt x="343" y="1187"/>
                    </a:cubicBezTo>
                    <a:cubicBezTo>
                      <a:pt x="252" y="1393"/>
                      <a:pt x="46" y="1621"/>
                      <a:pt x="23" y="1872"/>
                    </a:cubicBezTo>
                    <a:cubicBezTo>
                      <a:pt x="1" y="2146"/>
                      <a:pt x="160" y="2283"/>
                      <a:pt x="366" y="2397"/>
                    </a:cubicBezTo>
                    <a:cubicBezTo>
                      <a:pt x="868" y="2694"/>
                      <a:pt x="1621" y="2762"/>
                      <a:pt x="2192" y="2945"/>
                    </a:cubicBezTo>
                    <a:cubicBezTo>
                      <a:pt x="2381" y="3000"/>
                      <a:pt x="2537" y="3050"/>
                      <a:pt x="2682" y="3050"/>
                    </a:cubicBezTo>
                    <a:cubicBezTo>
                      <a:pt x="2835" y="3050"/>
                      <a:pt x="2975" y="2995"/>
                      <a:pt x="3128" y="2831"/>
                    </a:cubicBezTo>
                    <a:lnTo>
                      <a:pt x="3150" y="2831"/>
                    </a:lnTo>
                    <a:cubicBezTo>
                      <a:pt x="3150" y="2808"/>
                      <a:pt x="3150" y="2808"/>
                      <a:pt x="3150" y="2808"/>
                    </a:cubicBezTo>
                    <a:cubicBezTo>
                      <a:pt x="3150" y="2808"/>
                      <a:pt x="3150" y="2808"/>
                      <a:pt x="3150" y="2785"/>
                    </a:cubicBezTo>
                    <a:cubicBezTo>
                      <a:pt x="3424" y="2260"/>
                      <a:pt x="4429" y="1027"/>
                      <a:pt x="3584" y="617"/>
                    </a:cubicBezTo>
                    <a:cubicBezTo>
                      <a:pt x="3014" y="343"/>
                      <a:pt x="2192" y="160"/>
                      <a:pt x="1576" y="23"/>
                    </a:cubicBezTo>
                    <a:cubicBezTo>
                      <a:pt x="1483" y="10"/>
                      <a:pt x="1402" y="0"/>
                      <a:pt x="1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3"/>
              <p:cNvSpPr/>
              <p:nvPr/>
            </p:nvSpPr>
            <p:spPr>
              <a:xfrm>
                <a:off x="8434781" y="1079053"/>
                <a:ext cx="144975" cy="111491"/>
              </a:xfrm>
              <a:custGeom>
                <a:avLst/>
                <a:gdLst/>
                <a:ahLst/>
                <a:cxnLst/>
                <a:rect l="l" t="t" r="r" b="b"/>
                <a:pathLst>
                  <a:path w="3927" h="3020" extrusionOk="0">
                    <a:moveTo>
                      <a:pt x="1689" y="275"/>
                    </a:moveTo>
                    <a:cubicBezTo>
                      <a:pt x="1918" y="275"/>
                      <a:pt x="2114" y="355"/>
                      <a:pt x="2397" y="445"/>
                    </a:cubicBezTo>
                    <a:cubicBezTo>
                      <a:pt x="2625" y="513"/>
                      <a:pt x="3013" y="536"/>
                      <a:pt x="3196" y="673"/>
                    </a:cubicBezTo>
                    <a:cubicBezTo>
                      <a:pt x="3926" y="1175"/>
                      <a:pt x="3196" y="2111"/>
                      <a:pt x="2899" y="2681"/>
                    </a:cubicBezTo>
                    <a:cubicBezTo>
                      <a:pt x="2811" y="2783"/>
                      <a:pt x="2678" y="2820"/>
                      <a:pt x="2524" y="2820"/>
                    </a:cubicBezTo>
                    <a:cubicBezTo>
                      <a:pt x="2158" y="2820"/>
                      <a:pt x="1679" y="2609"/>
                      <a:pt x="1438" y="2545"/>
                    </a:cubicBezTo>
                    <a:cubicBezTo>
                      <a:pt x="1210" y="2476"/>
                      <a:pt x="822" y="2453"/>
                      <a:pt x="662" y="2316"/>
                    </a:cubicBezTo>
                    <a:cubicBezTo>
                      <a:pt x="46" y="1860"/>
                      <a:pt x="366" y="1517"/>
                      <a:pt x="594" y="1129"/>
                    </a:cubicBezTo>
                    <a:cubicBezTo>
                      <a:pt x="799" y="741"/>
                      <a:pt x="845" y="536"/>
                      <a:pt x="1279" y="353"/>
                    </a:cubicBezTo>
                    <a:cubicBezTo>
                      <a:pt x="1437" y="298"/>
                      <a:pt x="1568" y="275"/>
                      <a:pt x="1689" y="275"/>
                    </a:cubicBezTo>
                    <a:close/>
                    <a:moveTo>
                      <a:pt x="1339" y="0"/>
                    </a:moveTo>
                    <a:cubicBezTo>
                      <a:pt x="1165" y="0"/>
                      <a:pt x="1033" y="65"/>
                      <a:pt x="891" y="239"/>
                    </a:cubicBezTo>
                    <a:cubicBezTo>
                      <a:pt x="594" y="604"/>
                      <a:pt x="229" y="1266"/>
                      <a:pt x="92" y="1723"/>
                    </a:cubicBezTo>
                    <a:cubicBezTo>
                      <a:pt x="0" y="1951"/>
                      <a:pt x="23" y="2179"/>
                      <a:pt x="229" y="2339"/>
                    </a:cubicBezTo>
                    <a:cubicBezTo>
                      <a:pt x="617" y="2659"/>
                      <a:pt x="1438" y="2727"/>
                      <a:pt x="1918" y="2864"/>
                    </a:cubicBezTo>
                    <a:cubicBezTo>
                      <a:pt x="2153" y="2938"/>
                      <a:pt x="2362" y="3020"/>
                      <a:pt x="2555" y="3020"/>
                    </a:cubicBezTo>
                    <a:cubicBezTo>
                      <a:pt x="2717" y="3020"/>
                      <a:pt x="2867" y="2962"/>
                      <a:pt x="3013" y="2796"/>
                    </a:cubicBezTo>
                    <a:cubicBezTo>
                      <a:pt x="3036" y="2796"/>
                      <a:pt x="3036" y="2773"/>
                      <a:pt x="3059" y="2750"/>
                    </a:cubicBezTo>
                    <a:cubicBezTo>
                      <a:pt x="3287" y="2271"/>
                      <a:pt x="3721" y="1700"/>
                      <a:pt x="3789" y="1175"/>
                    </a:cubicBezTo>
                    <a:cubicBezTo>
                      <a:pt x="3835" y="901"/>
                      <a:pt x="3721" y="696"/>
                      <a:pt x="3470" y="582"/>
                    </a:cubicBezTo>
                    <a:cubicBezTo>
                      <a:pt x="2945" y="308"/>
                      <a:pt x="2169" y="148"/>
                      <a:pt x="1598" y="34"/>
                    </a:cubicBezTo>
                    <a:cubicBezTo>
                      <a:pt x="1501" y="13"/>
                      <a:pt x="1416" y="0"/>
                      <a:pt x="1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3"/>
              <p:cNvSpPr/>
              <p:nvPr/>
            </p:nvSpPr>
            <p:spPr>
              <a:xfrm>
                <a:off x="8218223" y="1023899"/>
                <a:ext cx="124744" cy="101671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2754" extrusionOk="0">
                    <a:moveTo>
                      <a:pt x="1649" y="254"/>
                    </a:moveTo>
                    <a:cubicBezTo>
                      <a:pt x="1836" y="254"/>
                      <a:pt x="2003" y="309"/>
                      <a:pt x="2237" y="364"/>
                    </a:cubicBezTo>
                    <a:cubicBezTo>
                      <a:pt x="2625" y="455"/>
                      <a:pt x="3173" y="478"/>
                      <a:pt x="3082" y="1140"/>
                    </a:cubicBezTo>
                    <a:cubicBezTo>
                      <a:pt x="3036" y="1322"/>
                      <a:pt x="2853" y="1528"/>
                      <a:pt x="2762" y="1688"/>
                    </a:cubicBezTo>
                    <a:cubicBezTo>
                      <a:pt x="2625" y="1939"/>
                      <a:pt x="2488" y="2167"/>
                      <a:pt x="2374" y="2418"/>
                    </a:cubicBezTo>
                    <a:cubicBezTo>
                      <a:pt x="2286" y="2513"/>
                      <a:pt x="2151" y="2547"/>
                      <a:pt x="1998" y="2547"/>
                    </a:cubicBezTo>
                    <a:cubicBezTo>
                      <a:pt x="1675" y="2547"/>
                      <a:pt x="1274" y="2396"/>
                      <a:pt x="1073" y="2349"/>
                    </a:cubicBezTo>
                    <a:cubicBezTo>
                      <a:pt x="708" y="2258"/>
                      <a:pt x="160" y="2235"/>
                      <a:pt x="320" y="1551"/>
                    </a:cubicBezTo>
                    <a:cubicBezTo>
                      <a:pt x="343" y="1391"/>
                      <a:pt x="548" y="1140"/>
                      <a:pt x="617" y="1003"/>
                    </a:cubicBezTo>
                    <a:cubicBezTo>
                      <a:pt x="822" y="660"/>
                      <a:pt x="845" y="501"/>
                      <a:pt x="1233" y="341"/>
                    </a:cubicBezTo>
                    <a:cubicBezTo>
                      <a:pt x="1396" y="277"/>
                      <a:pt x="1527" y="254"/>
                      <a:pt x="1649" y="254"/>
                    </a:cubicBezTo>
                    <a:close/>
                    <a:moveTo>
                      <a:pt x="1297" y="1"/>
                    </a:moveTo>
                    <a:cubicBezTo>
                      <a:pt x="1128" y="1"/>
                      <a:pt x="991" y="60"/>
                      <a:pt x="845" y="250"/>
                    </a:cubicBezTo>
                    <a:cubicBezTo>
                      <a:pt x="571" y="615"/>
                      <a:pt x="229" y="1208"/>
                      <a:pt x="69" y="1642"/>
                    </a:cubicBezTo>
                    <a:cubicBezTo>
                      <a:pt x="0" y="1870"/>
                      <a:pt x="0" y="2098"/>
                      <a:pt x="229" y="2281"/>
                    </a:cubicBezTo>
                    <a:cubicBezTo>
                      <a:pt x="548" y="2555"/>
                      <a:pt x="1301" y="2601"/>
                      <a:pt x="1712" y="2692"/>
                    </a:cubicBezTo>
                    <a:cubicBezTo>
                      <a:pt x="1840" y="2728"/>
                      <a:pt x="1957" y="2754"/>
                      <a:pt x="2066" y="2754"/>
                    </a:cubicBezTo>
                    <a:cubicBezTo>
                      <a:pt x="2229" y="2754"/>
                      <a:pt x="2374" y="2696"/>
                      <a:pt x="2511" y="2532"/>
                    </a:cubicBezTo>
                    <a:cubicBezTo>
                      <a:pt x="2511" y="2509"/>
                      <a:pt x="2511" y="2509"/>
                      <a:pt x="2511" y="2509"/>
                    </a:cubicBezTo>
                    <a:cubicBezTo>
                      <a:pt x="2762" y="2053"/>
                      <a:pt x="3127" y="1573"/>
                      <a:pt x="3310" y="1094"/>
                    </a:cubicBezTo>
                    <a:cubicBezTo>
                      <a:pt x="3378" y="843"/>
                      <a:pt x="3356" y="615"/>
                      <a:pt x="3150" y="455"/>
                    </a:cubicBezTo>
                    <a:cubicBezTo>
                      <a:pt x="2785" y="158"/>
                      <a:pt x="2055" y="135"/>
                      <a:pt x="1621" y="44"/>
                    </a:cubicBezTo>
                    <a:cubicBezTo>
                      <a:pt x="1498" y="19"/>
                      <a:pt x="1392" y="1"/>
                      <a:pt x="12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3"/>
              <p:cNvSpPr/>
              <p:nvPr/>
            </p:nvSpPr>
            <p:spPr>
              <a:xfrm>
                <a:off x="8074134" y="996912"/>
                <a:ext cx="159299" cy="101892"/>
              </a:xfrm>
              <a:custGeom>
                <a:avLst/>
                <a:gdLst/>
                <a:ahLst/>
                <a:cxnLst/>
                <a:rect l="l" t="t" r="r" b="b"/>
                <a:pathLst>
                  <a:path w="4315" h="2760" extrusionOk="0">
                    <a:moveTo>
                      <a:pt x="1876" y="218"/>
                    </a:moveTo>
                    <a:cubicBezTo>
                      <a:pt x="2363" y="218"/>
                      <a:pt x="3110" y="428"/>
                      <a:pt x="3378" y="478"/>
                    </a:cubicBezTo>
                    <a:cubicBezTo>
                      <a:pt x="3652" y="524"/>
                      <a:pt x="3995" y="524"/>
                      <a:pt x="4086" y="752"/>
                    </a:cubicBezTo>
                    <a:cubicBezTo>
                      <a:pt x="4154" y="935"/>
                      <a:pt x="3972" y="1254"/>
                      <a:pt x="3858" y="1483"/>
                    </a:cubicBezTo>
                    <a:cubicBezTo>
                      <a:pt x="3629" y="1848"/>
                      <a:pt x="3515" y="2327"/>
                      <a:pt x="3150" y="2487"/>
                    </a:cubicBezTo>
                    <a:cubicBezTo>
                      <a:pt x="3083" y="2520"/>
                      <a:pt x="2995" y="2534"/>
                      <a:pt x="2892" y="2534"/>
                    </a:cubicBezTo>
                    <a:cubicBezTo>
                      <a:pt x="2643" y="2534"/>
                      <a:pt x="2309" y="2454"/>
                      <a:pt x="1986" y="2373"/>
                    </a:cubicBezTo>
                    <a:cubicBezTo>
                      <a:pt x="1781" y="2327"/>
                      <a:pt x="1529" y="2282"/>
                      <a:pt x="1324" y="2236"/>
                    </a:cubicBezTo>
                    <a:cubicBezTo>
                      <a:pt x="776" y="2076"/>
                      <a:pt x="685" y="1848"/>
                      <a:pt x="776" y="1551"/>
                    </a:cubicBezTo>
                    <a:cubicBezTo>
                      <a:pt x="890" y="1209"/>
                      <a:pt x="1187" y="798"/>
                      <a:pt x="1484" y="319"/>
                    </a:cubicBezTo>
                    <a:cubicBezTo>
                      <a:pt x="1557" y="246"/>
                      <a:pt x="1699" y="218"/>
                      <a:pt x="1876" y="218"/>
                    </a:cubicBezTo>
                    <a:close/>
                    <a:moveTo>
                      <a:pt x="1832" y="1"/>
                    </a:moveTo>
                    <a:cubicBezTo>
                      <a:pt x="1664" y="1"/>
                      <a:pt x="1509" y="53"/>
                      <a:pt x="1347" y="227"/>
                    </a:cubicBezTo>
                    <a:cubicBezTo>
                      <a:pt x="1347" y="227"/>
                      <a:pt x="1347" y="227"/>
                      <a:pt x="1347" y="250"/>
                    </a:cubicBezTo>
                    <a:cubicBezTo>
                      <a:pt x="1050" y="729"/>
                      <a:pt x="0" y="1916"/>
                      <a:pt x="890" y="2304"/>
                    </a:cubicBezTo>
                    <a:cubicBezTo>
                      <a:pt x="1370" y="2533"/>
                      <a:pt x="2009" y="2555"/>
                      <a:pt x="2534" y="2692"/>
                    </a:cubicBezTo>
                    <a:cubicBezTo>
                      <a:pt x="2710" y="2723"/>
                      <a:pt x="2862" y="2759"/>
                      <a:pt x="3000" y="2759"/>
                    </a:cubicBezTo>
                    <a:cubicBezTo>
                      <a:pt x="3166" y="2759"/>
                      <a:pt x="3310" y="2707"/>
                      <a:pt x="3447" y="2533"/>
                    </a:cubicBezTo>
                    <a:cubicBezTo>
                      <a:pt x="3652" y="2304"/>
                      <a:pt x="3766" y="1962"/>
                      <a:pt x="3926" y="1711"/>
                    </a:cubicBezTo>
                    <a:cubicBezTo>
                      <a:pt x="4040" y="1483"/>
                      <a:pt x="4246" y="1232"/>
                      <a:pt x="4269" y="981"/>
                    </a:cubicBezTo>
                    <a:cubicBezTo>
                      <a:pt x="4314" y="752"/>
                      <a:pt x="4177" y="570"/>
                      <a:pt x="3972" y="456"/>
                    </a:cubicBezTo>
                    <a:cubicBezTo>
                      <a:pt x="3515" y="204"/>
                      <a:pt x="2808" y="182"/>
                      <a:pt x="2283" y="68"/>
                    </a:cubicBezTo>
                    <a:cubicBezTo>
                      <a:pt x="2117" y="36"/>
                      <a:pt x="1970" y="1"/>
                      <a:pt x="18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3"/>
              <p:cNvSpPr/>
              <p:nvPr/>
            </p:nvSpPr>
            <p:spPr>
              <a:xfrm>
                <a:off x="8326908" y="1050221"/>
                <a:ext cx="125593" cy="104255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24" extrusionOk="0">
                    <a:moveTo>
                      <a:pt x="1658" y="262"/>
                    </a:moveTo>
                    <a:cubicBezTo>
                      <a:pt x="1853" y="262"/>
                      <a:pt x="2029" y="333"/>
                      <a:pt x="2283" y="404"/>
                    </a:cubicBezTo>
                    <a:cubicBezTo>
                      <a:pt x="2671" y="495"/>
                      <a:pt x="3196" y="518"/>
                      <a:pt x="3082" y="1203"/>
                    </a:cubicBezTo>
                    <a:cubicBezTo>
                      <a:pt x="3059" y="1363"/>
                      <a:pt x="2877" y="1591"/>
                      <a:pt x="2785" y="1728"/>
                    </a:cubicBezTo>
                    <a:cubicBezTo>
                      <a:pt x="2649" y="1979"/>
                      <a:pt x="2512" y="2253"/>
                      <a:pt x="2375" y="2504"/>
                    </a:cubicBezTo>
                    <a:cubicBezTo>
                      <a:pt x="2298" y="2595"/>
                      <a:pt x="2173" y="2628"/>
                      <a:pt x="2029" y="2628"/>
                    </a:cubicBezTo>
                    <a:cubicBezTo>
                      <a:pt x="1704" y="2628"/>
                      <a:pt x="1279" y="2460"/>
                      <a:pt x="1074" y="2413"/>
                    </a:cubicBezTo>
                    <a:cubicBezTo>
                      <a:pt x="708" y="2298"/>
                      <a:pt x="161" y="2276"/>
                      <a:pt x="320" y="1591"/>
                    </a:cubicBezTo>
                    <a:cubicBezTo>
                      <a:pt x="343" y="1431"/>
                      <a:pt x="549" y="1157"/>
                      <a:pt x="640" y="1020"/>
                    </a:cubicBezTo>
                    <a:cubicBezTo>
                      <a:pt x="822" y="655"/>
                      <a:pt x="868" y="495"/>
                      <a:pt x="1256" y="358"/>
                    </a:cubicBezTo>
                    <a:cubicBezTo>
                      <a:pt x="1412" y="289"/>
                      <a:pt x="1539" y="262"/>
                      <a:pt x="1658" y="262"/>
                    </a:cubicBezTo>
                    <a:close/>
                    <a:moveTo>
                      <a:pt x="1307" y="1"/>
                    </a:moveTo>
                    <a:cubicBezTo>
                      <a:pt x="1147" y="1"/>
                      <a:pt x="1008" y="63"/>
                      <a:pt x="868" y="244"/>
                    </a:cubicBezTo>
                    <a:cubicBezTo>
                      <a:pt x="571" y="609"/>
                      <a:pt x="229" y="1226"/>
                      <a:pt x="69" y="1682"/>
                    </a:cubicBezTo>
                    <a:cubicBezTo>
                      <a:pt x="1" y="1910"/>
                      <a:pt x="1" y="2139"/>
                      <a:pt x="206" y="2321"/>
                    </a:cubicBezTo>
                    <a:cubicBezTo>
                      <a:pt x="549" y="2595"/>
                      <a:pt x="1302" y="2641"/>
                      <a:pt x="1713" y="2755"/>
                    </a:cubicBezTo>
                    <a:cubicBezTo>
                      <a:pt x="1847" y="2793"/>
                      <a:pt x="1970" y="2824"/>
                      <a:pt x="2084" y="2824"/>
                    </a:cubicBezTo>
                    <a:cubicBezTo>
                      <a:pt x="2240" y="2824"/>
                      <a:pt x="2380" y="2767"/>
                      <a:pt x="2512" y="2595"/>
                    </a:cubicBezTo>
                    <a:cubicBezTo>
                      <a:pt x="2512" y="2595"/>
                      <a:pt x="2534" y="2595"/>
                      <a:pt x="2534" y="2572"/>
                    </a:cubicBezTo>
                    <a:cubicBezTo>
                      <a:pt x="2785" y="2116"/>
                      <a:pt x="3151" y="1636"/>
                      <a:pt x="3310" y="1134"/>
                    </a:cubicBezTo>
                    <a:cubicBezTo>
                      <a:pt x="3402" y="906"/>
                      <a:pt x="3379" y="655"/>
                      <a:pt x="3174" y="495"/>
                    </a:cubicBezTo>
                    <a:cubicBezTo>
                      <a:pt x="2808" y="198"/>
                      <a:pt x="2101" y="176"/>
                      <a:pt x="1644" y="62"/>
                    </a:cubicBezTo>
                    <a:cubicBezTo>
                      <a:pt x="1520" y="26"/>
                      <a:pt x="1409" y="1"/>
                      <a:pt x="13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3"/>
              <p:cNvSpPr/>
              <p:nvPr/>
            </p:nvSpPr>
            <p:spPr>
              <a:xfrm>
                <a:off x="8101083" y="1443060"/>
                <a:ext cx="140766" cy="130134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3525" extrusionOk="0">
                    <a:moveTo>
                      <a:pt x="1687" y="216"/>
                    </a:moveTo>
                    <a:cubicBezTo>
                      <a:pt x="1862" y="216"/>
                      <a:pt x="2055" y="250"/>
                      <a:pt x="2169" y="263"/>
                    </a:cubicBezTo>
                    <a:cubicBezTo>
                      <a:pt x="2306" y="308"/>
                      <a:pt x="2466" y="377"/>
                      <a:pt x="2626" y="422"/>
                    </a:cubicBezTo>
                    <a:cubicBezTo>
                      <a:pt x="2740" y="445"/>
                      <a:pt x="3014" y="468"/>
                      <a:pt x="3105" y="559"/>
                    </a:cubicBezTo>
                    <a:cubicBezTo>
                      <a:pt x="3516" y="765"/>
                      <a:pt x="3584" y="902"/>
                      <a:pt x="3402" y="1290"/>
                    </a:cubicBezTo>
                    <a:cubicBezTo>
                      <a:pt x="3379" y="1358"/>
                      <a:pt x="3333" y="1449"/>
                      <a:pt x="3287" y="1518"/>
                    </a:cubicBezTo>
                    <a:cubicBezTo>
                      <a:pt x="3196" y="1815"/>
                      <a:pt x="2991" y="2134"/>
                      <a:pt x="2831" y="2408"/>
                    </a:cubicBezTo>
                    <a:cubicBezTo>
                      <a:pt x="2694" y="2705"/>
                      <a:pt x="2557" y="3161"/>
                      <a:pt x="2237" y="3298"/>
                    </a:cubicBezTo>
                    <a:cubicBezTo>
                      <a:pt x="2172" y="3322"/>
                      <a:pt x="2105" y="3332"/>
                      <a:pt x="2038" y="3332"/>
                    </a:cubicBezTo>
                    <a:cubicBezTo>
                      <a:pt x="1778" y="3332"/>
                      <a:pt x="1510" y="3183"/>
                      <a:pt x="1256" y="3093"/>
                    </a:cubicBezTo>
                    <a:cubicBezTo>
                      <a:pt x="799" y="2933"/>
                      <a:pt x="297" y="2705"/>
                      <a:pt x="411" y="2111"/>
                    </a:cubicBezTo>
                    <a:cubicBezTo>
                      <a:pt x="457" y="1837"/>
                      <a:pt x="708" y="1541"/>
                      <a:pt x="822" y="1290"/>
                    </a:cubicBezTo>
                    <a:cubicBezTo>
                      <a:pt x="1005" y="970"/>
                      <a:pt x="1165" y="628"/>
                      <a:pt x="1347" y="308"/>
                    </a:cubicBezTo>
                    <a:cubicBezTo>
                      <a:pt x="1418" y="237"/>
                      <a:pt x="1547" y="216"/>
                      <a:pt x="1687" y="216"/>
                    </a:cubicBezTo>
                    <a:close/>
                    <a:moveTo>
                      <a:pt x="1675" y="0"/>
                    </a:moveTo>
                    <a:cubicBezTo>
                      <a:pt x="1515" y="0"/>
                      <a:pt x="1363" y="55"/>
                      <a:pt x="1210" y="217"/>
                    </a:cubicBezTo>
                    <a:lnTo>
                      <a:pt x="1188" y="217"/>
                    </a:lnTo>
                    <a:cubicBezTo>
                      <a:pt x="1188" y="240"/>
                      <a:pt x="1188" y="240"/>
                      <a:pt x="1188" y="240"/>
                    </a:cubicBezTo>
                    <a:cubicBezTo>
                      <a:pt x="868" y="856"/>
                      <a:pt x="526" y="1449"/>
                      <a:pt x="229" y="2066"/>
                    </a:cubicBezTo>
                    <a:cubicBezTo>
                      <a:pt x="115" y="2340"/>
                      <a:pt x="1" y="2614"/>
                      <a:pt x="252" y="2865"/>
                    </a:cubicBezTo>
                    <a:cubicBezTo>
                      <a:pt x="571" y="3184"/>
                      <a:pt x="1347" y="3298"/>
                      <a:pt x="1781" y="3435"/>
                    </a:cubicBezTo>
                    <a:cubicBezTo>
                      <a:pt x="1916" y="3487"/>
                      <a:pt x="2041" y="3525"/>
                      <a:pt x="2159" y="3525"/>
                    </a:cubicBezTo>
                    <a:cubicBezTo>
                      <a:pt x="2301" y="3525"/>
                      <a:pt x="2433" y="3470"/>
                      <a:pt x="2557" y="3321"/>
                    </a:cubicBezTo>
                    <a:cubicBezTo>
                      <a:pt x="2945" y="2842"/>
                      <a:pt x="3196" y="2089"/>
                      <a:pt x="3470" y="1541"/>
                    </a:cubicBezTo>
                    <a:cubicBezTo>
                      <a:pt x="3630" y="1267"/>
                      <a:pt x="3812" y="970"/>
                      <a:pt x="3630" y="673"/>
                    </a:cubicBezTo>
                    <a:cubicBezTo>
                      <a:pt x="3402" y="331"/>
                      <a:pt x="2671" y="263"/>
                      <a:pt x="2329" y="148"/>
                    </a:cubicBezTo>
                    <a:cubicBezTo>
                      <a:pt x="2088" y="85"/>
                      <a:pt x="1875" y="0"/>
                      <a:pt x="1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33"/>
              <p:cNvSpPr/>
              <p:nvPr/>
            </p:nvSpPr>
            <p:spPr>
              <a:xfrm>
                <a:off x="7886224" y="1378897"/>
                <a:ext cx="138219" cy="119428"/>
              </a:xfrm>
              <a:custGeom>
                <a:avLst/>
                <a:gdLst/>
                <a:ahLst/>
                <a:cxnLst/>
                <a:rect l="l" t="t" r="r" b="b"/>
                <a:pathLst>
                  <a:path w="3744" h="3235" extrusionOk="0">
                    <a:moveTo>
                      <a:pt x="1491" y="201"/>
                    </a:moveTo>
                    <a:cubicBezTo>
                      <a:pt x="1959" y="201"/>
                      <a:pt x="2630" y="441"/>
                      <a:pt x="2876" y="540"/>
                    </a:cubicBezTo>
                    <a:cubicBezTo>
                      <a:pt x="3515" y="836"/>
                      <a:pt x="3424" y="1316"/>
                      <a:pt x="3150" y="1818"/>
                    </a:cubicBezTo>
                    <a:cubicBezTo>
                      <a:pt x="3013" y="2092"/>
                      <a:pt x="2899" y="2457"/>
                      <a:pt x="2694" y="2708"/>
                    </a:cubicBezTo>
                    <a:cubicBezTo>
                      <a:pt x="2525" y="2937"/>
                      <a:pt x="2388" y="3020"/>
                      <a:pt x="2225" y="3020"/>
                    </a:cubicBezTo>
                    <a:cubicBezTo>
                      <a:pt x="2080" y="3020"/>
                      <a:pt x="1915" y="2954"/>
                      <a:pt x="1689" y="2868"/>
                    </a:cubicBezTo>
                    <a:cubicBezTo>
                      <a:pt x="1415" y="2777"/>
                      <a:pt x="913" y="2685"/>
                      <a:pt x="685" y="2480"/>
                    </a:cubicBezTo>
                    <a:cubicBezTo>
                      <a:pt x="0" y="1909"/>
                      <a:pt x="776" y="928"/>
                      <a:pt x="1073" y="334"/>
                    </a:cubicBezTo>
                    <a:cubicBezTo>
                      <a:pt x="1156" y="238"/>
                      <a:pt x="1308" y="201"/>
                      <a:pt x="1491" y="201"/>
                    </a:cubicBezTo>
                    <a:close/>
                    <a:moveTo>
                      <a:pt x="1384" y="0"/>
                    </a:moveTo>
                    <a:cubicBezTo>
                      <a:pt x="1234" y="0"/>
                      <a:pt x="1099" y="56"/>
                      <a:pt x="959" y="220"/>
                    </a:cubicBezTo>
                    <a:cubicBezTo>
                      <a:pt x="959" y="243"/>
                      <a:pt x="959" y="243"/>
                      <a:pt x="936" y="243"/>
                    </a:cubicBezTo>
                    <a:cubicBezTo>
                      <a:pt x="936" y="243"/>
                      <a:pt x="936" y="266"/>
                      <a:pt x="936" y="266"/>
                    </a:cubicBezTo>
                    <a:cubicBezTo>
                      <a:pt x="685" y="768"/>
                      <a:pt x="274" y="1361"/>
                      <a:pt x="137" y="1886"/>
                    </a:cubicBezTo>
                    <a:cubicBezTo>
                      <a:pt x="69" y="2183"/>
                      <a:pt x="137" y="2389"/>
                      <a:pt x="411" y="2548"/>
                    </a:cubicBezTo>
                    <a:cubicBezTo>
                      <a:pt x="662" y="2708"/>
                      <a:pt x="1004" y="2799"/>
                      <a:pt x="1278" y="2891"/>
                    </a:cubicBezTo>
                    <a:cubicBezTo>
                      <a:pt x="1562" y="3000"/>
                      <a:pt x="1930" y="3235"/>
                      <a:pt x="2241" y="3235"/>
                    </a:cubicBezTo>
                    <a:cubicBezTo>
                      <a:pt x="2255" y="3235"/>
                      <a:pt x="2269" y="3234"/>
                      <a:pt x="2283" y="3233"/>
                    </a:cubicBezTo>
                    <a:cubicBezTo>
                      <a:pt x="2625" y="3233"/>
                      <a:pt x="2716" y="3050"/>
                      <a:pt x="2853" y="2777"/>
                    </a:cubicBezTo>
                    <a:cubicBezTo>
                      <a:pt x="3127" y="2274"/>
                      <a:pt x="3561" y="1681"/>
                      <a:pt x="3675" y="1133"/>
                    </a:cubicBezTo>
                    <a:cubicBezTo>
                      <a:pt x="3743" y="882"/>
                      <a:pt x="3652" y="677"/>
                      <a:pt x="3424" y="540"/>
                    </a:cubicBezTo>
                    <a:cubicBezTo>
                      <a:pt x="3013" y="289"/>
                      <a:pt x="2351" y="220"/>
                      <a:pt x="1872" y="106"/>
                    </a:cubicBezTo>
                    <a:cubicBezTo>
                      <a:pt x="1683" y="50"/>
                      <a:pt x="1527" y="0"/>
                      <a:pt x="13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3"/>
              <p:cNvSpPr/>
              <p:nvPr/>
            </p:nvSpPr>
            <p:spPr>
              <a:xfrm>
                <a:off x="8000816" y="1411902"/>
                <a:ext cx="131500" cy="123858"/>
              </a:xfrm>
              <a:custGeom>
                <a:avLst/>
                <a:gdLst/>
                <a:ahLst/>
                <a:cxnLst/>
                <a:rect l="l" t="t" r="r" b="b"/>
                <a:pathLst>
                  <a:path w="3562" h="3355" extrusionOk="0">
                    <a:moveTo>
                      <a:pt x="1527" y="179"/>
                    </a:moveTo>
                    <a:cubicBezTo>
                      <a:pt x="1834" y="179"/>
                      <a:pt x="2233" y="337"/>
                      <a:pt x="2420" y="399"/>
                    </a:cubicBezTo>
                    <a:lnTo>
                      <a:pt x="2876" y="536"/>
                    </a:lnTo>
                    <a:cubicBezTo>
                      <a:pt x="3242" y="855"/>
                      <a:pt x="3310" y="1152"/>
                      <a:pt x="3082" y="1472"/>
                    </a:cubicBezTo>
                    <a:cubicBezTo>
                      <a:pt x="2991" y="1746"/>
                      <a:pt x="2785" y="2020"/>
                      <a:pt x="2648" y="2293"/>
                    </a:cubicBezTo>
                    <a:cubicBezTo>
                      <a:pt x="2557" y="2499"/>
                      <a:pt x="2443" y="2887"/>
                      <a:pt x="2260" y="3047"/>
                    </a:cubicBezTo>
                    <a:cubicBezTo>
                      <a:pt x="2151" y="3148"/>
                      <a:pt x="2037" y="3185"/>
                      <a:pt x="1920" y="3185"/>
                    </a:cubicBezTo>
                    <a:cubicBezTo>
                      <a:pt x="1694" y="3185"/>
                      <a:pt x="1459" y="3046"/>
                      <a:pt x="1233" y="2955"/>
                    </a:cubicBezTo>
                    <a:cubicBezTo>
                      <a:pt x="799" y="2796"/>
                      <a:pt x="206" y="2750"/>
                      <a:pt x="297" y="2042"/>
                    </a:cubicBezTo>
                    <a:cubicBezTo>
                      <a:pt x="320" y="1791"/>
                      <a:pt x="617" y="1426"/>
                      <a:pt x="731" y="1198"/>
                    </a:cubicBezTo>
                    <a:cubicBezTo>
                      <a:pt x="868" y="901"/>
                      <a:pt x="1028" y="604"/>
                      <a:pt x="1187" y="308"/>
                    </a:cubicBezTo>
                    <a:cubicBezTo>
                      <a:pt x="1260" y="213"/>
                      <a:pt x="1383" y="179"/>
                      <a:pt x="1527" y="179"/>
                    </a:cubicBezTo>
                    <a:close/>
                    <a:moveTo>
                      <a:pt x="1484" y="1"/>
                    </a:moveTo>
                    <a:cubicBezTo>
                      <a:pt x="1326" y="1"/>
                      <a:pt x="1193" y="60"/>
                      <a:pt x="1050" y="216"/>
                    </a:cubicBezTo>
                    <a:cubicBezTo>
                      <a:pt x="1050" y="216"/>
                      <a:pt x="1028" y="239"/>
                      <a:pt x="1028" y="239"/>
                    </a:cubicBezTo>
                    <a:cubicBezTo>
                      <a:pt x="708" y="833"/>
                      <a:pt x="251" y="1472"/>
                      <a:pt x="69" y="2111"/>
                    </a:cubicBezTo>
                    <a:cubicBezTo>
                      <a:pt x="0" y="2339"/>
                      <a:pt x="0" y="2545"/>
                      <a:pt x="206" y="2727"/>
                    </a:cubicBezTo>
                    <a:cubicBezTo>
                      <a:pt x="366" y="2887"/>
                      <a:pt x="685" y="2933"/>
                      <a:pt x="891" y="3001"/>
                    </a:cubicBezTo>
                    <a:cubicBezTo>
                      <a:pt x="1187" y="3115"/>
                      <a:pt x="1507" y="3298"/>
                      <a:pt x="1826" y="3343"/>
                    </a:cubicBezTo>
                    <a:cubicBezTo>
                      <a:pt x="1878" y="3351"/>
                      <a:pt x="1925" y="3354"/>
                      <a:pt x="1970" y="3354"/>
                    </a:cubicBezTo>
                    <a:cubicBezTo>
                      <a:pt x="2204" y="3354"/>
                      <a:pt x="2354" y="3250"/>
                      <a:pt x="2488" y="3001"/>
                    </a:cubicBezTo>
                    <a:cubicBezTo>
                      <a:pt x="2808" y="2453"/>
                      <a:pt x="3105" y="1860"/>
                      <a:pt x="3379" y="1266"/>
                    </a:cubicBezTo>
                    <a:cubicBezTo>
                      <a:pt x="3493" y="1015"/>
                      <a:pt x="3561" y="741"/>
                      <a:pt x="3310" y="536"/>
                    </a:cubicBezTo>
                    <a:cubicBezTo>
                      <a:pt x="2968" y="239"/>
                      <a:pt x="2237" y="171"/>
                      <a:pt x="1804" y="57"/>
                    </a:cubicBezTo>
                    <a:cubicBezTo>
                      <a:pt x="1683" y="22"/>
                      <a:pt x="1579" y="1"/>
                      <a:pt x="14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3"/>
              <p:cNvSpPr/>
              <p:nvPr/>
            </p:nvSpPr>
            <p:spPr>
              <a:xfrm>
                <a:off x="8210618" y="1376018"/>
                <a:ext cx="224200" cy="243323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6591" extrusionOk="0">
                    <a:moveTo>
                      <a:pt x="3232" y="251"/>
                    </a:moveTo>
                    <a:cubicBezTo>
                      <a:pt x="3374" y="251"/>
                      <a:pt x="3540" y="281"/>
                      <a:pt x="3744" y="344"/>
                    </a:cubicBezTo>
                    <a:cubicBezTo>
                      <a:pt x="4703" y="641"/>
                      <a:pt x="6072" y="823"/>
                      <a:pt x="5251" y="2124"/>
                    </a:cubicBezTo>
                    <a:cubicBezTo>
                      <a:pt x="4954" y="2603"/>
                      <a:pt x="4749" y="3151"/>
                      <a:pt x="4475" y="3653"/>
                    </a:cubicBezTo>
                    <a:cubicBezTo>
                      <a:pt x="4178" y="4224"/>
                      <a:pt x="3927" y="4886"/>
                      <a:pt x="3562" y="5434"/>
                    </a:cubicBezTo>
                    <a:cubicBezTo>
                      <a:pt x="3160" y="6029"/>
                      <a:pt x="2977" y="6288"/>
                      <a:pt x="2584" y="6288"/>
                    </a:cubicBezTo>
                    <a:cubicBezTo>
                      <a:pt x="2330" y="6288"/>
                      <a:pt x="1987" y="6179"/>
                      <a:pt x="1439" y="5982"/>
                    </a:cubicBezTo>
                    <a:cubicBezTo>
                      <a:pt x="937" y="5776"/>
                      <a:pt x="480" y="5753"/>
                      <a:pt x="343" y="5434"/>
                    </a:cubicBezTo>
                    <a:cubicBezTo>
                      <a:pt x="138" y="5000"/>
                      <a:pt x="366" y="4795"/>
                      <a:pt x="617" y="4293"/>
                    </a:cubicBezTo>
                    <a:cubicBezTo>
                      <a:pt x="937" y="3699"/>
                      <a:pt x="1256" y="3083"/>
                      <a:pt x="1553" y="2489"/>
                    </a:cubicBezTo>
                    <a:cubicBezTo>
                      <a:pt x="1781" y="2056"/>
                      <a:pt x="2010" y="1645"/>
                      <a:pt x="2238" y="1211"/>
                    </a:cubicBezTo>
                    <a:cubicBezTo>
                      <a:pt x="2572" y="595"/>
                      <a:pt x="2757" y="251"/>
                      <a:pt x="3232" y="251"/>
                    </a:cubicBezTo>
                    <a:close/>
                    <a:moveTo>
                      <a:pt x="3117" y="1"/>
                    </a:moveTo>
                    <a:cubicBezTo>
                      <a:pt x="2992" y="1"/>
                      <a:pt x="2879" y="21"/>
                      <a:pt x="2786" y="70"/>
                    </a:cubicBezTo>
                    <a:cubicBezTo>
                      <a:pt x="2169" y="412"/>
                      <a:pt x="1758" y="1805"/>
                      <a:pt x="1439" y="2421"/>
                    </a:cubicBezTo>
                    <a:cubicBezTo>
                      <a:pt x="1165" y="2923"/>
                      <a:pt x="891" y="3425"/>
                      <a:pt x="640" y="3927"/>
                    </a:cubicBezTo>
                    <a:cubicBezTo>
                      <a:pt x="457" y="4270"/>
                      <a:pt x="47" y="4818"/>
                      <a:pt x="24" y="5206"/>
                    </a:cubicBezTo>
                    <a:cubicBezTo>
                      <a:pt x="1" y="5639"/>
                      <a:pt x="206" y="5708"/>
                      <a:pt x="572" y="5868"/>
                    </a:cubicBezTo>
                    <a:cubicBezTo>
                      <a:pt x="990" y="6047"/>
                      <a:pt x="2119" y="6590"/>
                      <a:pt x="2765" y="6590"/>
                    </a:cubicBezTo>
                    <a:cubicBezTo>
                      <a:pt x="2859" y="6590"/>
                      <a:pt x="2944" y="6579"/>
                      <a:pt x="3014" y="6552"/>
                    </a:cubicBezTo>
                    <a:cubicBezTo>
                      <a:pt x="3288" y="6438"/>
                      <a:pt x="3379" y="6096"/>
                      <a:pt x="3493" y="5890"/>
                    </a:cubicBezTo>
                    <a:cubicBezTo>
                      <a:pt x="3881" y="5183"/>
                      <a:pt x="4224" y="4452"/>
                      <a:pt x="4589" y="3745"/>
                    </a:cubicBezTo>
                    <a:cubicBezTo>
                      <a:pt x="4886" y="3174"/>
                      <a:pt x="5890" y="1850"/>
                      <a:pt x="5821" y="1211"/>
                    </a:cubicBezTo>
                    <a:cubicBezTo>
                      <a:pt x="5753" y="755"/>
                      <a:pt x="5365" y="709"/>
                      <a:pt x="4977" y="572"/>
                    </a:cubicBezTo>
                    <a:cubicBezTo>
                      <a:pt x="4545" y="441"/>
                      <a:pt x="3697" y="1"/>
                      <a:pt x="31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3"/>
              <p:cNvSpPr/>
              <p:nvPr/>
            </p:nvSpPr>
            <p:spPr>
              <a:xfrm>
                <a:off x="8059810" y="1315288"/>
                <a:ext cx="123046" cy="102594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2779" extrusionOk="0">
                    <a:moveTo>
                      <a:pt x="1556" y="230"/>
                    </a:moveTo>
                    <a:cubicBezTo>
                      <a:pt x="1962" y="230"/>
                      <a:pt x="2504" y="487"/>
                      <a:pt x="2876" y="596"/>
                    </a:cubicBezTo>
                    <a:cubicBezTo>
                      <a:pt x="3333" y="825"/>
                      <a:pt x="2785" y="1624"/>
                      <a:pt x="2648" y="1852"/>
                    </a:cubicBezTo>
                    <a:cubicBezTo>
                      <a:pt x="2476" y="2196"/>
                      <a:pt x="2364" y="2540"/>
                      <a:pt x="1855" y="2540"/>
                    </a:cubicBezTo>
                    <a:cubicBezTo>
                      <a:pt x="1824" y="2540"/>
                      <a:pt x="1792" y="2539"/>
                      <a:pt x="1758" y="2537"/>
                    </a:cubicBezTo>
                    <a:cubicBezTo>
                      <a:pt x="1598" y="2537"/>
                      <a:pt x="1324" y="2422"/>
                      <a:pt x="1164" y="2377"/>
                    </a:cubicBezTo>
                    <a:cubicBezTo>
                      <a:pt x="753" y="2240"/>
                      <a:pt x="616" y="2286"/>
                      <a:pt x="457" y="1875"/>
                    </a:cubicBezTo>
                    <a:cubicBezTo>
                      <a:pt x="274" y="1441"/>
                      <a:pt x="434" y="1327"/>
                      <a:pt x="639" y="939"/>
                    </a:cubicBezTo>
                    <a:cubicBezTo>
                      <a:pt x="845" y="574"/>
                      <a:pt x="936" y="231"/>
                      <a:pt x="1507" y="231"/>
                    </a:cubicBezTo>
                    <a:cubicBezTo>
                      <a:pt x="1523" y="230"/>
                      <a:pt x="1539" y="230"/>
                      <a:pt x="1556" y="230"/>
                    </a:cubicBezTo>
                    <a:close/>
                    <a:moveTo>
                      <a:pt x="1303" y="1"/>
                    </a:moveTo>
                    <a:cubicBezTo>
                      <a:pt x="1030" y="1"/>
                      <a:pt x="902" y="134"/>
                      <a:pt x="753" y="345"/>
                    </a:cubicBezTo>
                    <a:cubicBezTo>
                      <a:pt x="594" y="642"/>
                      <a:pt x="457" y="939"/>
                      <a:pt x="297" y="1213"/>
                    </a:cubicBezTo>
                    <a:cubicBezTo>
                      <a:pt x="206" y="1395"/>
                      <a:pt x="46" y="1578"/>
                      <a:pt x="46" y="1783"/>
                    </a:cubicBezTo>
                    <a:cubicBezTo>
                      <a:pt x="0" y="2034"/>
                      <a:pt x="160" y="2217"/>
                      <a:pt x="388" y="2331"/>
                    </a:cubicBezTo>
                    <a:cubicBezTo>
                      <a:pt x="822" y="2537"/>
                      <a:pt x="1438" y="2696"/>
                      <a:pt x="1895" y="2765"/>
                    </a:cubicBezTo>
                    <a:cubicBezTo>
                      <a:pt x="1947" y="2774"/>
                      <a:pt x="1996" y="2778"/>
                      <a:pt x="2041" y="2778"/>
                    </a:cubicBezTo>
                    <a:cubicBezTo>
                      <a:pt x="2230" y="2778"/>
                      <a:pt x="2359" y="2698"/>
                      <a:pt x="2488" y="2514"/>
                    </a:cubicBezTo>
                    <a:cubicBezTo>
                      <a:pt x="2694" y="2286"/>
                      <a:pt x="2808" y="1920"/>
                      <a:pt x="2967" y="1669"/>
                    </a:cubicBezTo>
                    <a:cubicBezTo>
                      <a:pt x="3059" y="1464"/>
                      <a:pt x="3219" y="1281"/>
                      <a:pt x="3264" y="1076"/>
                    </a:cubicBezTo>
                    <a:cubicBezTo>
                      <a:pt x="3333" y="779"/>
                      <a:pt x="3196" y="574"/>
                      <a:pt x="2945" y="437"/>
                    </a:cubicBezTo>
                    <a:lnTo>
                      <a:pt x="2922" y="437"/>
                    </a:lnTo>
                    <a:cubicBezTo>
                      <a:pt x="2922" y="437"/>
                      <a:pt x="2922" y="414"/>
                      <a:pt x="2899" y="414"/>
                    </a:cubicBezTo>
                    <a:cubicBezTo>
                      <a:pt x="2420" y="277"/>
                      <a:pt x="1872" y="49"/>
                      <a:pt x="1370" y="3"/>
                    </a:cubicBezTo>
                    <a:cubicBezTo>
                      <a:pt x="1346" y="1"/>
                      <a:pt x="1324" y="1"/>
                      <a:pt x="1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3"/>
              <p:cNvSpPr/>
              <p:nvPr/>
            </p:nvSpPr>
            <p:spPr>
              <a:xfrm>
                <a:off x="8165135" y="1344712"/>
                <a:ext cx="125593" cy="105842"/>
              </a:xfrm>
              <a:custGeom>
                <a:avLst/>
                <a:gdLst/>
                <a:ahLst/>
                <a:cxnLst/>
                <a:rect l="l" t="t" r="r" b="b"/>
                <a:pathLst>
                  <a:path w="3402" h="2867" extrusionOk="0">
                    <a:moveTo>
                      <a:pt x="1487" y="230"/>
                    </a:moveTo>
                    <a:cubicBezTo>
                      <a:pt x="1515" y="230"/>
                      <a:pt x="1545" y="231"/>
                      <a:pt x="1575" y="233"/>
                    </a:cubicBezTo>
                    <a:cubicBezTo>
                      <a:pt x="1735" y="233"/>
                      <a:pt x="2009" y="347"/>
                      <a:pt x="2169" y="416"/>
                    </a:cubicBezTo>
                    <a:cubicBezTo>
                      <a:pt x="2306" y="439"/>
                      <a:pt x="2443" y="484"/>
                      <a:pt x="2602" y="530"/>
                    </a:cubicBezTo>
                    <a:cubicBezTo>
                      <a:pt x="2831" y="530"/>
                      <a:pt x="3127" y="712"/>
                      <a:pt x="3127" y="872"/>
                    </a:cubicBezTo>
                    <a:cubicBezTo>
                      <a:pt x="3264" y="1215"/>
                      <a:pt x="2968" y="1511"/>
                      <a:pt x="2739" y="1922"/>
                    </a:cubicBezTo>
                    <a:cubicBezTo>
                      <a:pt x="2563" y="2298"/>
                      <a:pt x="2471" y="2631"/>
                      <a:pt x="1906" y="2631"/>
                    </a:cubicBezTo>
                    <a:cubicBezTo>
                      <a:pt x="1888" y="2631"/>
                      <a:pt x="1869" y="2631"/>
                      <a:pt x="1849" y="2630"/>
                    </a:cubicBezTo>
                    <a:cubicBezTo>
                      <a:pt x="1415" y="2607"/>
                      <a:pt x="845" y="2333"/>
                      <a:pt x="434" y="2196"/>
                    </a:cubicBezTo>
                    <a:cubicBezTo>
                      <a:pt x="0" y="1968"/>
                      <a:pt x="548" y="1192"/>
                      <a:pt x="685" y="964"/>
                    </a:cubicBezTo>
                    <a:cubicBezTo>
                      <a:pt x="858" y="617"/>
                      <a:pt x="970" y="230"/>
                      <a:pt x="1487" y="230"/>
                    </a:cubicBezTo>
                    <a:close/>
                    <a:moveTo>
                      <a:pt x="1344" y="1"/>
                    </a:moveTo>
                    <a:cubicBezTo>
                      <a:pt x="1131" y="1"/>
                      <a:pt x="1005" y="75"/>
                      <a:pt x="845" y="256"/>
                    </a:cubicBezTo>
                    <a:cubicBezTo>
                      <a:pt x="662" y="530"/>
                      <a:pt x="525" y="872"/>
                      <a:pt x="366" y="1169"/>
                    </a:cubicBezTo>
                    <a:cubicBezTo>
                      <a:pt x="274" y="1352"/>
                      <a:pt x="137" y="1534"/>
                      <a:pt x="92" y="1740"/>
                    </a:cubicBezTo>
                    <a:cubicBezTo>
                      <a:pt x="0" y="2036"/>
                      <a:pt x="137" y="2242"/>
                      <a:pt x="388" y="2379"/>
                    </a:cubicBezTo>
                    <a:lnTo>
                      <a:pt x="411" y="2379"/>
                    </a:lnTo>
                    <a:cubicBezTo>
                      <a:pt x="936" y="2538"/>
                      <a:pt x="1484" y="2790"/>
                      <a:pt x="2009" y="2858"/>
                    </a:cubicBezTo>
                    <a:cubicBezTo>
                      <a:pt x="2050" y="2864"/>
                      <a:pt x="2088" y="2867"/>
                      <a:pt x="2124" y="2867"/>
                    </a:cubicBezTo>
                    <a:cubicBezTo>
                      <a:pt x="2369" y="2867"/>
                      <a:pt x="2506" y="2735"/>
                      <a:pt x="2625" y="2516"/>
                    </a:cubicBezTo>
                    <a:cubicBezTo>
                      <a:pt x="2808" y="2219"/>
                      <a:pt x="2945" y="1922"/>
                      <a:pt x="3105" y="1625"/>
                    </a:cubicBezTo>
                    <a:cubicBezTo>
                      <a:pt x="3196" y="1443"/>
                      <a:pt x="3356" y="1237"/>
                      <a:pt x="3378" y="1032"/>
                    </a:cubicBezTo>
                    <a:cubicBezTo>
                      <a:pt x="3401" y="758"/>
                      <a:pt x="3264" y="576"/>
                      <a:pt x="3036" y="484"/>
                    </a:cubicBezTo>
                    <a:cubicBezTo>
                      <a:pt x="2602" y="256"/>
                      <a:pt x="1918" y="73"/>
                      <a:pt x="1438" y="5"/>
                    </a:cubicBezTo>
                    <a:cubicBezTo>
                      <a:pt x="1405" y="2"/>
                      <a:pt x="1374" y="1"/>
                      <a:pt x="1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3"/>
              <p:cNvSpPr/>
              <p:nvPr/>
            </p:nvSpPr>
            <p:spPr>
              <a:xfrm>
                <a:off x="7924138" y="1284389"/>
                <a:ext cx="150882" cy="102815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785" extrusionOk="0">
                    <a:moveTo>
                      <a:pt x="1770" y="189"/>
                    </a:moveTo>
                    <a:cubicBezTo>
                      <a:pt x="2185" y="189"/>
                      <a:pt x="2734" y="411"/>
                      <a:pt x="2990" y="475"/>
                    </a:cubicBezTo>
                    <a:cubicBezTo>
                      <a:pt x="3150" y="520"/>
                      <a:pt x="3287" y="566"/>
                      <a:pt x="3447" y="612"/>
                    </a:cubicBezTo>
                    <a:cubicBezTo>
                      <a:pt x="3812" y="931"/>
                      <a:pt x="3858" y="1251"/>
                      <a:pt x="3630" y="1548"/>
                    </a:cubicBezTo>
                    <a:cubicBezTo>
                      <a:pt x="3493" y="1958"/>
                      <a:pt x="3287" y="2232"/>
                      <a:pt x="2899" y="2392"/>
                    </a:cubicBezTo>
                    <a:cubicBezTo>
                      <a:pt x="2734" y="2475"/>
                      <a:pt x="2609" y="2506"/>
                      <a:pt x="2491" y="2506"/>
                    </a:cubicBezTo>
                    <a:cubicBezTo>
                      <a:pt x="2315" y="2506"/>
                      <a:pt x="2154" y="2437"/>
                      <a:pt x="1895" y="2369"/>
                    </a:cubicBezTo>
                    <a:cubicBezTo>
                      <a:pt x="1689" y="2324"/>
                      <a:pt x="1461" y="2278"/>
                      <a:pt x="1256" y="2187"/>
                    </a:cubicBezTo>
                    <a:cubicBezTo>
                      <a:pt x="320" y="1867"/>
                      <a:pt x="1050" y="908"/>
                      <a:pt x="1347" y="338"/>
                    </a:cubicBezTo>
                    <a:cubicBezTo>
                      <a:pt x="1442" y="229"/>
                      <a:pt x="1594" y="189"/>
                      <a:pt x="1770" y="189"/>
                    </a:cubicBezTo>
                    <a:close/>
                    <a:moveTo>
                      <a:pt x="1684" y="1"/>
                    </a:moveTo>
                    <a:cubicBezTo>
                      <a:pt x="1522" y="1"/>
                      <a:pt x="1378" y="55"/>
                      <a:pt x="1233" y="224"/>
                    </a:cubicBezTo>
                    <a:lnTo>
                      <a:pt x="1210" y="224"/>
                    </a:lnTo>
                    <a:lnTo>
                      <a:pt x="1210" y="247"/>
                    </a:lnTo>
                    <a:lnTo>
                      <a:pt x="1187" y="247"/>
                    </a:lnTo>
                    <a:cubicBezTo>
                      <a:pt x="936" y="749"/>
                      <a:pt x="0" y="1867"/>
                      <a:pt x="845" y="2278"/>
                    </a:cubicBezTo>
                    <a:cubicBezTo>
                      <a:pt x="1301" y="2483"/>
                      <a:pt x="1895" y="2552"/>
                      <a:pt x="2374" y="2689"/>
                    </a:cubicBezTo>
                    <a:cubicBezTo>
                      <a:pt x="2542" y="2741"/>
                      <a:pt x="2690" y="2784"/>
                      <a:pt x="2828" y="2784"/>
                    </a:cubicBezTo>
                    <a:cubicBezTo>
                      <a:pt x="2991" y="2784"/>
                      <a:pt x="3139" y="2725"/>
                      <a:pt x="3287" y="2552"/>
                    </a:cubicBezTo>
                    <a:cubicBezTo>
                      <a:pt x="3447" y="2346"/>
                      <a:pt x="3561" y="2004"/>
                      <a:pt x="3698" y="1776"/>
                    </a:cubicBezTo>
                    <a:cubicBezTo>
                      <a:pt x="3812" y="1570"/>
                      <a:pt x="4018" y="1296"/>
                      <a:pt x="4040" y="1045"/>
                    </a:cubicBezTo>
                    <a:cubicBezTo>
                      <a:pt x="4086" y="794"/>
                      <a:pt x="3926" y="589"/>
                      <a:pt x="3698" y="498"/>
                    </a:cubicBezTo>
                    <a:cubicBezTo>
                      <a:pt x="3241" y="269"/>
                      <a:pt x="2671" y="224"/>
                      <a:pt x="2169" y="87"/>
                    </a:cubicBezTo>
                    <a:cubicBezTo>
                      <a:pt x="1986" y="44"/>
                      <a:pt x="1828" y="1"/>
                      <a:pt x="16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33"/>
              <p:cNvSpPr/>
              <p:nvPr/>
            </p:nvSpPr>
            <p:spPr>
              <a:xfrm>
                <a:off x="8149962" y="907535"/>
                <a:ext cx="470218" cy="177832"/>
              </a:xfrm>
              <a:custGeom>
                <a:avLst/>
                <a:gdLst/>
                <a:ahLst/>
                <a:cxnLst/>
                <a:rect l="l" t="t" r="r" b="b"/>
                <a:pathLst>
                  <a:path w="12737" h="4817" extrusionOk="0">
                    <a:moveTo>
                      <a:pt x="1256" y="1"/>
                    </a:moveTo>
                    <a:cubicBezTo>
                      <a:pt x="1096" y="1"/>
                      <a:pt x="959" y="69"/>
                      <a:pt x="891" y="183"/>
                    </a:cubicBezTo>
                    <a:cubicBezTo>
                      <a:pt x="640" y="594"/>
                      <a:pt x="388" y="1005"/>
                      <a:pt x="137" y="1439"/>
                    </a:cubicBezTo>
                    <a:cubicBezTo>
                      <a:pt x="0" y="1667"/>
                      <a:pt x="137" y="1986"/>
                      <a:pt x="388" y="2032"/>
                    </a:cubicBezTo>
                    <a:cubicBezTo>
                      <a:pt x="2968" y="2557"/>
                      <a:pt x="6757" y="3424"/>
                      <a:pt x="11527" y="4794"/>
                    </a:cubicBezTo>
                    <a:cubicBezTo>
                      <a:pt x="11568" y="4809"/>
                      <a:pt x="11611" y="4817"/>
                      <a:pt x="11652" y="4817"/>
                    </a:cubicBezTo>
                    <a:cubicBezTo>
                      <a:pt x="11797" y="4817"/>
                      <a:pt x="11936" y="4730"/>
                      <a:pt x="12007" y="4588"/>
                    </a:cubicBezTo>
                    <a:cubicBezTo>
                      <a:pt x="12235" y="4086"/>
                      <a:pt x="12463" y="3653"/>
                      <a:pt x="12646" y="3265"/>
                    </a:cubicBezTo>
                    <a:cubicBezTo>
                      <a:pt x="12737" y="3059"/>
                      <a:pt x="12646" y="2808"/>
                      <a:pt x="12440" y="2717"/>
                    </a:cubicBezTo>
                    <a:cubicBezTo>
                      <a:pt x="7601" y="708"/>
                      <a:pt x="3333" y="160"/>
                      <a:pt x="1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33"/>
              <p:cNvSpPr/>
              <p:nvPr/>
            </p:nvSpPr>
            <p:spPr>
              <a:xfrm>
                <a:off x="8152473" y="907535"/>
                <a:ext cx="466896" cy="118025"/>
              </a:xfrm>
              <a:custGeom>
                <a:avLst/>
                <a:gdLst/>
                <a:ahLst/>
                <a:cxnLst/>
                <a:rect l="l" t="t" r="r" b="b"/>
                <a:pathLst>
                  <a:path w="12647" h="3197" extrusionOk="0">
                    <a:moveTo>
                      <a:pt x="1188" y="1"/>
                    </a:moveTo>
                    <a:cubicBezTo>
                      <a:pt x="1028" y="1"/>
                      <a:pt x="891" y="69"/>
                      <a:pt x="823" y="183"/>
                    </a:cubicBezTo>
                    <a:cubicBezTo>
                      <a:pt x="572" y="594"/>
                      <a:pt x="320" y="1005"/>
                      <a:pt x="69" y="1439"/>
                    </a:cubicBezTo>
                    <a:cubicBezTo>
                      <a:pt x="1" y="1530"/>
                      <a:pt x="1" y="1667"/>
                      <a:pt x="24" y="1758"/>
                    </a:cubicBezTo>
                    <a:cubicBezTo>
                      <a:pt x="47" y="1735"/>
                      <a:pt x="47" y="1712"/>
                      <a:pt x="69" y="1690"/>
                    </a:cubicBezTo>
                    <a:cubicBezTo>
                      <a:pt x="320" y="1279"/>
                      <a:pt x="572" y="868"/>
                      <a:pt x="823" y="457"/>
                    </a:cubicBezTo>
                    <a:cubicBezTo>
                      <a:pt x="882" y="338"/>
                      <a:pt x="994" y="270"/>
                      <a:pt x="1128" y="270"/>
                    </a:cubicBezTo>
                    <a:cubicBezTo>
                      <a:pt x="1148" y="270"/>
                      <a:pt x="1168" y="272"/>
                      <a:pt x="1188" y="274"/>
                    </a:cubicBezTo>
                    <a:cubicBezTo>
                      <a:pt x="3265" y="411"/>
                      <a:pt x="7533" y="959"/>
                      <a:pt x="12372" y="2968"/>
                    </a:cubicBezTo>
                    <a:cubicBezTo>
                      <a:pt x="12464" y="3014"/>
                      <a:pt x="12555" y="3105"/>
                      <a:pt x="12578" y="3196"/>
                    </a:cubicBezTo>
                    <a:cubicBezTo>
                      <a:pt x="12646" y="3014"/>
                      <a:pt x="12555" y="2785"/>
                      <a:pt x="12372" y="2717"/>
                    </a:cubicBezTo>
                    <a:cubicBezTo>
                      <a:pt x="7533" y="708"/>
                      <a:pt x="3265" y="160"/>
                      <a:pt x="1188" y="1"/>
                    </a:cubicBezTo>
                    <a:close/>
                  </a:path>
                </a:pathLst>
              </a:custGeom>
              <a:solidFill>
                <a:srgbClr val="7748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33"/>
              <p:cNvSpPr/>
              <p:nvPr/>
            </p:nvSpPr>
            <p:spPr>
              <a:xfrm>
                <a:off x="8166797" y="921933"/>
                <a:ext cx="89230" cy="32820"/>
              </a:xfrm>
              <a:custGeom>
                <a:avLst/>
                <a:gdLst/>
                <a:ahLst/>
                <a:cxnLst/>
                <a:rect l="l" t="t" r="r" b="b"/>
                <a:pathLst>
                  <a:path w="2417" h="889" extrusionOk="0">
                    <a:moveTo>
                      <a:pt x="1103" y="0"/>
                    </a:moveTo>
                    <a:cubicBezTo>
                      <a:pt x="1015" y="0"/>
                      <a:pt x="942" y="7"/>
                      <a:pt x="891" y="21"/>
                    </a:cubicBezTo>
                    <a:cubicBezTo>
                      <a:pt x="549" y="113"/>
                      <a:pt x="1" y="889"/>
                      <a:pt x="275" y="889"/>
                    </a:cubicBezTo>
                    <a:cubicBezTo>
                      <a:pt x="549" y="889"/>
                      <a:pt x="2398" y="432"/>
                      <a:pt x="2398" y="295"/>
                    </a:cubicBezTo>
                    <a:cubicBezTo>
                      <a:pt x="2417" y="180"/>
                      <a:pt x="1565" y="0"/>
                      <a:pt x="11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33"/>
              <p:cNvSpPr/>
              <p:nvPr/>
            </p:nvSpPr>
            <p:spPr>
              <a:xfrm>
                <a:off x="8143206" y="902071"/>
                <a:ext cx="487016" cy="187282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5073" extrusionOk="0">
                    <a:moveTo>
                      <a:pt x="1687" y="267"/>
                    </a:moveTo>
                    <a:cubicBezTo>
                      <a:pt x="2571" y="267"/>
                      <a:pt x="5604" y="818"/>
                      <a:pt x="6803" y="1107"/>
                    </a:cubicBezTo>
                    <a:cubicBezTo>
                      <a:pt x="7967" y="1381"/>
                      <a:pt x="9108" y="1701"/>
                      <a:pt x="10227" y="2089"/>
                    </a:cubicBezTo>
                    <a:cubicBezTo>
                      <a:pt x="10683" y="2248"/>
                      <a:pt x="11528" y="2545"/>
                      <a:pt x="11893" y="2705"/>
                    </a:cubicBezTo>
                    <a:cubicBezTo>
                      <a:pt x="13192" y="3161"/>
                      <a:pt x="12443" y="3935"/>
                      <a:pt x="12077" y="4687"/>
                    </a:cubicBezTo>
                    <a:lnTo>
                      <a:pt x="12077" y="4687"/>
                    </a:lnTo>
                    <a:cubicBezTo>
                      <a:pt x="11982" y="4766"/>
                      <a:pt x="11829" y="4799"/>
                      <a:pt x="11636" y="4799"/>
                    </a:cubicBezTo>
                    <a:cubicBezTo>
                      <a:pt x="10713" y="4799"/>
                      <a:pt x="8895" y="4041"/>
                      <a:pt x="8355" y="3892"/>
                    </a:cubicBezTo>
                    <a:cubicBezTo>
                      <a:pt x="7259" y="3595"/>
                      <a:pt x="6164" y="3321"/>
                      <a:pt x="5068" y="3070"/>
                    </a:cubicBezTo>
                    <a:cubicBezTo>
                      <a:pt x="4224" y="2865"/>
                      <a:pt x="3379" y="2659"/>
                      <a:pt x="2534" y="2477"/>
                    </a:cubicBezTo>
                    <a:cubicBezTo>
                      <a:pt x="2215" y="2408"/>
                      <a:pt x="1758" y="2294"/>
                      <a:pt x="1416" y="2226"/>
                    </a:cubicBezTo>
                    <a:cubicBezTo>
                      <a:pt x="982" y="2157"/>
                      <a:pt x="435" y="2066"/>
                      <a:pt x="480" y="1746"/>
                    </a:cubicBezTo>
                    <a:cubicBezTo>
                      <a:pt x="686" y="1335"/>
                      <a:pt x="1051" y="422"/>
                      <a:pt x="1485" y="286"/>
                    </a:cubicBezTo>
                    <a:cubicBezTo>
                      <a:pt x="1526" y="273"/>
                      <a:pt x="1594" y="267"/>
                      <a:pt x="1687" y="267"/>
                    </a:cubicBezTo>
                    <a:close/>
                    <a:moveTo>
                      <a:pt x="1567" y="0"/>
                    </a:moveTo>
                    <a:cubicBezTo>
                      <a:pt x="1369" y="0"/>
                      <a:pt x="1217" y="28"/>
                      <a:pt x="1142" y="103"/>
                    </a:cubicBezTo>
                    <a:cubicBezTo>
                      <a:pt x="914" y="308"/>
                      <a:pt x="1" y="1541"/>
                      <a:pt x="206" y="2020"/>
                    </a:cubicBezTo>
                    <a:cubicBezTo>
                      <a:pt x="389" y="2385"/>
                      <a:pt x="2763" y="2751"/>
                      <a:pt x="3447" y="2910"/>
                    </a:cubicBezTo>
                    <a:cubicBezTo>
                      <a:pt x="5274" y="3321"/>
                      <a:pt x="7122" y="3801"/>
                      <a:pt x="8948" y="4280"/>
                    </a:cubicBezTo>
                    <a:cubicBezTo>
                      <a:pt x="9548" y="4451"/>
                      <a:pt x="10701" y="5073"/>
                      <a:pt x="11547" y="5073"/>
                    </a:cubicBezTo>
                    <a:cubicBezTo>
                      <a:pt x="11821" y="5073"/>
                      <a:pt x="12062" y="5008"/>
                      <a:pt x="12243" y="4842"/>
                    </a:cubicBezTo>
                    <a:lnTo>
                      <a:pt x="12243" y="4842"/>
                    </a:lnTo>
                    <a:cubicBezTo>
                      <a:pt x="12258" y="4834"/>
                      <a:pt x="12271" y="4822"/>
                      <a:pt x="12281" y="4805"/>
                    </a:cubicBezTo>
                    <a:cubicBezTo>
                      <a:pt x="12578" y="4211"/>
                      <a:pt x="13148" y="3390"/>
                      <a:pt x="12920" y="3025"/>
                    </a:cubicBezTo>
                    <a:cubicBezTo>
                      <a:pt x="12669" y="2637"/>
                      <a:pt x="11687" y="2363"/>
                      <a:pt x="11277" y="2226"/>
                    </a:cubicBezTo>
                    <a:cubicBezTo>
                      <a:pt x="10227" y="1838"/>
                      <a:pt x="9154" y="1495"/>
                      <a:pt x="8058" y="1199"/>
                    </a:cubicBezTo>
                    <a:cubicBezTo>
                      <a:pt x="6483" y="765"/>
                      <a:pt x="4885" y="445"/>
                      <a:pt x="3288" y="240"/>
                    </a:cubicBezTo>
                    <a:cubicBezTo>
                      <a:pt x="2758" y="160"/>
                      <a:pt x="2036" y="0"/>
                      <a:pt x="15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31" name="Google Shape;1431;p33"/>
          <p:cNvSpPr/>
          <p:nvPr/>
        </p:nvSpPr>
        <p:spPr>
          <a:xfrm rot="-1799958">
            <a:off x="8138526" y="2487372"/>
            <a:ext cx="691599" cy="44337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2" name="Google Shape;1432;p33"/>
          <p:cNvGrpSpPr/>
          <p:nvPr/>
        </p:nvGrpSpPr>
        <p:grpSpPr>
          <a:xfrm>
            <a:off x="7912979" y="212593"/>
            <a:ext cx="788157" cy="794794"/>
            <a:chOff x="7912979" y="212593"/>
            <a:chExt cx="788157" cy="794794"/>
          </a:xfrm>
        </p:grpSpPr>
        <p:grpSp>
          <p:nvGrpSpPr>
            <p:cNvPr id="1433" name="Google Shape;1433;p33"/>
            <p:cNvGrpSpPr/>
            <p:nvPr/>
          </p:nvGrpSpPr>
          <p:grpSpPr>
            <a:xfrm rot="2700000">
              <a:off x="8087019" y="338139"/>
              <a:ext cx="476456" cy="586718"/>
              <a:chOff x="3405953" y="2091856"/>
              <a:chExt cx="400887" cy="493661"/>
            </a:xfrm>
          </p:grpSpPr>
          <p:sp>
            <p:nvSpPr>
              <p:cNvPr id="1434" name="Google Shape;1434;p33"/>
              <p:cNvSpPr/>
              <p:nvPr/>
            </p:nvSpPr>
            <p:spPr>
              <a:xfrm>
                <a:off x="3405953" y="2095179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33"/>
              <p:cNvSpPr/>
              <p:nvPr/>
            </p:nvSpPr>
            <p:spPr>
              <a:xfrm>
                <a:off x="3524606" y="2138114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33"/>
              <p:cNvSpPr/>
              <p:nvPr/>
            </p:nvSpPr>
            <p:spPr>
              <a:xfrm>
                <a:off x="3460591" y="2191607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33"/>
              <p:cNvSpPr/>
              <p:nvPr/>
            </p:nvSpPr>
            <p:spPr>
              <a:xfrm>
                <a:off x="3672091" y="2114487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33"/>
              <p:cNvSpPr/>
              <p:nvPr/>
            </p:nvSpPr>
            <p:spPr>
              <a:xfrm>
                <a:off x="3469008" y="2288516"/>
                <a:ext cx="31232" cy="41348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12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9" y="503"/>
                      <a:pt x="549" y="868"/>
                      <a:pt x="845" y="1119"/>
                    </a:cubicBezTo>
                    <a:cubicBezTo>
                      <a:pt x="617" y="708"/>
                      <a:pt x="320" y="320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33"/>
              <p:cNvSpPr/>
              <p:nvPr/>
            </p:nvSpPr>
            <p:spPr>
              <a:xfrm>
                <a:off x="3408352" y="2091856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0" name="Google Shape;1440;p33"/>
            <p:cNvGrpSpPr/>
            <p:nvPr/>
          </p:nvGrpSpPr>
          <p:grpSpPr>
            <a:xfrm rot="2700000">
              <a:off x="8050640" y="295123"/>
              <a:ext cx="476456" cy="586718"/>
              <a:chOff x="3405953" y="2091856"/>
              <a:chExt cx="400887" cy="493661"/>
            </a:xfrm>
          </p:grpSpPr>
          <p:sp>
            <p:nvSpPr>
              <p:cNvPr id="1441" name="Google Shape;1441;p33"/>
              <p:cNvSpPr/>
              <p:nvPr/>
            </p:nvSpPr>
            <p:spPr>
              <a:xfrm>
                <a:off x="3405953" y="2095179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33"/>
              <p:cNvSpPr/>
              <p:nvPr/>
            </p:nvSpPr>
            <p:spPr>
              <a:xfrm>
                <a:off x="3524606" y="2138114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33"/>
              <p:cNvSpPr/>
              <p:nvPr/>
            </p:nvSpPr>
            <p:spPr>
              <a:xfrm>
                <a:off x="3460591" y="2191607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33"/>
              <p:cNvSpPr/>
              <p:nvPr/>
            </p:nvSpPr>
            <p:spPr>
              <a:xfrm>
                <a:off x="3672091" y="2114487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33"/>
              <p:cNvSpPr/>
              <p:nvPr/>
            </p:nvSpPr>
            <p:spPr>
              <a:xfrm>
                <a:off x="3469008" y="2288516"/>
                <a:ext cx="31232" cy="41348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12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29" y="503"/>
                      <a:pt x="549" y="868"/>
                      <a:pt x="845" y="1119"/>
                    </a:cubicBezTo>
                    <a:cubicBezTo>
                      <a:pt x="617" y="708"/>
                      <a:pt x="320" y="320"/>
                      <a:pt x="1" y="1"/>
                    </a:cubicBezTo>
                    <a:close/>
                  </a:path>
                </a:pathLst>
              </a:custGeom>
              <a:solidFill>
                <a:srgbClr val="00A8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3"/>
              <p:cNvSpPr/>
              <p:nvPr/>
            </p:nvSpPr>
            <p:spPr>
              <a:xfrm>
                <a:off x="3408352" y="2091856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47" name="Google Shape;1447;p33"/>
          <p:cNvSpPr/>
          <p:nvPr/>
        </p:nvSpPr>
        <p:spPr>
          <a:xfrm>
            <a:off x="3431200" y="73432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33"/>
          <p:cNvSpPr/>
          <p:nvPr/>
        </p:nvSpPr>
        <p:spPr>
          <a:xfrm>
            <a:off x="524300" y="12984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33"/>
          <p:cNvSpPr/>
          <p:nvPr/>
        </p:nvSpPr>
        <p:spPr>
          <a:xfrm>
            <a:off x="3364825" y="376070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33"/>
          <p:cNvSpPr/>
          <p:nvPr/>
        </p:nvSpPr>
        <p:spPr>
          <a:xfrm>
            <a:off x="6742950" y="4484125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33"/>
          <p:cNvSpPr/>
          <p:nvPr/>
        </p:nvSpPr>
        <p:spPr>
          <a:xfrm>
            <a:off x="8621150" y="159047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33"/>
          <p:cNvSpPr/>
          <p:nvPr/>
        </p:nvSpPr>
        <p:spPr>
          <a:xfrm>
            <a:off x="4373625" y="2858100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33"/>
          <p:cNvSpPr/>
          <p:nvPr/>
        </p:nvSpPr>
        <p:spPr>
          <a:xfrm>
            <a:off x="6577025" y="588325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33"/>
          <p:cNvSpPr/>
          <p:nvPr/>
        </p:nvSpPr>
        <p:spPr>
          <a:xfrm>
            <a:off x="418100" y="480267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5" name="Google Shape;1455;p33"/>
          <p:cNvGrpSpPr/>
          <p:nvPr/>
        </p:nvGrpSpPr>
        <p:grpSpPr>
          <a:xfrm>
            <a:off x="4430854" y="4282890"/>
            <a:ext cx="505019" cy="516396"/>
            <a:chOff x="4430854" y="4282890"/>
            <a:chExt cx="505019" cy="516396"/>
          </a:xfrm>
        </p:grpSpPr>
        <p:grpSp>
          <p:nvGrpSpPr>
            <p:cNvPr id="1456" name="Google Shape;1456;p33"/>
            <p:cNvGrpSpPr/>
            <p:nvPr/>
          </p:nvGrpSpPr>
          <p:grpSpPr>
            <a:xfrm>
              <a:off x="4459429" y="4330515"/>
              <a:ext cx="476444" cy="468771"/>
              <a:chOff x="5725679" y="3981227"/>
              <a:chExt cx="476444" cy="468771"/>
            </a:xfrm>
          </p:grpSpPr>
          <p:sp>
            <p:nvSpPr>
              <p:cNvPr id="1457" name="Google Shape;1457;p33"/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3"/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3"/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3"/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3"/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33"/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33"/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33"/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33"/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6" name="Google Shape;1466;p33"/>
            <p:cNvGrpSpPr/>
            <p:nvPr/>
          </p:nvGrpSpPr>
          <p:grpSpPr>
            <a:xfrm>
              <a:off x="4430854" y="4282890"/>
              <a:ext cx="476444" cy="468771"/>
              <a:chOff x="5725679" y="3981227"/>
              <a:chExt cx="476444" cy="468771"/>
            </a:xfrm>
          </p:grpSpPr>
          <p:sp>
            <p:nvSpPr>
              <p:cNvPr id="1467" name="Google Shape;1467;p33"/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33"/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33"/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33"/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33"/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33"/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33"/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33"/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33"/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4" name="文本框 6">
            <a:extLst>
              <a:ext uri="{FF2B5EF4-FFF2-40B4-BE49-F238E27FC236}">
                <a16:creationId xmlns:a16="http://schemas.microsoft.com/office/drawing/2014/main" id="{22628DC0-7F7F-8A3F-8750-8A60D52E68F5}"/>
              </a:ext>
            </a:extLst>
          </p:cNvPr>
          <p:cNvSpPr txBox="1"/>
          <p:nvPr/>
        </p:nvSpPr>
        <p:spPr>
          <a:xfrm>
            <a:off x="1752984" y="1434932"/>
            <a:ext cx="6713697" cy="2171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CHÀO MỪNG CÁC EM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29" y="308202"/>
            <a:ext cx="7892143" cy="1670957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9 x 7 =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621921" y="2124468"/>
            <a:ext cx="7892143" cy="167095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>
                <a:solidFill>
                  <a:prstClr val="white"/>
                </a:solidFill>
                <a:latin typeface="Calibri" panose="020F0502020204030204"/>
              </a:rPr>
              <a:t>63</a:t>
            </a:r>
            <a:endParaRPr lang="en-US" sz="2400" b="1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  <p:pic>
        <p:nvPicPr>
          <p:cNvPr id="5" name="Picture 9" descr="be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491" y="1871610"/>
            <a:ext cx="1733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626556" y="3923106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5000" b="1" dirty="0" err="1">
                <a:solidFill>
                  <a:srgbClr val="FF3300"/>
                </a:solidFill>
                <a:latin typeface=".VnArial" panose="020B7200000000000000" pitchFamily="34" charset="0"/>
              </a:rPr>
              <a:t>HÕt</a:t>
            </a:r>
            <a:r>
              <a:rPr lang="en-US" altLang="en-US" sz="5000" b="1" dirty="0">
                <a:solidFill>
                  <a:srgbClr val="FF33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5000" b="1" dirty="0" err="1">
                <a:solidFill>
                  <a:srgbClr val="FF3300"/>
                </a:solidFill>
                <a:latin typeface=".VnArial" panose="020B7200000000000000" pitchFamily="34" charset="0"/>
              </a:rPr>
              <a:t>giê</a:t>
            </a:r>
            <a:endParaRPr lang="en-US" altLang="en-US" sz="5000" b="1" dirty="0">
              <a:solidFill>
                <a:srgbClr val="FF3300"/>
              </a:solidFill>
              <a:latin typeface=".VnArial" panose="020B7200000000000000" pitchFamily="34" charset="0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4163925" y="3732606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8" name="Oval 19"/>
          <p:cNvSpPr>
            <a:spLocks noChangeArrowheads="1"/>
          </p:cNvSpPr>
          <p:nvPr/>
        </p:nvSpPr>
        <p:spPr bwMode="auto">
          <a:xfrm>
            <a:off x="4163925" y="370333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4226395" y="3732606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10" name="Oval 21"/>
          <p:cNvSpPr>
            <a:spLocks noChangeArrowheads="1"/>
          </p:cNvSpPr>
          <p:nvPr/>
        </p:nvSpPr>
        <p:spPr bwMode="auto">
          <a:xfrm>
            <a:off x="4153386" y="3732606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4195160" y="3673896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1081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29" y="308202"/>
            <a:ext cx="7892143" cy="1670957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8 x 5 =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621921" y="2124468"/>
            <a:ext cx="7892143" cy="167095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40</a:t>
            </a: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  <p:pic>
        <p:nvPicPr>
          <p:cNvPr id="5" name="Picture 9" descr="be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82" y="1951594"/>
            <a:ext cx="1733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626556" y="3923106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5000" b="1" dirty="0" err="1">
                <a:solidFill>
                  <a:srgbClr val="FF3300"/>
                </a:solidFill>
                <a:latin typeface=".VnArial" panose="020B7200000000000000" pitchFamily="34" charset="0"/>
              </a:rPr>
              <a:t>HÕt</a:t>
            </a:r>
            <a:r>
              <a:rPr lang="en-US" altLang="en-US" sz="5000" b="1" dirty="0">
                <a:solidFill>
                  <a:srgbClr val="FF33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5000" b="1" dirty="0" err="1">
                <a:solidFill>
                  <a:srgbClr val="FF3300"/>
                </a:solidFill>
                <a:latin typeface=".VnArial" panose="020B7200000000000000" pitchFamily="34" charset="0"/>
              </a:rPr>
              <a:t>giê</a:t>
            </a:r>
            <a:endParaRPr lang="en-US" altLang="en-US" sz="5000" b="1" dirty="0">
              <a:solidFill>
                <a:srgbClr val="FF3300"/>
              </a:solidFill>
              <a:latin typeface=".VnArial" panose="020B7200000000000000" pitchFamily="34" charset="0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4293306" y="3617748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8" name="Oval 19"/>
          <p:cNvSpPr>
            <a:spLocks noChangeArrowheads="1"/>
          </p:cNvSpPr>
          <p:nvPr/>
        </p:nvSpPr>
        <p:spPr bwMode="auto">
          <a:xfrm>
            <a:off x="4274256" y="365758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4283781" y="3668766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10" name="Oval 21"/>
          <p:cNvSpPr>
            <a:spLocks noChangeArrowheads="1"/>
          </p:cNvSpPr>
          <p:nvPr/>
        </p:nvSpPr>
        <p:spPr bwMode="auto">
          <a:xfrm>
            <a:off x="4238614" y="3672514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2</a:t>
            </a:r>
          </a:p>
        </p:txBody>
      </p:sp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4264731" y="3649278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44675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29" y="308202"/>
            <a:ext cx="7892143" cy="1670957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9 x 10 =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621921" y="2124468"/>
            <a:ext cx="7892143" cy="167095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90</a:t>
            </a: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  <p:pic>
        <p:nvPicPr>
          <p:cNvPr id="5" name="Picture 9" descr="be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537" y="1766929"/>
            <a:ext cx="1733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626556" y="3923106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5000" b="1" dirty="0" err="1">
                <a:solidFill>
                  <a:srgbClr val="FF3300"/>
                </a:solidFill>
                <a:latin typeface=".VnArial" panose="020B7200000000000000" pitchFamily="34" charset="0"/>
              </a:rPr>
              <a:t>HÕt</a:t>
            </a:r>
            <a:r>
              <a:rPr lang="en-US" altLang="en-US" sz="5000" b="1" dirty="0">
                <a:solidFill>
                  <a:srgbClr val="FF33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5000" b="1" dirty="0" err="1">
                <a:solidFill>
                  <a:srgbClr val="FF3300"/>
                </a:solidFill>
                <a:latin typeface=".VnArial" panose="020B7200000000000000" pitchFamily="34" charset="0"/>
              </a:rPr>
              <a:t>giê</a:t>
            </a:r>
            <a:endParaRPr lang="en-US" altLang="en-US" sz="5000" b="1" dirty="0">
              <a:solidFill>
                <a:srgbClr val="FF3300"/>
              </a:solidFill>
              <a:latin typeface=".VnArial" panose="020B7200000000000000" pitchFamily="34" charset="0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4274256" y="3712214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5</a:t>
            </a:r>
          </a:p>
        </p:txBody>
      </p:sp>
      <p:sp>
        <p:nvSpPr>
          <p:cNvPr id="8" name="Oval 19"/>
          <p:cNvSpPr>
            <a:spLocks noChangeArrowheads="1"/>
          </p:cNvSpPr>
          <p:nvPr/>
        </p:nvSpPr>
        <p:spPr bwMode="auto">
          <a:xfrm>
            <a:off x="4337316" y="3732606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4</a:t>
            </a:r>
          </a:p>
        </p:txBody>
      </p: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4293306" y="375330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3</a:t>
            </a:r>
          </a:p>
        </p:txBody>
      </p:sp>
      <p:sp>
        <p:nvSpPr>
          <p:cNvPr id="10" name="Oval 21"/>
          <p:cNvSpPr>
            <a:spLocks noChangeArrowheads="1"/>
          </p:cNvSpPr>
          <p:nvPr/>
        </p:nvSpPr>
        <p:spPr bwMode="auto">
          <a:xfrm>
            <a:off x="4315311" y="3691517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2</a:t>
            </a:r>
          </a:p>
        </p:txBody>
      </p:sp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4293306" y="374295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53733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2" name="Google Shape;1482;p34"/>
          <p:cNvGrpSpPr/>
          <p:nvPr/>
        </p:nvGrpSpPr>
        <p:grpSpPr>
          <a:xfrm>
            <a:off x="7809749" y="304818"/>
            <a:ext cx="1057374" cy="946067"/>
            <a:chOff x="7919949" y="313993"/>
            <a:chExt cx="1057374" cy="946067"/>
          </a:xfrm>
        </p:grpSpPr>
        <p:grpSp>
          <p:nvGrpSpPr>
            <p:cNvPr id="1483" name="Google Shape;1483;p34"/>
            <p:cNvGrpSpPr/>
            <p:nvPr/>
          </p:nvGrpSpPr>
          <p:grpSpPr>
            <a:xfrm>
              <a:off x="7969195" y="320586"/>
              <a:ext cx="1008127" cy="939474"/>
              <a:chOff x="7919949" y="313993"/>
              <a:chExt cx="1008127" cy="939474"/>
            </a:xfrm>
          </p:grpSpPr>
          <p:sp>
            <p:nvSpPr>
              <p:cNvPr id="1484" name="Google Shape;1484;p34"/>
              <p:cNvSpPr/>
              <p:nvPr/>
            </p:nvSpPr>
            <p:spPr>
              <a:xfrm rot="-3382809">
                <a:off x="8217200" y="363400"/>
                <a:ext cx="415547" cy="898645"/>
              </a:xfrm>
              <a:custGeom>
                <a:avLst/>
                <a:gdLst/>
                <a:ahLst/>
                <a:cxnLst/>
                <a:rect l="l" t="t" r="r" b="b"/>
                <a:pathLst>
                  <a:path w="14124" h="30544" extrusionOk="0">
                    <a:moveTo>
                      <a:pt x="10909" y="0"/>
                    </a:moveTo>
                    <a:cubicBezTo>
                      <a:pt x="10420" y="0"/>
                      <a:pt x="9989" y="120"/>
                      <a:pt x="9740" y="404"/>
                    </a:cubicBezTo>
                    <a:cubicBezTo>
                      <a:pt x="5952" y="4724"/>
                      <a:pt x="734" y="23710"/>
                      <a:pt x="91" y="28852"/>
                    </a:cubicBezTo>
                    <a:cubicBezTo>
                      <a:pt x="0" y="29583"/>
                      <a:pt x="410" y="30011"/>
                      <a:pt x="1339" y="30344"/>
                    </a:cubicBezTo>
                    <a:cubicBezTo>
                      <a:pt x="1700" y="30474"/>
                      <a:pt x="2009" y="30544"/>
                      <a:pt x="2276" y="30544"/>
                    </a:cubicBezTo>
                    <a:cubicBezTo>
                      <a:pt x="2697" y="30544"/>
                      <a:pt x="3011" y="30371"/>
                      <a:pt x="3253" y="29990"/>
                    </a:cubicBezTo>
                    <a:cubicBezTo>
                      <a:pt x="6036" y="25619"/>
                      <a:pt x="14124" y="7668"/>
                      <a:pt x="13961" y="1924"/>
                    </a:cubicBezTo>
                    <a:cubicBezTo>
                      <a:pt x="13941" y="1221"/>
                      <a:pt x="13143" y="580"/>
                      <a:pt x="12226" y="239"/>
                    </a:cubicBezTo>
                    <a:cubicBezTo>
                      <a:pt x="11797" y="90"/>
                      <a:pt x="11332" y="0"/>
                      <a:pt x="109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34"/>
              <p:cNvSpPr/>
              <p:nvPr/>
            </p:nvSpPr>
            <p:spPr>
              <a:xfrm rot="-3382809">
                <a:off x="8160519" y="394861"/>
                <a:ext cx="308277" cy="565066"/>
              </a:xfrm>
              <a:custGeom>
                <a:avLst/>
                <a:gdLst/>
                <a:ahLst/>
                <a:cxnLst/>
                <a:rect l="l" t="t" r="r" b="b"/>
                <a:pathLst>
                  <a:path w="10478" h="19206" extrusionOk="0">
                    <a:moveTo>
                      <a:pt x="7332" y="0"/>
                    </a:moveTo>
                    <a:cubicBezTo>
                      <a:pt x="6843" y="0"/>
                      <a:pt x="6412" y="120"/>
                      <a:pt x="6163" y="404"/>
                    </a:cubicBezTo>
                    <a:cubicBezTo>
                      <a:pt x="4692" y="2083"/>
                      <a:pt x="3004" y="5979"/>
                      <a:pt x="1452" y="10414"/>
                    </a:cubicBezTo>
                    <a:cubicBezTo>
                      <a:pt x="1541" y="10490"/>
                      <a:pt x="1630" y="10569"/>
                      <a:pt x="1740" y="10657"/>
                    </a:cubicBezTo>
                    <a:cubicBezTo>
                      <a:pt x="1001" y="12618"/>
                      <a:pt x="0" y="16786"/>
                      <a:pt x="627" y="18163"/>
                    </a:cubicBezTo>
                    <a:cubicBezTo>
                      <a:pt x="740" y="18410"/>
                      <a:pt x="903" y="18573"/>
                      <a:pt x="1112" y="18649"/>
                    </a:cubicBezTo>
                    <a:lnTo>
                      <a:pt x="1113" y="18649"/>
                    </a:lnTo>
                    <a:cubicBezTo>
                      <a:pt x="1193" y="18678"/>
                      <a:pt x="1278" y="18693"/>
                      <a:pt x="1363" y="18693"/>
                    </a:cubicBezTo>
                    <a:cubicBezTo>
                      <a:pt x="1501" y="18693"/>
                      <a:pt x="1645" y="18656"/>
                      <a:pt x="1795" y="18583"/>
                    </a:cubicBezTo>
                    <a:cubicBezTo>
                      <a:pt x="3026" y="17986"/>
                      <a:pt x="4686" y="14783"/>
                      <a:pt x="5498" y="12709"/>
                    </a:cubicBezTo>
                    <a:cubicBezTo>
                      <a:pt x="5911" y="12856"/>
                      <a:pt x="6351" y="12993"/>
                      <a:pt x="6823" y="13112"/>
                    </a:cubicBezTo>
                    <a:cubicBezTo>
                      <a:pt x="6823" y="13112"/>
                      <a:pt x="5857" y="16495"/>
                      <a:pt x="4985" y="19205"/>
                    </a:cubicBezTo>
                    <a:cubicBezTo>
                      <a:pt x="7797" y="12692"/>
                      <a:pt x="10478" y="5255"/>
                      <a:pt x="10384" y="1924"/>
                    </a:cubicBezTo>
                    <a:cubicBezTo>
                      <a:pt x="10364" y="1221"/>
                      <a:pt x="9566" y="580"/>
                      <a:pt x="8649" y="239"/>
                    </a:cubicBezTo>
                    <a:cubicBezTo>
                      <a:pt x="8220" y="90"/>
                      <a:pt x="7755" y="0"/>
                      <a:pt x="73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4"/>
              <p:cNvSpPr/>
              <p:nvPr/>
            </p:nvSpPr>
            <p:spPr>
              <a:xfrm rot="-3382809">
                <a:off x="8194291" y="359017"/>
                <a:ext cx="459443" cy="905147"/>
              </a:xfrm>
              <a:custGeom>
                <a:avLst/>
                <a:gdLst/>
                <a:ahLst/>
                <a:cxnLst/>
                <a:rect l="l" t="t" r="r" b="b"/>
                <a:pathLst>
                  <a:path w="15616" h="30765" extrusionOk="0">
                    <a:moveTo>
                      <a:pt x="12273" y="406"/>
                    </a:moveTo>
                    <a:cubicBezTo>
                      <a:pt x="12685" y="406"/>
                      <a:pt x="13104" y="546"/>
                      <a:pt x="13527" y="853"/>
                    </a:cubicBezTo>
                    <a:cubicBezTo>
                      <a:pt x="15616" y="2367"/>
                      <a:pt x="13854" y="6467"/>
                      <a:pt x="13270" y="8378"/>
                    </a:cubicBezTo>
                    <a:cubicBezTo>
                      <a:pt x="12452" y="11050"/>
                      <a:pt x="11462" y="13671"/>
                      <a:pt x="10413" y="16260"/>
                    </a:cubicBezTo>
                    <a:cubicBezTo>
                      <a:pt x="9246" y="19136"/>
                      <a:pt x="7992" y="21980"/>
                      <a:pt x="6643" y="24777"/>
                    </a:cubicBezTo>
                    <a:cubicBezTo>
                      <a:pt x="5947" y="26222"/>
                      <a:pt x="4593" y="30384"/>
                      <a:pt x="2499" y="30384"/>
                    </a:cubicBezTo>
                    <a:cubicBezTo>
                      <a:pt x="2378" y="30384"/>
                      <a:pt x="2254" y="30370"/>
                      <a:pt x="2127" y="30341"/>
                    </a:cubicBezTo>
                    <a:lnTo>
                      <a:pt x="2127" y="30341"/>
                    </a:lnTo>
                    <a:cubicBezTo>
                      <a:pt x="0" y="29332"/>
                      <a:pt x="1803" y="24794"/>
                      <a:pt x="2198" y="23195"/>
                    </a:cubicBezTo>
                    <a:cubicBezTo>
                      <a:pt x="2862" y="20507"/>
                      <a:pt x="3609" y="17841"/>
                      <a:pt x="4425" y="15196"/>
                    </a:cubicBezTo>
                    <a:cubicBezTo>
                      <a:pt x="5045" y="13183"/>
                      <a:pt x="8339" y="406"/>
                      <a:pt x="12273" y="406"/>
                    </a:cubicBezTo>
                    <a:close/>
                    <a:moveTo>
                      <a:pt x="11934" y="1"/>
                    </a:moveTo>
                    <a:cubicBezTo>
                      <a:pt x="11058" y="1"/>
                      <a:pt x="10278" y="458"/>
                      <a:pt x="9669" y="1346"/>
                    </a:cubicBezTo>
                    <a:cubicBezTo>
                      <a:pt x="6615" y="5801"/>
                      <a:pt x="5100" y="11674"/>
                      <a:pt x="3591" y="16780"/>
                    </a:cubicBezTo>
                    <a:cubicBezTo>
                      <a:pt x="2665" y="19911"/>
                      <a:pt x="1809" y="23072"/>
                      <a:pt x="1140" y="26269"/>
                    </a:cubicBezTo>
                    <a:cubicBezTo>
                      <a:pt x="766" y="28052"/>
                      <a:pt x="4" y="29743"/>
                      <a:pt x="1968" y="30641"/>
                    </a:cubicBezTo>
                    <a:lnTo>
                      <a:pt x="1968" y="30641"/>
                    </a:lnTo>
                    <a:cubicBezTo>
                      <a:pt x="1984" y="30653"/>
                      <a:pt x="2004" y="30661"/>
                      <a:pt x="2027" y="30667"/>
                    </a:cubicBezTo>
                    <a:cubicBezTo>
                      <a:pt x="2305" y="30733"/>
                      <a:pt x="2552" y="30765"/>
                      <a:pt x="2774" y="30765"/>
                    </a:cubicBezTo>
                    <a:cubicBezTo>
                      <a:pt x="4121" y="30765"/>
                      <a:pt x="4535" y="29619"/>
                      <a:pt x="5262" y="28267"/>
                    </a:cubicBezTo>
                    <a:cubicBezTo>
                      <a:pt x="6556" y="25858"/>
                      <a:pt x="7712" y="23370"/>
                      <a:pt x="8821" y="20871"/>
                    </a:cubicBezTo>
                    <a:cubicBezTo>
                      <a:pt x="11134" y="15656"/>
                      <a:pt x="13583" y="10154"/>
                      <a:pt x="14615" y="4511"/>
                    </a:cubicBezTo>
                    <a:cubicBezTo>
                      <a:pt x="14896" y="2975"/>
                      <a:pt x="15223" y="1488"/>
                      <a:pt x="13699" y="559"/>
                    </a:cubicBezTo>
                    <a:cubicBezTo>
                      <a:pt x="13085" y="185"/>
                      <a:pt x="12490" y="1"/>
                      <a:pt x="119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4"/>
              <p:cNvSpPr/>
              <p:nvPr/>
            </p:nvSpPr>
            <p:spPr>
              <a:xfrm rot="-3382809">
                <a:off x="8069478" y="355618"/>
                <a:ext cx="327077" cy="423726"/>
              </a:xfrm>
              <a:custGeom>
                <a:avLst/>
                <a:gdLst/>
                <a:ahLst/>
                <a:cxnLst/>
                <a:rect l="l" t="t" r="r" b="b"/>
                <a:pathLst>
                  <a:path w="11117" h="14402" extrusionOk="0">
                    <a:moveTo>
                      <a:pt x="7718" y="1"/>
                    </a:moveTo>
                    <a:cubicBezTo>
                      <a:pt x="6175" y="1"/>
                      <a:pt x="3110" y="2205"/>
                      <a:pt x="62" y="11605"/>
                    </a:cubicBezTo>
                    <a:cubicBezTo>
                      <a:pt x="0" y="11795"/>
                      <a:pt x="75" y="12007"/>
                      <a:pt x="248" y="12108"/>
                    </a:cubicBezTo>
                    <a:cubicBezTo>
                      <a:pt x="1008" y="12547"/>
                      <a:pt x="2030" y="13067"/>
                      <a:pt x="3324" y="13533"/>
                    </a:cubicBezTo>
                    <a:cubicBezTo>
                      <a:pt x="4617" y="13999"/>
                      <a:pt x="5736" y="14249"/>
                      <a:pt x="6601" y="14396"/>
                    </a:cubicBezTo>
                    <a:cubicBezTo>
                      <a:pt x="6623" y="14400"/>
                      <a:pt x="6646" y="14402"/>
                      <a:pt x="6668" y="14402"/>
                    </a:cubicBezTo>
                    <a:cubicBezTo>
                      <a:pt x="6840" y="14402"/>
                      <a:pt x="7001" y="14292"/>
                      <a:pt x="7066" y="14128"/>
                    </a:cubicBezTo>
                    <a:cubicBezTo>
                      <a:pt x="11117" y="3927"/>
                      <a:pt x="9489" y="550"/>
                      <a:pt x="8172" y="75"/>
                    </a:cubicBezTo>
                    <a:cubicBezTo>
                      <a:pt x="8040" y="28"/>
                      <a:pt x="7888" y="1"/>
                      <a:pt x="77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4"/>
              <p:cNvSpPr/>
              <p:nvPr/>
            </p:nvSpPr>
            <p:spPr>
              <a:xfrm rot="-3382809">
                <a:off x="8199077" y="578119"/>
                <a:ext cx="167907" cy="19318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6566" extrusionOk="0">
                    <a:moveTo>
                      <a:pt x="3669" y="1"/>
                    </a:moveTo>
                    <a:cubicBezTo>
                      <a:pt x="2141" y="1"/>
                      <a:pt x="574" y="3519"/>
                      <a:pt x="0" y="4957"/>
                    </a:cubicBezTo>
                    <a:cubicBezTo>
                      <a:pt x="714" y="5350"/>
                      <a:pt x="1609" y="5784"/>
                      <a:pt x="2713" y="6182"/>
                    </a:cubicBezTo>
                    <a:cubicBezTo>
                      <a:pt x="3135" y="6334"/>
                      <a:pt x="3529" y="6456"/>
                      <a:pt x="3911" y="6566"/>
                    </a:cubicBezTo>
                    <a:cubicBezTo>
                      <a:pt x="4382" y="5143"/>
                      <a:pt x="5706" y="673"/>
                      <a:pt x="4005" y="60"/>
                    </a:cubicBezTo>
                    <a:cubicBezTo>
                      <a:pt x="3894" y="20"/>
                      <a:pt x="3782" y="1"/>
                      <a:pt x="36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4"/>
              <p:cNvSpPr/>
              <p:nvPr/>
            </p:nvSpPr>
            <p:spPr>
              <a:xfrm rot="-3382809">
                <a:off x="8073182" y="427631"/>
                <a:ext cx="128924" cy="137486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4673" extrusionOk="0">
                    <a:moveTo>
                      <a:pt x="3581" y="0"/>
                    </a:moveTo>
                    <a:cubicBezTo>
                      <a:pt x="2710" y="0"/>
                      <a:pt x="921" y="2342"/>
                      <a:pt x="376" y="3462"/>
                    </a:cubicBezTo>
                    <a:cubicBezTo>
                      <a:pt x="0" y="4234"/>
                      <a:pt x="187" y="4672"/>
                      <a:pt x="764" y="4672"/>
                    </a:cubicBezTo>
                    <a:cubicBezTo>
                      <a:pt x="1087" y="4672"/>
                      <a:pt x="1532" y="4535"/>
                      <a:pt x="2069" y="4243"/>
                    </a:cubicBezTo>
                    <a:cubicBezTo>
                      <a:pt x="3568" y="3429"/>
                      <a:pt x="4381" y="368"/>
                      <a:pt x="3763" y="43"/>
                    </a:cubicBezTo>
                    <a:cubicBezTo>
                      <a:pt x="3708" y="14"/>
                      <a:pt x="3647" y="0"/>
                      <a:pt x="3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4"/>
              <p:cNvSpPr/>
              <p:nvPr/>
            </p:nvSpPr>
            <p:spPr>
              <a:xfrm rot="-3382809">
                <a:off x="8071747" y="363952"/>
                <a:ext cx="303098" cy="433317"/>
              </a:xfrm>
              <a:custGeom>
                <a:avLst/>
                <a:gdLst/>
                <a:ahLst/>
                <a:cxnLst/>
                <a:rect l="l" t="t" r="r" b="b"/>
                <a:pathLst>
                  <a:path w="10302" h="14728" extrusionOk="0">
                    <a:moveTo>
                      <a:pt x="7758" y="346"/>
                    </a:moveTo>
                    <a:cubicBezTo>
                      <a:pt x="7984" y="346"/>
                      <a:pt x="8210" y="396"/>
                      <a:pt x="8431" y="510"/>
                    </a:cubicBezTo>
                    <a:cubicBezTo>
                      <a:pt x="9986" y="1306"/>
                      <a:pt x="9649" y="4327"/>
                      <a:pt x="9495" y="5652"/>
                    </a:cubicBezTo>
                    <a:cubicBezTo>
                      <a:pt x="9300" y="7317"/>
                      <a:pt x="8877" y="8949"/>
                      <a:pt x="8381" y="10548"/>
                    </a:cubicBezTo>
                    <a:cubicBezTo>
                      <a:pt x="8140" y="11322"/>
                      <a:pt x="7939" y="12611"/>
                      <a:pt x="7435" y="13277"/>
                    </a:cubicBezTo>
                    <a:cubicBezTo>
                      <a:pt x="6904" y="13978"/>
                      <a:pt x="6369" y="14211"/>
                      <a:pt x="5809" y="14211"/>
                    </a:cubicBezTo>
                    <a:cubicBezTo>
                      <a:pt x="5100" y="14211"/>
                      <a:pt x="4350" y="13837"/>
                      <a:pt x="3516" y="13560"/>
                    </a:cubicBezTo>
                    <a:cubicBezTo>
                      <a:pt x="1658" y="12837"/>
                      <a:pt x="459" y="12644"/>
                      <a:pt x="880" y="10347"/>
                    </a:cubicBezTo>
                    <a:cubicBezTo>
                      <a:pt x="1101" y="9145"/>
                      <a:pt x="1871" y="7708"/>
                      <a:pt x="2373" y="6628"/>
                    </a:cubicBezTo>
                    <a:cubicBezTo>
                      <a:pt x="2926" y="5435"/>
                      <a:pt x="3538" y="4255"/>
                      <a:pt x="4294" y="3176"/>
                    </a:cubicBezTo>
                    <a:cubicBezTo>
                      <a:pt x="4918" y="2284"/>
                      <a:pt x="6354" y="346"/>
                      <a:pt x="7758" y="346"/>
                    </a:cubicBezTo>
                    <a:close/>
                    <a:moveTo>
                      <a:pt x="7763" y="0"/>
                    </a:moveTo>
                    <a:cubicBezTo>
                      <a:pt x="6206" y="0"/>
                      <a:pt x="4720" y="1971"/>
                      <a:pt x="3999" y="3004"/>
                    </a:cubicBezTo>
                    <a:cubicBezTo>
                      <a:pt x="2387" y="5316"/>
                      <a:pt x="1254" y="8070"/>
                      <a:pt x="384" y="10736"/>
                    </a:cubicBezTo>
                    <a:cubicBezTo>
                      <a:pt x="201" y="11294"/>
                      <a:pt x="0" y="11715"/>
                      <a:pt x="100" y="12057"/>
                    </a:cubicBezTo>
                    <a:cubicBezTo>
                      <a:pt x="399" y="13077"/>
                      <a:pt x="1963" y="13322"/>
                      <a:pt x="3407" y="13881"/>
                    </a:cubicBezTo>
                    <a:lnTo>
                      <a:pt x="3407" y="13881"/>
                    </a:lnTo>
                    <a:cubicBezTo>
                      <a:pt x="3413" y="13884"/>
                      <a:pt x="3419" y="13886"/>
                      <a:pt x="3426" y="13889"/>
                    </a:cubicBezTo>
                    <a:cubicBezTo>
                      <a:pt x="3426" y="13889"/>
                      <a:pt x="3426" y="13889"/>
                      <a:pt x="3426" y="13889"/>
                    </a:cubicBezTo>
                    <a:lnTo>
                      <a:pt x="3426" y="13889"/>
                    </a:lnTo>
                    <a:cubicBezTo>
                      <a:pt x="3432" y="13891"/>
                      <a:pt x="3438" y="13893"/>
                      <a:pt x="3444" y="13895"/>
                    </a:cubicBezTo>
                    <a:lnTo>
                      <a:pt x="3444" y="13895"/>
                    </a:lnTo>
                    <a:cubicBezTo>
                      <a:pt x="4257" y="14167"/>
                      <a:pt x="5369" y="14727"/>
                      <a:pt x="6311" y="14727"/>
                    </a:cubicBezTo>
                    <a:cubicBezTo>
                      <a:pt x="6708" y="14727"/>
                      <a:pt x="7076" y="14628"/>
                      <a:pt x="7377" y="14365"/>
                    </a:cubicBezTo>
                    <a:cubicBezTo>
                      <a:pt x="8397" y="13475"/>
                      <a:pt x="8827" y="10346"/>
                      <a:pt x="9174" y="9031"/>
                    </a:cubicBezTo>
                    <a:cubicBezTo>
                      <a:pt x="9467" y="7924"/>
                      <a:pt x="9712" y="6796"/>
                      <a:pt x="9844" y="5657"/>
                    </a:cubicBezTo>
                    <a:cubicBezTo>
                      <a:pt x="10014" y="4173"/>
                      <a:pt x="10302" y="813"/>
                      <a:pt x="8384" y="111"/>
                    </a:cubicBezTo>
                    <a:cubicBezTo>
                      <a:pt x="8177" y="35"/>
                      <a:pt x="7970" y="0"/>
                      <a:pt x="77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4"/>
              <p:cNvSpPr/>
              <p:nvPr/>
            </p:nvSpPr>
            <p:spPr>
              <a:xfrm rot="-3382809">
                <a:off x="8242984" y="582118"/>
                <a:ext cx="192886" cy="356322"/>
              </a:xfrm>
              <a:custGeom>
                <a:avLst/>
                <a:gdLst/>
                <a:ahLst/>
                <a:cxnLst/>
                <a:rect l="l" t="t" r="r" b="b"/>
                <a:pathLst>
                  <a:path w="6556" h="12111" extrusionOk="0">
                    <a:moveTo>
                      <a:pt x="5189" y="1"/>
                    </a:moveTo>
                    <a:cubicBezTo>
                      <a:pt x="4078" y="1"/>
                      <a:pt x="2679" y="2686"/>
                      <a:pt x="1882" y="4743"/>
                    </a:cubicBezTo>
                    <a:cubicBezTo>
                      <a:pt x="1029" y="6941"/>
                      <a:pt x="1" y="11699"/>
                      <a:pt x="1074" y="12087"/>
                    </a:cubicBezTo>
                    <a:cubicBezTo>
                      <a:pt x="1120" y="12103"/>
                      <a:pt x="1168" y="12111"/>
                      <a:pt x="1217" y="12111"/>
                    </a:cubicBezTo>
                    <a:cubicBezTo>
                      <a:pt x="2337" y="12111"/>
                      <a:pt x="4423" y="8057"/>
                      <a:pt x="5136" y="5915"/>
                    </a:cubicBezTo>
                    <a:cubicBezTo>
                      <a:pt x="5881" y="3677"/>
                      <a:pt x="6555" y="451"/>
                      <a:pt x="5414" y="40"/>
                    </a:cubicBezTo>
                    <a:cubicBezTo>
                      <a:pt x="5341" y="13"/>
                      <a:pt x="5265" y="1"/>
                      <a:pt x="51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4"/>
              <p:cNvSpPr/>
              <p:nvPr/>
            </p:nvSpPr>
            <p:spPr>
              <a:xfrm rot="-3382809">
                <a:off x="8226560" y="625568"/>
                <a:ext cx="82703" cy="116185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3949" extrusionOk="0">
                    <a:moveTo>
                      <a:pt x="2295" y="0"/>
                    </a:moveTo>
                    <a:cubicBezTo>
                      <a:pt x="2139" y="0"/>
                      <a:pt x="1953" y="92"/>
                      <a:pt x="1745" y="307"/>
                    </a:cubicBezTo>
                    <a:cubicBezTo>
                      <a:pt x="1323" y="744"/>
                      <a:pt x="443" y="2391"/>
                      <a:pt x="117" y="3433"/>
                    </a:cubicBezTo>
                    <a:cubicBezTo>
                      <a:pt x="0" y="3807"/>
                      <a:pt x="61" y="3949"/>
                      <a:pt x="219" y="3949"/>
                    </a:cubicBezTo>
                    <a:cubicBezTo>
                      <a:pt x="500" y="3949"/>
                      <a:pt x="1087" y="3497"/>
                      <a:pt x="1514" y="3107"/>
                    </a:cubicBezTo>
                    <a:cubicBezTo>
                      <a:pt x="2179" y="2499"/>
                      <a:pt x="2808" y="1480"/>
                      <a:pt x="2809" y="893"/>
                    </a:cubicBezTo>
                    <a:cubicBezTo>
                      <a:pt x="2811" y="383"/>
                      <a:pt x="2615" y="0"/>
                      <a:pt x="2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4"/>
              <p:cNvSpPr/>
              <p:nvPr/>
            </p:nvSpPr>
            <p:spPr>
              <a:xfrm rot="-3382809">
                <a:off x="8204677" y="573392"/>
                <a:ext cx="273912" cy="365972"/>
              </a:xfrm>
              <a:custGeom>
                <a:avLst/>
                <a:gdLst/>
                <a:ahLst/>
                <a:cxnLst/>
                <a:rect l="l" t="t" r="r" b="b"/>
                <a:pathLst>
                  <a:path w="9310" h="12439" extrusionOk="0">
                    <a:moveTo>
                      <a:pt x="6310" y="617"/>
                    </a:moveTo>
                    <a:cubicBezTo>
                      <a:pt x="6388" y="617"/>
                      <a:pt x="6469" y="625"/>
                      <a:pt x="6552" y="643"/>
                    </a:cubicBezTo>
                    <a:cubicBezTo>
                      <a:pt x="7131" y="765"/>
                      <a:pt x="7111" y="1755"/>
                      <a:pt x="6980" y="2778"/>
                    </a:cubicBezTo>
                    <a:cubicBezTo>
                      <a:pt x="6910" y="3334"/>
                      <a:pt x="6805" y="3867"/>
                      <a:pt x="6670" y="4409"/>
                    </a:cubicBezTo>
                    <a:cubicBezTo>
                      <a:pt x="6455" y="5280"/>
                      <a:pt x="6188" y="6137"/>
                      <a:pt x="5853" y="6968"/>
                    </a:cubicBezTo>
                    <a:cubicBezTo>
                      <a:pt x="5422" y="8038"/>
                      <a:pt x="3886" y="12095"/>
                      <a:pt x="2373" y="12095"/>
                    </a:cubicBezTo>
                    <a:cubicBezTo>
                      <a:pt x="2368" y="12095"/>
                      <a:pt x="2364" y="12095"/>
                      <a:pt x="2359" y="12094"/>
                    </a:cubicBezTo>
                    <a:lnTo>
                      <a:pt x="2359" y="12094"/>
                    </a:lnTo>
                    <a:cubicBezTo>
                      <a:pt x="1248" y="11262"/>
                      <a:pt x="2413" y="7782"/>
                      <a:pt x="2711" y="6703"/>
                    </a:cubicBezTo>
                    <a:cubicBezTo>
                      <a:pt x="2990" y="5692"/>
                      <a:pt x="3340" y="4712"/>
                      <a:pt x="3780" y="3757"/>
                    </a:cubicBezTo>
                    <a:cubicBezTo>
                      <a:pt x="3974" y="3338"/>
                      <a:pt x="4177" y="2918"/>
                      <a:pt x="4404" y="2516"/>
                    </a:cubicBezTo>
                    <a:cubicBezTo>
                      <a:pt x="4903" y="1631"/>
                      <a:pt x="5455" y="617"/>
                      <a:pt x="6310" y="617"/>
                    </a:cubicBezTo>
                    <a:close/>
                    <a:moveTo>
                      <a:pt x="6381" y="1"/>
                    </a:moveTo>
                    <a:cubicBezTo>
                      <a:pt x="3725" y="1"/>
                      <a:pt x="1" y="10885"/>
                      <a:pt x="2214" y="12408"/>
                    </a:cubicBezTo>
                    <a:cubicBezTo>
                      <a:pt x="2244" y="12429"/>
                      <a:pt x="2275" y="12438"/>
                      <a:pt x="2303" y="12438"/>
                    </a:cubicBezTo>
                    <a:cubicBezTo>
                      <a:pt x="2314" y="12438"/>
                      <a:pt x="2325" y="12437"/>
                      <a:pt x="2335" y="12434"/>
                    </a:cubicBezTo>
                    <a:lnTo>
                      <a:pt x="2335" y="12434"/>
                    </a:lnTo>
                    <a:cubicBezTo>
                      <a:pt x="2352" y="12435"/>
                      <a:pt x="2369" y="12436"/>
                      <a:pt x="2386" y="12436"/>
                    </a:cubicBezTo>
                    <a:cubicBezTo>
                      <a:pt x="5151" y="12436"/>
                      <a:pt x="9309" y="946"/>
                      <a:pt x="6684" y="51"/>
                    </a:cubicBezTo>
                    <a:cubicBezTo>
                      <a:pt x="6585" y="17"/>
                      <a:pt x="6484" y="1"/>
                      <a:pt x="63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4" name="Google Shape;1494;p34"/>
            <p:cNvGrpSpPr/>
            <p:nvPr/>
          </p:nvGrpSpPr>
          <p:grpSpPr>
            <a:xfrm>
              <a:off x="7919949" y="313993"/>
              <a:ext cx="1008127" cy="939474"/>
              <a:chOff x="7919949" y="313993"/>
              <a:chExt cx="1008127" cy="939474"/>
            </a:xfrm>
          </p:grpSpPr>
          <p:sp>
            <p:nvSpPr>
              <p:cNvPr id="1495" name="Google Shape;1495;p34"/>
              <p:cNvSpPr/>
              <p:nvPr/>
            </p:nvSpPr>
            <p:spPr>
              <a:xfrm rot="-3382809">
                <a:off x="8217200" y="363400"/>
                <a:ext cx="415547" cy="898645"/>
              </a:xfrm>
              <a:custGeom>
                <a:avLst/>
                <a:gdLst/>
                <a:ahLst/>
                <a:cxnLst/>
                <a:rect l="l" t="t" r="r" b="b"/>
                <a:pathLst>
                  <a:path w="14124" h="30544" extrusionOk="0">
                    <a:moveTo>
                      <a:pt x="10909" y="0"/>
                    </a:moveTo>
                    <a:cubicBezTo>
                      <a:pt x="10420" y="0"/>
                      <a:pt x="9989" y="120"/>
                      <a:pt x="9740" y="404"/>
                    </a:cubicBezTo>
                    <a:cubicBezTo>
                      <a:pt x="5952" y="4724"/>
                      <a:pt x="734" y="23710"/>
                      <a:pt x="91" y="28852"/>
                    </a:cubicBezTo>
                    <a:cubicBezTo>
                      <a:pt x="0" y="29583"/>
                      <a:pt x="410" y="30011"/>
                      <a:pt x="1339" y="30344"/>
                    </a:cubicBezTo>
                    <a:cubicBezTo>
                      <a:pt x="1700" y="30474"/>
                      <a:pt x="2009" y="30544"/>
                      <a:pt x="2276" y="30544"/>
                    </a:cubicBezTo>
                    <a:cubicBezTo>
                      <a:pt x="2697" y="30544"/>
                      <a:pt x="3011" y="30371"/>
                      <a:pt x="3253" y="29990"/>
                    </a:cubicBezTo>
                    <a:cubicBezTo>
                      <a:pt x="6036" y="25619"/>
                      <a:pt x="14124" y="7668"/>
                      <a:pt x="13961" y="1924"/>
                    </a:cubicBezTo>
                    <a:cubicBezTo>
                      <a:pt x="13941" y="1221"/>
                      <a:pt x="13143" y="580"/>
                      <a:pt x="12226" y="239"/>
                    </a:cubicBezTo>
                    <a:cubicBezTo>
                      <a:pt x="11797" y="90"/>
                      <a:pt x="11332" y="0"/>
                      <a:pt x="109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4"/>
              <p:cNvSpPr/>
              <p:nvPr/>
            </p:nvSpPr>
            <p:spPr>
              <a:xfrm rot="-3382809">
                <a:off x="8160519" y="394861"/>
                <a:ext cx="308277" cy="565066"/>
              </a:xfrm>
              <a:custGeom>
                <a:avLst/>
                <a:gdLst/>
                <a:ahLst/>
                <a:cxnLst/>
                <a:rect l="l" t="t" r="r" b="b"/>
                <a:pathLst>
                  <a:path w="10478" h="19206" extrusionOk="0">
                    <a:moveTo>
                      <a:pt x="7332" y="0"/>
                    </a:moveTo>
                    <a:cubicBezTo>
                      <a:pt x="6843" y="0"/>
                      <a:pt x="6412" y="120"/>
                      <a:pt x="6163" y="404"/>
                    </a:cubicBezTo>
                    <a:cubicBezTo>
                      <a:pt x="4692" y="2083"/>
                      <a:pt x="3004" y="5979"/>
                      <a:pt x="1452" y="10414"/>
                    </a:cubicBezTo>
                    <a:cubicBezTo>
                      <a:pt x="1541" y="10490"/>
                      <a:pt x="1630" y="10569"/>
                      <a:pt x="1740" y="10657"/>
                    </a:cubicBezTo>
                    <a:cubicBezTo>
                      <a:pt x="1001" y="12618"/>
                      <a:pt x="0" y="16786"/>
                      <a:pt x="627" y="18163"/>
                    </a:cubicBezTo>
                    <a:cubicBezTo>
                      <a:pt x="740" y="18410"/>
                      <a:pt x="903" y="18573"/>
                      <a:pt x="1112" y="18649"/>
                    </a:cubicBezTo>
                    <a:lnTo>
                      <a:pt x="1113" y="18649"/>
                    </a:lnTo>
                    <a:cubicBezTo>
                      <a:pt x="1193" y="18678"/>
                      <a:pt x="1278" y="18693"/>
                      <a:pt x="1363" y="18693"/>
                    </a:cubicBezTo>
                    <a:cubicBezTo>
                      <a:pt x="1501" y="18693"/>
                      <a:pt x="1645" y="18656"/>
                      <a:pt x="1795" y="18583"/>
                    </a:cubicBezTo>
                    <a:cubicBezTo>
                      <a:pt x="3026" y="17986"/>
                      <a:pt x="4686" y="14783"/>
                      <a:pt x="5498" y="12709"/>
                    </a:cubicBezTo>
                    <a:cubicBezTo>
                      <a:pt x="5911" y="12856"/>
                      <a:pt x="6351" y="12993"/>
                      <a:pt x="6823" y="13112"/>
                    </a:cubicBezTo>
                    <a:cubicBezTo>
                      <a:pt x="6823" y="13112"/>
                      <a:pt x="5857" y="16495"/>
                      <a:pt x="4985" y="19205"/>
                    </a:cubicBezTo>
                    <a:cubicBezTo>
                      <a:pt x="7797" y="12692"/>
                      <a:pt x="10478" y="5255"/>
                      <a:pt x="10384" y="1924"/>
                    </a:cubicBezTo>
                    <a:cubicBezTo>
                      <a:pt x="10364" y="1221"/>
                      <a:pt x="9566" y="580"/>
                      <a:pt x="8649" y="239"/>
                    </a:cubicBezTo>
                    <a:cubicBezTo>
                      <a:pt x="8220" y="90"/>
                      <a:pt x="7755" y="0"/>
                      <a:pt x="7332" y="0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4"/>
              <p:cNvSpPr/>
              <p:nvPr/>
            </p:nvSpPr>
            <p:spPr>
              <a:xfrm rot="-3382809">
                <a:off x="8194291" y="359017"/>
                <a:ext cx="459443" cy="905147"/>
              </a:xfrm>
              <a:custGeom>
                <a:avLst/>
                <a:gdLst/>
                <a:ahLst/>
                <a:cxnLst/>
                <a:rect l="l" t="t" r="r" b="b"/>
                <a:pathLst>
                  <a:path w="15616" h="30765" extrusionOk="0">
                    <a:moveTo>
                      <a:pt x="12273" y="406"/>
                    </a:moveTo>
                    <a:cubicBezTo>
                      <a:pt x="12685" y="406"/>
                      <a:pt x="13104" y="546"/>
                      <a:pt x="13527" y="853"/>
                    </a:cubicBezTo>
                    <a:cubicBezTo>
                      <a:pt x="15616" y="2367"/>
                      <a:pt x="13854" y="6467"/>
                      <a:pt x="13270" y="8378"/>
                    </a:cubicBezTo>
                    <a:cubicBezTo>
                      <a:pt x="12452" y="11050"/>
                      <a:pt x="11462" y="13671"/>
                      <a:pt x="10413" y="16260"/>
                    </a:cubicBezTo>
                    <a:cubicBezTo>
                      <a:pt x="9246" y="19136"/>
                      <a:pt x="7992" y="21980"/>
                      <a:pt x="6643" y="24777"/>
                    </a:cubicBezTo>
                    <a:cubicBezTo>
                      <a:pt x="5947" y="26222"/>
                      <a:pt x="4593" y="30384"/>
                      <a:pt x="2499" y="30384"/>
                    </a:cubicBezTo>
                    <a:cubicBezTo>
                      <a:pt x="2378" y="30384"/>
                      <a:pt x="2254" y="30370"/>
                      <a:pt x="2127" y="30341"/>
                    </a:cubicBezTo>
                    <a:lnTo>
                      <a:pt x="2127" y="30341"/>
                    </a:lnTo>
                    <a:cubicBezTo>
                      <a:pt x="0" y="29332"/>
                      <a:pt x="1803" y="24794"/>
                      <a:pt x="2198" y="23195"/>
                    </a:cubicBezTo>
                    <a:cubicBezTo>
                      <a:pt x="2862" y="20507"/>
                      <a:pt x="3609" y="17841"/>
                      <a:pt x="4425" y="15196"/>
                    </a:cubicBezTo>
                    <a:cubicBezTo>
                      <a:pt x="5045" y="13183"/>
                      <a:pt x="8339" y="406"/>
                      <a:pt x="12273" y="406"/>
                    </a:cubicBezTo>
                    <a:close/>
                    <a:moveTo>
                      <a:pt x="11934" y="1"/>
                    </a:moveTo>
                    <a:cubicBezTo>
                      <a:pt x="11058" y="1"/>
                      <a:pt x="10278" y="458"/>
                      <a:pt x="9669" y="1346"/>
                    </a:cubicBezTo>
                    <a:cubicBezTo>
                      <a:pt x="6615" y="5801"/>
                      <a:pt x="5100" y="11674"/>
                      <a:pt x="3591" y="16780"/>
                    </a:cubicBezTo>
                    <a:cubicBezTo>
                      <a:pt x="2665" y="19911"/>
                      <a:pt x="1809" y="23072"/>
                      <a:pt x="1140" y="26269"/>
                    </a:cubicBezTo>
                    <a:cubicBezTo>
                      <a:pt x="766" y="28052"/>
                      <a:pt x="4" y="29743"/>
                      <a:pt x="1968" y="30641"/>
                    </a:cubicBezTo>
                    <a:lnTo>
                      <a:pt x="1968" y="30641"/>
                    </a:lnTo>
                    <a:cubicBezTo>
                      <a:pt x="1984" y="30653"/>
                      <a:pt x="2004" y="30661"/>
                      <a:pt x="2027" y="30667"/>
                    </a:cubicBezTo>
                    <a:cubicBezTo>
                      <a:pt x="2305" y="30733"/>
                      <a:pt x="2552" y="30765"/>
                      <a:pt x="2774" y="30765"/>
                    </a:cubicBezTo>
                    <a:cubicBezTo>
                      <a:pt x="4121" y="30765"/>
                      <a:pt x="4535" y="29619"/>
                      <a:pt x="5262" y="28267"/>
                    </a:cubicBezTo>
                    <a:cubicBezTo>
                      <a:pt x="6556" y="25858"/>
                      <a:pt x="7712" y="23370"/>
                      <a:pt x="8821" y="20871"/>
                    </a:cubicBezTo>
                    <a:cubicBezTo>
                      <a:pt x="11134" y="15656"/>
                      <a:pt x="13583" y="10154"/>
                      <a:pt x="14615" y="4511"/>
                    </a:cubicBezTo>
                    <a:cubicBezTo>
                      <a:pt x="14896" y="2975"/>
                      <a:pt x="15223" y="1488"/>
                      <a:pt x="13699" y="559"/>
                    </a:cubicBezTo>
                    <a:cubicBezTo>
                      <a:pt x="13085" y="185"/>
                      <a:pt x="12490" y="1"/>
                      <a:pt x="119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4"/>
              <p:cNvSpPr/>
              <p:nvPr/>
            </p:nvSpPr>
            <p:spPr>
              <a:xfrm rot="-3382809">
                <a:off x="8069478" y="355618"/>
                <a:ext cx="327077" cy="423726"/>
              </a:xfrm>
              <a:custGeom>
                <a:avLst/>
                <a:gdLst/>
                <a:ahLst/>
                <a:cxnLst/>
                <a:rect l="l" t="t" r="r" b="b"/>
                <a:pathLst>
                  <a:path w="11117" h="14402" extrusionOk="0">
                    <a:moveTo>
                      <a:pt x="7718" y="1"/>
                    </a:moveTo>
                    <a:cubicBezTo>
                      <a:pt x="6175" y="1"/>
                      <a:pt x="3110" y="2205"/>
                      <a:pt x="62" y="11605"/>
                    </a:cubicBezTo>
                    <a:cubicBezTo>
                      <a:pt x="0" y="11795"/>
                      <a:pt x="75" y="12007"/>
                      <a:pt x="248" y="12108"/>
                    </a:cubicBezTo>
                    <a:cubicBezTo>
                      <a:pt x="1008" y="12547"/>
                      <a:pt x="2030" y="13067"/>
                      <a:pt x="3324" y="13533"/>
                    </a:cubicBezTo>
                    <a:cubicBezTo>
                      <a:pt x="4617" y="13999"/>
                      <a:pt x="5736" y="14249"/>
                      <a:pt x="6601" y="14396"/>
                    </a:cubicBezTo>
                    <a:cubicBezTo>
                      <a:pt x="6623" y="14400"/>
                      <a:pt x="6646" y="14402"/>
                      <a:pt x="6668" y="14402"/>
                    </a:cubicBezTo>
                    <a:cubicBezTo>
                      <a:pt x="6840" y="14402"/>
                      <a:pt x="7001" y="14292"/>
                      <a:pt x="7066" y="14128"/>
                    </a:cubicBezTo>
                    <a:cubicBezTo>
                      <a:pt x="11117" y="3927"/>
                      <a:pt x="9489" y="550"/>
                      <a:pt x="8172" y="75"/>
                    </a:cubicBezTo>
                    <a:cubicBezTo>
                      <a:pt x="8040" y="28"/>
                      <a:pt x="7888" y="1"/>
                      <a:pt x="771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4"/>
              <p:cNvSpPr/>
              <p:nvPr/>
            </p:nvSpPr>
            <p:spPr>
              <a:xfrm rot="-3382809">
                <a:off x="8199077" y="578119"/>
                <a:ext cx="167907" cy="193180"/>
              </a:xfrm>
              <a:custGeom>
                <a:avLst/>
                <a:gdLst/>
                <a:ahLst/>
                <a:cxnLst/>
                <a:rect l="l" t="t" r="r" b="b"/>
                <a:pathLst>
                  <a:path w="5707" h="6566" extrusionOk="0">
                    <a:moveTo>
                      <a:pt x="3669" y="1"/>
                    </a:moveTo>
                    <a:cubicBezTo>
                      <a:pt x="2141" y="1"/>
                      <a:pt x="574" y="3519"/>
                      <a:pt x="0" y="4957"/>
                    </a:cubicBezTo>
                    <a:cubicBezTo>
                      <a:pt x="714" y="5350"/>
                      <a:pt x="1609" y="5784"/>
                      <a:pt x="2713" y="6182"/>
                    </a:cubicBezTo>
                    <a:cubicBezTo>
                      <a:pt x="3135" y="6334"/>
                      <a:pt x="3529" y="6456"/>
                      <a:pt x="3911" y="6566"/>
                    </a:cubicBezTo>
                    <a:cubicBezTo>
                      <a:pt x="4382" y="5143"/>
                      <a:pt x="5706" y="673"/>
                      <a:pt x="4005" y="60"/>
                    </a:cubicBezTo>
                    <a:cubicBezTo>
                      <a:pt x="3894" y="20"/>
                      <a:pt x="3782" y="1"/>
                      <a:pt x="3669" y="1"/>
                    </a:cubicBezTo>
                    <a:close/>
                  </a:path>
                </a:pathLst>
              </a:custGeom>
              <a:solidFill>
                <a:srgbClr val="DE4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4"/>
              <p:cNvSpPr/>
              <p:nvPr/>
            </p:nvSpPr>
            <p:spPr>
              <a:xfrm rot="-3382809">
                <a:off x="8073182" y="427631"/>
                <a:ext cx="128924" cy="137486"/>
              </a:xfrm>
              <a:custGeom>
                <a:avLst/>
                <a:gdLst/>
                <a:ahLst/>
                <a:cxnLst/>
                <a:rect l="l" t="t" r="r" b="b"/>
                <a:pathLst>
                  <a:path w="4382" h="4673" extrusionOk="0">
                    <a:moveTo>
                      <a:pt x="3581" y="0"/>
                    </a:moveTo>
                    <a:cubicBezTo>
                      <a:pt x="2710" y="0"/>
                      <a:pt x="921" y="2342"/>
                      <a:pt x="376" y="3462"/>
                    </a:cubicBezTo>
                    <a:cubicBezTo>
                      <a:pt x="0" y="4234"/>
                      <a:pt x="187" y="4672"/>
                      <a:pt x="764" y="4672"/>
                    </a:cubicBezTo>
                    <a:cubicBezTo>
                      <a:pt x="1087" y="4672"/>
                      <a:pt x="1532" y="4535"/>
                      <a:pt x="2069" y="4243"/>
                    </a:cubicBezTo>
                    <a:cubicBezTo>
                      <a:pt x="3568" y="3429"/>
                      <a:pt x="4381" y="368"/>
                      <a:pt x="3763" y="43"/>
                    </a:cubicBezTo>
                    <a:cubicBezTo>
                      <a:pt x="3708" y="14"/>
                      <a:pt x="3647" y="0"/>
                      <a:pt x="358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1" name="Google Shape;1501;p34"/>
              <p:cNvSpPr/>
              <p:nvPr/>
            </p:nvSpPr>
            <p:spPr>
              <a:xfrm rot="-3382809">
                <a:off x="8071747" y="363952"/>
                <a:ext cx="303098" cy="433317"/>
              </a:xfrm>
              <a:custGeom>
                <a:avLst/>
                <a:gdLst/>
                <a:ahLst/>
                <a:cxnLst/>
                <a:rect l="l" t="t" r="r" b="b"/>
                <a:pathLst>
                  <a:path w="10302" h="14728" extrusionOk="0">
                    <a:moveTo>
                      <a:pt x="7758" y="346"/>
                    </a:moveTo>
                    <a:cubicBezTo>
                      <a:pt x="7984" y="346"/>
                      <a:pt x="8210" y="396"/>
                      <a:pt x="8431" y="510"/>
                    </a:cubicBezTo>
                    <a:cubicBezTo>
                      <a:pt x="9986" y="1306"/>
                      <a:pt x="9649" y="4327"/>
                      <a:pt x="9495" y="5652"/>
                    </a:cubicBezTo>
                    <a:cubicBezTo>
                      <a:pt x="9300" y="7317"/>
                      <a:pt x="8877" y="8949"/>
                      <a:pt x="8381" y="10548"/>
                    </a:cubicBezTo>
                    <a:cubicBezTo>
                      <a:pt x="8140" y="11322"/>
                      <a:pt x="7939" y="12611"/>
                      <a:pt x="7435" y="13277"/>
                    </a:cubicBezTo>
                    <a:cubicBezTo>
                      <a:pt x="6904" y="13978"/>
                      <a:pt x="6369" y="14211"/>
                      <a:pt x="5809" y="14211"/>
                    </a:cubicBezTo>
                    <a:cubicBezTo>
                      <a:pt x="5100" y="14211"/>
                      <a:pt x="4350" y="13837"/>
                      <a:pt x="3516" y="13560"/>
                    </a:cubicBezTo>
                    <a:cubicBezTo>
                      <a:pt x="1658" y="12837"/>
                      <a:pt x="459" y="12644"/>
                      <a:pt x="880" y="10347"/>
                    </a:cubicBezTo>
                    <a:cubicBezTo>
                      <a:pt x="1101" y="9145"/>
                      <a:pt x="1871" y="7708"/>
                      <a:pt x="2373" y="6628"/>
                    </a:cubicBezTo>
                    <a:cubicBezTo>
                      <a:pt x="2926" y="5435"/>
                      <a:pt x="3538" y="4255"/>
                      <a:pt x="4294" y="3176"/>
                    </a:cubicBezTo>
                    <a:cubicBezTo>
                      <a:pt x="4918" y="2284"/>
                      <a:pt x="6354" y="346"/>
                      <a:pt x="7758" y="346"/>
                    </a:cubicBezTo>
                    <a:close/>
                    <a:moveTo>
                      <a:pt x="7763" y="0"/>
                    </a:moveTo>
                    <a:cubicBezTo>
                      <a:pt x="6206" y="0"/>
                      <a:pt x="4720" y="1971"/>
                      <a:pt x="3999" y="3004"/>
                    </a:cubicBezTo>
                    <a:cubicBezTo>
                      <a:pt x="2387" y="5316"/>
                      <a:pt x="1254" y="8070"/>
                      <a:pt x="384" y="10736"/>
                    </a:cubicBezTo>
                    <a:cubicBezTo>
                      <a:pt x="201" y="11294"/>
                      <a:pt x="0" y="11715"/>
                      <a:pt x="100" y="12057"/>
                    </a:cubicBezTo>
                    <a:cubicBezTo>
                      <a:pt x="399" y="13077"/>
                      <a:pt x="1963" y="13322"/>
                      <a:pt x="3407" y="13881"/>
                    </a:cubicBezTo>
                    <a:lnTo>
                      <a:pt x="3407" y="13881"/>
                    </a:lnTo>
                    <a:cubicBezTo>
                      <a:pt x="3413" y="13884"/>
                      <a:pt x="3419" y="13886"/>
                      <a:pt x="3426" y="13889"/>
                    </a:cubicBezTo>
                    <a:cubicBezTo>
                      <a:pt x="3426" y="13889"/>
                      <a:pt x="3426" y="13889"/>
                      <a:pt x="3426" y="13889"/>
                    </a:cubicBezTo>
                    <a:lnTo>
                      <a:pt x="3426" y="13889"/>
                    </a:lnTo>
                    <a:cubicBezTo>
                      <a:pt x="3432" y="13891"/>
                      <a:pt x="3438" y="13893"/>
                      <a:pt x="3444" y="13895"/>
                    </a:cubicBezTo>
                    <a:lnTo>
                      <a:pt x="3444" y="13895"/>
                    </a:lnTo>
                    <a:cubicBezTo>
                      <a:pt x="4257" y="14167"/>
                      <a:pt x="5369" y="14727"/>
                      <a:pt x="6311" y="14727"/>
                    </a:cubicBezTo>
                    <a:cubicBezTo>
                      <a:pt x="6708" y="14727"/>
                      <a:pt x="7076" y="14628"/>
                      <a:pt x="7377" y="14365"/>
                    </a:cubicBezTo>
                    <a:cubicBezTo>
                      <a:pt x="8397" y="13475"/>
                      <a:pt x="8827" y="10346"/>
                      <a:pt x="9174" y="9031"/>
                    </a:cubicBezTo>
                    <a:cubicBezTo>
                      <a:pt x="9467" y="7924"/>
                      <a:pt x="9712" y="6796"/>
                      <a:pt x="9844" y="5657"/>
                    </a:cubicBezTo>
                    <a:cubicBezTo>
                      <a:pt x="10014" y="4173"/>
                      <a:pt x="10302" y="813"/>
                      <a:pt x="8384" y="111"/>
                    </a:cubicBezTo>
                    <a:cubicBezTo>
                      <a:pt x="8177" y="35"/>
                      <a:pt x="7970" y="0"/>
                      <a:pt x="77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4"/>
              <p:cNvSpPr/>
              <p:nvPr/>
            </p:nvSpPr>
            <p:spPr>
              <a:xfrm rot="-3382809">
                <a:off x="8242984" y="582118"/>
                <a:ext cx="192886" cy="356322"/>
              </a:xfrm>
              <a:custGeom>
                <a:avLst/>
                <a:gdLst/>
                <a:ahLst/>
                <a:cxnLst/>
                <a:rect l="l" t="t" r="r" b="b"/>
                <a:pathLst>
                  <a:path w="6556" h="12111" extrusionOk="0">
                    <a:moveTo>
                      <a:pt x="5189" y="1"/>
                    </a:moveTo>
                    <a:cubicBezTo>
                      <a:pt x="4078" y="1"/>
                      <a:pt x="2679" y="2686"/>
                      <a:pt x="1882" y="4743"/>
                    </a:cubicBezTo>
                    <a:cubicBezTo>
                      <a:pt x="1029" y="6941"/>
                      <a:pt x="1" y="11699"/>
                      <a:pt x="1074" y="12087"/>
                    </a:cubicBezTo>
                    <a:cubicBezTo>
                      <a:pt x="1120" y="12103"/>
                      <a:pt x="1168" y="12111"/>
                      <a:pt x="1217" y="12111"/>
                    </a:cubicBezTo>
                    <a:cubicBezTo>
                      <a:pt x="2337" y="12111"/>
                      <a:pt x="4423" y="8057"/>
                      <a:pt x="5136" y="5915"/>
                    </a:cubicBezTo>
                    <a:cubicBezTo>
                      <a:pt x="5881" y="3677"/>
                      <a:pt x="6555" y="451"/>
                      <a:pt x="5414" y="40"/>
                    </a:cubicBezTo>
                    <a:cubicBezTo>
                      <a:pt x="5341" y="13"/>
                      <a:pt x="5265" y="1"/>
                      <a:pt x="51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4"/>
              <p:cNvSpPr/>
              <p:nvPr/>
            </p:nvSpPr>
            <p:spPr>
              <a:xfrm rot="-3382809">
                <a:off x="8226560" y="625568"/>
                <a:ext cx="82703" cy="116185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3949" extrusionOk="0">
                    <a:moveTo>
                      <a:pt x="2295" y="0"/>
                    </a:moveTo>
                    <a:cubicBezTo>
                      <a:pt x="2139" y="0"/>
                      <a:pt x="1953" y="92"/>
                      <a:pt x="1745" y="307"/>
                    </a:cubicBezTo>
                    <a:cubicBezTo>
                      <a:pt x="1323" y="744"/>
                      <a:pt x="443" y="2391"/>
                      <a:pt x="117" y="3433"/>
                    </a:cubicBezTo>
                    <a:cubicBezTo>
                      <a:pt x="0" y="3807"/>
                      <a:pt x="61" y="3949"/>
                      <a:pt x="219" y="3949"/>
                    </a:cubicBezTo>
                    <a:cubicBezTo>
                      <a:pt x="500" y="3949"/>
                      <a:pt x="1087" y="3497"/>
                      <a:pt x="1514" y="3107"/>
                    </a:cubicBezTo>
                    <a:cubicBezTo>
                      <a:pt x="2179" y="2499"/>
                      <a:pt x="2808" y="1480"/>
                      <a:pt x="2809" y="893"/>
                    </a:cubicBezTo>
                    <a:cubicBezTo>
                      <a:pt x="2811" y="383"/>
                      <a:pt x="2615" y="0"/>
                      <a:pt x="2295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4"/>
              <p:cNvSpPr/>
              <p:nvPr/>
            </p:nvSpPr>
            <p:spPr>
              <a:xfrm rot="-3382809">
                <a:off x="8204677" y="573392"/>
                <a:ext cx="273912" cy="365972"/>
              </a:xfrm>
              <a:custGeom>
                <a:avLst/>
                <a:gdLst/>
                <a:ahLst/>
                <a:cxnLst/>
                <a:rect l="l" t="t" r="r" b="b"/>
                <a:pathLst>
                  <a:path w="9310" h="12439" extrusionOk="0">
                    <a:moveTo>
                      <a:pt x="6310" y="617"/>
                    </a:moveTo>
                    <a:cubicBezTo>
                      <a:pt x="6388" y="617"/>
                      <a:pt x="6469" y="625"/>
                      <a:pt x="6552" y="643"/>
                    </a:cubicBezTo>
                    <a:cubicBezTo>
                      <a:pt x="7131" y="765"/>
                      <a:pt x="7111" y="1755"/>
                      <a:pt x="6980" y="2778"/>
                    </a:cubicBezTo>
                    <a:cubicBezTo>
                      <a:pt x="6910" y="3334"/>
                      <a:pt x="6805" y="3867"/>
                      <a:pt x="6670" y="4409"/>
                    </a:cubicBezTo>
                    <a:cubicBezTo>
                      <a:pt x="6455" y="5280"/>
                      <a:pt x="6188" y="6137"/>
                      <a:pt x="5853" y="6968"/>
                    </a:cubicBezTo>
                    <a:cubicBezTo>
                      <a:pt x="5422" y="8038"/>
                      <a:pt x="3886" y="12095"/>
                      <a:pt x="2373" y="12095"/>
                    </a:cubicBezTo>
                    <a:cubicBezTo>
                      <a:pt x="2368" y="12095"/>
                      <a:pt x="2364" y="12095"/>
                      <a:pt x="2359" y="12094"/>
                    </a:cubicBezTo>
                    <a:lnTo>
                      <a:pt x="2359" y="12094"/>
                    </a:lnTo>
                    <a:cubicBezTo>
                      <a:pt x="1248" y="11262"/>
                      <a:pt x="2413" y="7782"/>
                      <a:pt x="2711" y="6703"/>
                    </a:cubicBezTo>
                    <a:cubicBezTo>
                      <a:pt x="2990" y="5692"/>
                      <a:pt x="3340" y="4712"/>
                      <a:pt x="3780" y="3757"/>
                    </a:cubicBezTo>
                    <a:cubicBezTo>
                      <a:pt x="3974" y="3338"/>
                      <a:pt x="4177" y="2918"/>
                      <a:pt x="4404" y="2516"/>
                    </a:cubicBezTo>
                    <a:cubicBezTo>
                      <a:pt x="4903" y="1631"/>
                      <a:pt x="5455" y="617"/>
                      <a:pt x="6310" y="617"/>
                    </a:cubicBezTo>
                    <a:close/>
                    <a:moveTo>
                      <a:pt x="6381" y="1"/>
                    </a:moveTo>
                    <a:cubicBezTo>
                      <a:pt x="3725" y="1"/>
                      <a:pt x="1" y="10885"/>
                      <a:pt x="2214" y="12408"/>
                    </a:cubicBezTo>
                    <a:cubicBezTo>
                      <a:pt x="2244" y="12429"/>
                      <a:pt x="2275" y="12438"/>
                      <a:pt x="2303" y="12438"/>
                    </a:cubicBezTo>
                    <a:cubicBezTo>
                      <a:pt x="2314" y="12438"/>
                      <a:pt x="2325" y="12437"/>
                      <a:pt x="2335" y="12434"/>
                    </a:cubicBezTo>
                    <a:lnTo>
                      <a:pt x="2335" y="12434"/>
                    </a:lnTo>
                    <a:cubicBezTo>
                      <a:pt x="2352" y="12435"/>
                      <a:pt x="2369" y="12436"/>
                      <a:pt x="2386" y="12436"/>
                    </a:cubicBezTo>
                    <a:cubicBezTo>
                      <a:pt x="5151" y="12436"/>
                      <a:pt x="9309" y="946"/>
                      <a:pt x="6684" y="51"/>
                    </a:cubicBezTo>
                    <a:cubicBezTo>
                      <a:pt x="6585" y="17"/>
                      <a:pt x="6484" y="1"/>
                      <a:pt x="63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05" name="Google Shape;1505;p34"/>
          <p:cNvSpPr/>
          <p:nvPr/>
        </p:nvSpPr>
        <p:spPr>
          <a:xfrm rot="-5400000">
            <a:off x="267534" y="391373"/>
            <a:ext cx="673973" cy="58453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34"/>
          <p:cNvSpPr/>
          <p:nvPr/>
        </p:nvSpPr>
        <p:spPr>
          <a:xfrm>
            <a:off x="8258023" y="4554684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34"/>
          <p:cNvSpPr/>
          <p:nvPr/>
        </p:nvSpPr>
        <p:spPr>
          <a:xfrm>
            <a:off x="1686075" y="353450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34"/>
          <p:cNvSpPr/>
          <p:nvPr/>
        </p:nvSpPr>
        <p:spPr>
          <a:xfrm>
            <a:off x="312250" y="181280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34"/>
          <p:cNvSpPr/>
          <p:nvPr/>
        </p:nvSpPr>
        <p:spPr>
          <a:xfrm>
            <a:off x="3511775" y="45703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34"/>
          <p:cNvSpPr/>
          <p:nvPr/>
        </p:nvSpPr>
        <p:spPr>
          <a:xfrm>
            <a:off x="6375550" y="471135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34"/>
          <p:cNvSpPr/>
          <p:nvPr/>
        </p:nvSpPr>
        <p:spPr>
          <a:xfrm>
            <a:off x="8630350" y="2637550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34"/>
          <p:cNvSpPr/>
          <p:nvPr/>
        </p:nvSpPr>
        <p:spPr>
          <a:xfrm>
            <a:off x="701625" y="340917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34"/>
          <p:cNvSpPr/>
          <p:nvPr/>
        </p:nvSpPr>
        <p:spPr>
          <a:xfrm>
            <a:off x="7422025" y="744700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34"/>
          <p:cNvSpPr/>
          <p:nvPr/>
        </p:nvSpPr>
        <p:spPr>
          <a:xfrm>
            <a:off x="418100" y="480267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31B52D1A-68AE-C854-8DDF-140AAE668A3C}"/>
              </a:ext>
            </a:extLst>
          </p:cNvPr>
          <p:cNvSpPr txBox="1"/>
          <p:nvPr/>
        </p:nvSpPr>
        <p:spPr>
          <a:xfrm>
            <a:off x="4203304" y="1452679"/>
            <a:ext cx="48646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cô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18" y="138203"/>
            <a:ext cx="3195618" cy="46062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2" name="Google Shape;1532;p35"/>
          <p:cNvGrpSpPr/>
          <p:nvPr/>
        </p:nvGrpSpPr>
        <p:grpSpPr>
          <a:xfrm>
            <a:off x="7621595" y="3830557"/>
            <a:ext cx="802045" cy="760079"/>
            <a:chOff x="7621595" y="3830557"/>
            <a:chExt cx="802045" cy="760079"/>
          </a:xfrm>
        </p:grpSpPr>
        <p:grpSp>
          <p:nvGrpSpPr>
            <p:cNvPr id="1533" name="Google Shape;1533;p35"/>
            <p:cNvGrpSpPr/>
            <p:nvPr/>
          </p:nvGrpSpPr>
          <p:grpSpPr>
            <a:xfrm rot="-2700185">
              <a:off x="7695337" y="4064540"/>
              <a:ext cx="721835" cy="317342"/>
              <a:chOff x="5037189" y="4399535"/>
              <a:chExt cx="550698" cy="242105"/>
            </a:xfrm>
          </p:grpSpPr>
          <p:sp>
            <p:nvSpPr>
              <p:cNvPr id="1534" name="Google Shape;1534;p35"/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5"/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5"/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5"/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5"/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5"/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5"/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5"/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35"/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35"/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5"/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5"/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35"/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7" name="Google Shape;1547;p35"/>
            <p:cNvGrpSpPr/>
            <p:nvPr/>
          </p:nvGrpSpPr>
          <p:grpSpPr>
            <a:xfrm rot="-2700185">
              <a:off x="7628062" y="4039310"/>
              <a:ext cx="721835" cy="317342"/>
              <a:chOff x="5037189" y="4399535"/>
              <a:chExt cx="550698" cy="242105"/>
            </a:xfrm>
          </p:grpSpPr>
          <p:sp>
            <p:nvSpPr>
              <p:cNvPr id="1548" name="Google Shape;1548;p35"/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35"/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35"/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5"/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35"/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35"/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35"/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35"/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35"/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35"/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35"/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35"/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35"/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1" name="Google Shape;1561;p35"/>
          <p:cNvGrpSpPr/>
          <p:nvPr/>
        </p:nvGrpSpPr>
        <p:grpSpPr>
          <a:xfrm>
            <a:off x="6222736" y="1984855"/>
            <a:ext cx="910896" cy="859170"/>
            <a:chOff x="7742721" y="390479"/>
            <a:chExt cx="910896" cy="859170"/>
          </a:xfrm>
        </p:grpSpPr>
        <p:grpSp>
          <p:nvGrpSpPr>
            <p:cNvPr id="1562" name="Google Shape;1562;p35"/>
            <p:cNvGrpSpPr/>
            <p:nvPr/>
          </p:nvGrpSpPr>
          <p:grpSpPr>
            <a:xfrm rot="-3199008">
              <a:off x="7944404" y="489931"/>
              <a:ext cx="548729" cy="675717"/>
              <a:chOff x="3405953" y="2369331"/>
              <a:chExt cx="400887" cy="493661"/>
            </a:xfrm>
          </p:grpSpPr>
          <p:sp>
            <p:nvSpPr>
              <p:cNvPr id="1563" name="Google Shape;1563;p35"/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35"/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35"/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35"/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35"/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68" name="Google Shape;1568;p35"/>
            <p:cNvGrpSpPr/>
            <p:nvPr/>
          </p:nvGrpSpPr>
          <p:grpSpPr>
            <a:xfrm rot="-3199008">
              <a:off x="7903205" y="474481"/>
              <a:ext cx="548729" cy="675717"/>
              <a:chOff x="3405953" y="2369331"/>
              <a:chExt cx="400887" cy="493661"/>
            </a:xfrm>
          </p:grpSpPr>
          <p:sp>
            <p:nvSpPr>
              <p:cNvPr id="1569" name="Google Shape;1569;p35"/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35"/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35"/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35"/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35"/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74" name="Google Shape;1574;p35"/>
          <p:cNvGrpSpPr/>
          <p:nvPr/>
        </p:nvGrpSpPr>
        <p:grpSpPr>
          <a:xfrm>
            <a:off x="163519" y="3695281"/>
            <a:ext cx="1519184" cy="1177406"/>
            <a:chOff x="319669" y="3612606"/>
            <a:chExt cx="1519184" cy="1177406"/>
          </a:xfrm>
        </p:grpSpPr>
        <p:grpSp>
          <p:nvGrpSpPr>
            <p:cNvPr id="1575" name="Google Shape;1575;p35"/>
            <p:cNvGrpSpPr/>
            <p:nvPr/>
          </p:nvGrpSpPr>
          <p:grpSpPr>
            <a:xfrm rot="7200171">
              <a:off x="833653" y="3526779"/>
              <a:ext cx="551669" cy="1365838"/>
              <a:chOff x="8702225" y="2241401"/>
              <a:chExt cx="528363" cy="1308199"/>
            </a:xfrm>
          </p:grpSpPr>
          <p:sp>
            <p:nvSpPr>
              <p:cNvPr id="1576" name="Google Shape;1576;p35"/>
              <p:cNvSpPr/>
              <p:nvPr/>
            </p:nvSpPr>
            <p:spPr>
              <a:xfrm>
                <a:off x="8702225" y="2247704"/>
                <a:ext cx="528363" cy="1301896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35265" extrusionOk="0">
                    <a:moveTo>
                      <a:pt x="9559" y="1"/>
                    </a:moveTo>
                    <a:cubicBezTo>
                      <a:pt x="9201" y="1"/>
                      <a:pt x="8938" y="102"/>
                      <a:pt x="8834" y="352"/>
                    </a:cubicBezTo>
                    <a:cubicBezTo>
                      <a:pt x="6254" y="6470"/>
                      <a:pt x="868" y="29591"/>
                      <a:pt x="69" y="33015"/>
                    </a:cubicBezTo>
                    <a:cubicBezTo>
                      <a:pt x="0" y="33266"/>
                      <a:pt x="137" y="33517"/>
                      <a:pt x="365" y="33632"/>
                    </a:cubicBezTo>
                    <a:cubicBezTo>
                      <a:pt x="1261" y="34123"/>
                      <a:pt x="3550" y="35264"/>
                      <a:pt x="4754" y="35264"/>
                    </a:cubicBezTo>
                    <a:cubicBezTo>
                      <a:pt x="5115" y="35264"/>
                      <a:pt x="5378" y="35162"/>
                      <a:pt x="5478" y="34910"/>
                    </a:cubicBezTo>
                    <a:cubicBezTo>
                      <a:pt x="8446" y="27674"/>
                      <a:pt x="13490" y="5579"/>
                      <a:pt x="14243" y="2247"/>
                    </a:cubicBezTo>
                    <a:cubicBezTo>
                      <a:pt x="14312" y="1996"/>
                      <a:pt x="14198" y="1745"/>
                      <a:pt x="13969" y="1631"/>
                    </a:cubicBezTo>
                    <a:cubicBezTo>
                      <a:pt x="13054" y="1155"/>
                      <a:pt x="10766" y="1"/>
                      <a:pt x="95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35"/>
              <p:cNvSpPr/>
              <p:nvPr/>
            </p:nvSpPr>
            <p:spPr>
              <a:xfrm>
                <a:off x="8713653" y="2241401"/>
                <a:ext cx="364893" cy="1301120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5244" extrusionOk="0">
                    <a:moveTo>
                      <a:pt x="9547" y="1"/>
                    </a:moveTo>
                    <a:cubicBezTo>
                      <a:pt x="9194" y="1"/>
                      <a:pt x="8939" y="98"/>
                      <a:pt x="8834" y="344"/>
                    </a:cubicBezTo>
                    <a:cubicBezTo>
                      <a:pt x="6254" y="6462"/>
                      <a:pt x="868" y="29583"/>
                      <a:pt x="69" y="33007"/>
                    </a:cubicBezTo>
                    <a:cubicBezTo>
                      <a:pt x="0" y="33258"/>
                      <a:pt x="137" y="33509"/>
                      <a:pt x="365" y="33624"/>
                    </a:cubicBezTo>
                    <a:cubicBezTo>
                      <a:pt x="1254" y="34110"/>
                      <a:pt x="3534" y="35243"/>
                      <a:pt x="4735" y="35243"/>
                    </a:cubicBezTo>
                    <a:cubicBezTo>
                      <a:pt x="4830" y="35243"/>
                      <a:pt x="4919" y="35236"/>
                      <a:pt x="4999" y="35221"/>
                    </a:cubicBezTo>
                    <a:cubicBezTo>
                      <a:pt x="3744" y="35062"/>
                      <a:pt x="1758" y="34080"/>
                      <a:pt x="913" y="33624"/>
                    </a:cubicBezTo>
                    <a:cubicBezTo>
                      <a:pt x="685" y="33509"/>
                      <a:pt x="571" y="33258"/>
                      <a:pt x="639" y="33007"/>
                    </a:cubicBezTo>
                    <a:cubicBezTo>
                      <a:pt x="1415" y="29583"/>
                      <a:pt x="6825" y="6462"/>
                      <a:pt x="9404" y="344"/>
                    </a:cubicBezTo>
                    <a:cubicBezTo>
                      <a:pt x="9473" y="162"/>
                      <a:pt x="9655" y="70"/>
                      <a:pt x="9884" y="25"/>
                    </a:cubicBezTo>
                    <a:cubicBezTo>
                      <a:pt x="9764" y="9"/>
                      <a:pt x="9651" y="1"/>
                      <a:pt x="95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35"/>
              <p:cNvSpPr/>
              <p:nvPr/>
            </p:nvSpPr>
            <p:spPr>
              <a:xfrm>
                <a:off x="9050931" y="2270824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8" y="1"/>
                    </a:moveTo>
                    <a:cubicBezTo>
                      <a:pt x="14" y="1"/>
                      <a:pt x="0" y="97"/>
                      <a:pt x="63" y="118"/>
                    </a:cubicBezTo>
                    <a:cubicBezTo>
                      <a:pt x="656" y="301"/>
                      <a:pt x="1273" y="483"/>
                      <a:pt x="1866" y="666"/>
                    </a:cubicBezTo>
                    <a:cubicBezTo>
                      <a:pt x="1872" y="668"/>
                      <a:pt x="1878" y="669"/>
                      <a:pt x="1883" y="669"/>
                    </a:cubicBezTo>
                    <a:cubicBezTo>
                      <a:pt x="1938" y="669"/>
                      <a:pt x="1951" y="572"/>
                      <a:pt x="1889" y="552"/>
                    </a:cubicBezTo>
                    <a:cubicBezTo>
                      <a:pt x="1295" y="369"/>
                      <a:pt x="702" y="186"/>
                      <a:pt x="86" y="4"/>
                    </a:cubicBezTo>
                    <a:cubicBezTo>
                      <a:pt x="79" y="2"/>
                      <a:pt x="74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35"/>
              <p:cNvSpPr/>
              <p:nvPr/>
            </p:nvSpPr>
            <p:spPr>
              <a:xfrm>
                <a:off x="9034909" y="2314645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91" y="1"/>
                    </a:moveTo>
                    <a:cubicBezTo>
                      <a:pt x="33" y="1"/>
                      <a:pt x="1" y="97"/>
                      <a:pt x="63" y="118"/>
                    </a:cubicBezTo>
                    <a:cubicBezTo>
                      <a:pt x="679" y="300"/>
                      <a:pt x="1273" y="483"/>
                      <a:pt x="1866" y="666"/>
                    </a:cubicBezTo>
                    <a:cubicBezTo>
                      <a:pt x="1872" y="668"/>
                      <a:pt x="1878" y="669"/>
                      <a:pt x="1884" y="669"/>
                    </a:cubicBezTo>
                    <a:cubicBezTo>
                      <a:pt x="1942" y="669"/>
                      <a:pt x="1974" y="572"/>
                      <a:pt x="1912" y="552"/>
                    </a:cubicBezTo>
                    <a:cubicBezTo>
                      <a:pt x="1296" y="369"/>
                      <a:pt x="702" y="186"/>
                      <a:pt x="109" y="4"/>
                    </a:cubicBezTo>
                    <a:cubicBezTo>
                      <a:pt x="103" y="2"/>
                      <a:pt x="97" y="1"/>
                      <a:pt x="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35"/>
              <p:cNvSpPr/>
              <p:nvPr/>
            </p:nvSpPr>
            <p:spPr>
              <a:xfrm>
                <a:off x="9019810" y="2360128"/>
                <a:ext cx="72838" cy="23886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47" extrusionOk="0">
                    <a:moveTo>
                      <a:pt x="85" y="1"/>
                    </a:moveTo>
                    <a:cubicBezTo>
                      <a:pt x="30" y="1"/>
                      <a:pt x="0" y="75"/>
                      <a:pt x="61" y="96"/>
                    </a:cubicBezTo>
                    <a:cubicBezTo>
                      <a:pt x="678" y="278"/>
                      <a:pt x="1271" y="461"/>
                      <a:pt x="1864" y="643"/>
                    </a:cubicBezTo>
                    <a:cubicBezTo>
                      <a:pt x="1873" y="645"/>
                      <a:pt x="1880" y="646"/>
                      <a:pt x="1887" y="646"/>
                    </a:cubicBezTo>
                    <a:cubicBezTo>
                      <a:pt x="1959" y="646"/>
                      <a:pt x="1972" y="550"/>
                      <a:pt x="1910" y="529"/>
                    </a:cubicBezTo>
                    <a:cubicBezTo>
                      <a:pt x="1294" y="347"/>
                      <a:pt x="700" y="164"/>
                      <a:pt x="107" y="4"/>
                    </a:cubicBezTo>
                    <a:cubicBezTo>
                      <a:pt x="99" y="2"/>
                      <a:pt x="92" y="1"/>
                      <a:pt x="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35"/>
              <p:cNvSpPr/>
              <p:nvPr/>
            </p:nvSpPr>
            <p:spPr>
              <a:xfrm>
                <a:off x="9005412" y="2403136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9" y="0"/>
                    </a:moveTo>
                    <a:cubicBezTo>
                      <a:pt x="14" y="0"/>
                      <a:pt x="1" y="97"/>
                      <a:pt x="63" y="118"/>
                    </a:cubicBezTo>
                    <a:cubicBezTo>
                      <a:pt x="657" y="300"/>
                      <a:pt x="1273" y="483"/>
                      <a:pt x="1866" y="665"/>
                    </a:cubicBezTo>
                    <a:cubicBezTo>
                      <a:pt x="1873" y="667"/>
                      <a:pt x="1878" y="668"/>
                      <a:pt x="1884" y="668"/>
                    </a:cubicBezTo>
                    <a:cubicBezTo>
                      <a:pt x="1938" y="668"/>
                      <a:pt x="1952" y="572"/>
                      <a:pt x="1889" y="551"/>
                    </a:cubicBezTo>
                    <a:cubicBezTo>
                      <a:pt x="1296" y="369"/>
                      <a:pt x="702" y="186"/>
                      <a:pt x="86" y="3"/>
                    </a:cubicBezTo>
                    <a:cubicBezTo>
                      <a:pt x="80" y="1"/>
                      <a:pt x="74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35"/>
              <p:cNvSpPr/>
              <p:nvPr/>
            </p:nvSpPr>
            <p:spPr>
              <a:xfrm>
                <a:off x="8991937" y="2447807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8" y="0"/>
                    </a:moveTo>
                    <a:cubicBezTo>
                      <a:pt x="14" y="0"/>
                      <a:pt x="1" y="96"/>
                      <a:pt x="63" y="117"/>
                    </a:cubicBezTo>
                    <a:cubicBezTo>
                      <a:pt x="656" y="300"/>
                      <a:pt x="1273" y="482"/>
                      <a:pt x="1866" y="665"/>
                    </a:cubicBezTo>
                    <a:cubicBezTo>
                      <a:pt x="1872" y="667"/>
                      <a:pt x="1878" y="668"/>
                      <a:pt x="1884" y="668"/>
                    </a:cubicBezTo>
                    <a:cubicBezTo>
                      <a:pt x="1938" y="668"/>
                      <a:pt x="1951" y="572"/>
                      <a:pt x="1889" y="551"/>
                    </a:cubicBezTo>
                    <a:cubicBezTo>
                      <a:pt x="1296" y="368"/>
                      <a:pt x="679" y="186"/>
                      <a:pt x="86" y="3"/>
                    </a:cubicBezTo>
                    <a:cubicBezTo>
                      <a:pt x="80" y="1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35"/>
              <p:cNvSpPr/>
              <p:nvPr/>
            </p:nvSpPr>
            <p:spPr>
              <a:xfrm>
                <a:off x="8978462" y="2493289"/>
                <a:ext cx="72875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69" extrusionOk="0">
                    <a:moveTo>
                      <a:pt x="91" y="1"/>
                    </a:moveTo>
                    <a:cubicBezTo>
                      <a:pt x="33" y="1"/>
                      <a:pt x="0" y="97"/>
                      <a:pt x="63" y="118"/>
                    </a:cubicBezTo>
                    <a:cubicBezTo>
                      <a:pt x="679" y="300"/>
                      <a:pt x="1273" y="483"/>
                      <a:pt x="1889" y="666"/>
                    </a:cubicBezTo>
                    <a:cubicBezTo>
                      <a:pt x="1895" y="668"/>
                      <a:pt x="1901" y="669"/>
                      <a:pt x="1906" y="669"/>
                    </a:cubicBezTo>
                    <a:cubicBezTo>
                      <a:pt x="1961" y="669"/>
                      <a:pt x="1974" y="572"/>
                      <a:pt x="1912" y="552"/>
                    </a:cubicBezTo>
                    <a:cubicBezTo>
                      <a:pt x="1318" y="369"/>
                      <a:pt x="702" y="186"/>
                      <a:pt x="108" y="4"/>
                    </a:cubicBezTo>
                    <a:cubicBezTo>
                      <a:pt x="102" y="2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5"/>
              <p:cNvSpPr/>
              <p:nvPr/>
            </p:nvSpPr>
            <p:spPr>
              <a:xfrm>
                <a:off x="8964987" y="2537110"/>
                <a:ext cx="72026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69" extrusionOk="0">
                    <a:moveTo>
                      <a:pt x="68" y="1"/>
                    </a:moveTo>
                    <a:cubicBezTo>
                      <a:pt x="14" y="1"/>
                      <a:pt x="0" y="97"/>
                      <a:pt x="63" y="118"/>
                    </a:cubicBezTo>
                    <a:cubicBezTo>
                      <a:pt x="656" y="300"/>
                      <a:pt x="1250" y="483"/>
                      <a:pt x="1866" y="666"/>
                    </a:cubicBezTo>
                    <a:cubicBezTo>
                      <a:pt x="1872" y="668"/>
                      <a:pt x="1878" y="669"/>
                      <a:pt x="1883" y="669"/>
                    </a:cubicBezTo>
                    <a:cubicBezTo>
                      <a:pt x="1938" y="669"/>
                      <a:pt x="1951" y="572"/>
                      <a:pt x="1889" y="551"/>
                    </a:cubicBezTo>
                    <a:cubicBezTo>
                      <a:pt x="1295" y="369"/>
                      <a:pt x="679" y="186"/>
                      <a:pt x="85" y="4"/>
                    </a:cubicBezTo>
                    <a:cubicBezTo>
                      <a:pt x="79" y="2"/>
                      <a:pt x="73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5"/>
              <p:cNvSpPr/>
              <p:nvPr/>
            </p:nvSpPr>
            <p:spPr>
              <a:xfrm>
                <a:off x="8953173" y="2582629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91" y="0"/>
                    </a:moveTo>
                    <a:cubicBezTo>
                      <a:pt x="33" y="0"/>
                      <a:pt x="1" y="97"/>
                      <a:pt x="63" y="117"/>
                    </a:cubicBezTo>
                    <a:cubicBezTo>
                      <a:pt x="679" y="300"/>
                      <a:pt x="1273" y="483"/>
                      <a:pt x="1866" y="665"/>
                    </a:cubicBezTo>
                    <a:cubicBezTo>
                      <a:pt x="1872" y="667"/>
                      <a:pt x="1878" y="668"/>
                      <a:pt x="1884" y="668"/>
                    </a:cubicBezTo>
                    <a:cubicBezTo>
                      <a:pt x="1942" y="668"/>
                      <a:pt x="1974" y="572"/>
                      <a:pt x="1912" y="551"/>
                    </a:cubicBezTo>
                    <a:cubicBezTo>
                      <a:pt x="1296" y="368"/>
                      <a:pt x="702" y="186"/>
                      <a:pt x="109" y="3"/>
                    </a:cubicBezTo>
                    <a:cubicBezTo>
                      <a:pt x="103" y="1"/>
                      <a:pt x="97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5"/>
              <p:cNvSpPr/>
              <p:nvPr/>
            </p:nvSpPr>
            <p:spPr>
              <a:xfrm>
                <a:off x="8941138" y="2627373"/>
                <a:ext cx="73134" cy="24587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66" extrusionOk="0">
                    <a:moveTo>
                      <a:pt x="115" y="1"/>
                    </a:moveTo>
                    <a:cubicBezTo>
                      <a:pt x="47" y="1"/>
                      <a:pt x="1" y="92"/>
                      <a:pt x="69" y="115"/>
                    </a:cubicBezTo>
                    <a:cubicBezTo>
                      <a:pt x="686" y="298"/>
                      <a:pt x="1279" y="480"/>
                      <a:pt x="1873" y="663"/>
                    </a:cubicBezTo>
                    <a:cubicBezTo>
                      <a:pt x="1881" y="665"/>
                      <a:pt x="1889" y="666"/>
                      <a:pt x="1896" y="666"/>
                    </a:cubicBezTo>
                    <a:cubicBezTo>
                      <a:pt x="1967" y="666"/>
                      <a:pt x="1981" y="569"/>
                      <a:pt x="1918" y="549"/>
                    </a:cubicBezTo>
                    <a:cubicBezTo>
                      <a:pt x="1302" y="366"/>
                      <a:pt x="709" y="184"/>
                      <a:pt x="1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5"/>
              <p:cNvSpPr/>
              <p:nvPr/>
            </p:nvSpPr>
            <p:spPr>
              <a:xfrm>
                <a:off x="8927885" y="2673631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91" y="0"/>
                    </a:moveTo>
                    <a:cubicBezTo>
                      <a:pt x="33" y="0"/>
                      <a:pt x="1" y="97"/>
                      <a:pt x="63" y="117"/>
                    </a:cubicBezTo>
                    <a:cubicBezTo>
                      <a:pt x="680" y="300"/>
                      <a:pt x="1273" y="483"/>
                      <a:pt x="1889" y="665"/>
                    </a:cubicBezTo>
                    <a:cubicBezTo>
                      <a:pt x="1895" y="667"/>
                      <a:pt x="1901" y="668"/>
                      <a:pt x="1907" y="668"/>
                    </a:cubicBezTo>
                    <a:cubicBezTo>
                      <a:pt x="1961" y="668"/>
                      <a:pt x="1974" y="572"/>
                      <a:pt x="1912" y="551"/>
                    </a:cubicBezTo>
                    <a:cubicBezTo>
                      <a:pt x="1319" y="369"/>
                      <a:pt x="702" y="186"/>
                      <a:pt x="109" y="3"/>
                    </a:cubicBezTo>
                    <a:cubicBezTo>
                      <a:pt x="103" y="1"/>
                      <a:pt x="97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35"/>
              <p:cNvSpPr/>
              <p:nvPr/>
            </p:nvSpPr>
            <p:spPr>
              <a:xfrm>
                <a:off x="8915259" y="2717452"/>
                <a:ext cx="72838" cy="23849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46" extrusionOk="0">
                    <a:moveTo>
                      <a:pt x="91" y="0"/>
                    </a:moveTo>
                    <a:cubicBezTo>
                      <a:pt x="33" y="0"/>
                      <a:pt x="1" y="95"/>
                      <a:pt x="63" y="95"/>
                    </a:cubicBezTo>
                    <a:cubicBezTo>
                      <a:pt x="679" y="277"/>
                      <a:pt x="1273" y="460"/>
                      <a:pt x="1866" y="642"/>
                    </a:cubicBezTo>
                    <a:cubicBezTo>
                      <a:pt x="1874" y="645"/>
                      <a:pt x="1881" y="646"/>
                      <a:pt x="1888" y="646"/>
                    </a:cubicBezTo>
                    <a:cubicBezTo>
                      <a:pt x="1943" y="646"/>
                      <a:pt x="1973" y="571"/>
                      <a:pt x="1912" y="551"/>
                    </a:cubicBezTo>
                    <a:cubicBezTo>
                      <a:pt x="1295" y="368"/>
                      <a:pt x="702" y="186"/>
                      <a:pt x="109" y="3"/>
                    </a:cubicBezTo>
                    <a:cubicBezTo>
                      <a:pt x="102" y="1"/>
                      <a:pt x="96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35"/>
              <p:cNvSpPr/>
              <p:nvPr/>
            </p:nvSpPr>
            <p:spPr>
              <a:xfrm>
                <a:off x="8905144" y="2762934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86" y="1"/>
                    </a:moveTo>
                    <a:cubicBezTo>
                      <a:pt x="14" y="1"/>
                      <a:pt x="1" y="97"/>
                      <a:pt x="63" y="118"/>
                    </a:cubicBezTo>
                    <a:cubicBezTo>
                      <a:pt x="679" y="301"/>
                      <a:pt x="1273" y="483"/>
                      <a:pt x="1866" y="666"/>
                    </a:cubicBezTo>
                    <a:cubicBezTo>
                      <a:pt x="1872" y="668"/>
                      <a:pt x="1878" y="669"/>
                      <a:pt x="1884" y="669"/>
                    </a:cubicBezTo>
                    <a:cubicBezTo>
                      <a:pt x="1942" y="669"/>
                      <a:pt x="1974" y="572"/>
                      <a:pt x="1912" y="552"/>
                    </a:cubicBezTo>
                    <a:cubicBezTo>
                      <a:pt x="1296" y="369"/>
                      <a:pt x="702" y="186"/>
                      <a:pt x="109" y="4"/>
                    </a:cubicBezTo>
                    <a:cubicBezTo>
                      <a:pt x="100" y="2"/>
                      <a:pt x="93" y="1"/>
                      <a:pt x="8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35"/>
              <p:cNvSpPr/>
              <p:nvPr/>
            </p:nvSpPr>
            <p:spPr>
              <a:xfrm>
                <a:off x="8892518" y="2810964"/>
                <a:ext cx="72026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69" extrusionOk="0">
                    <a:moveTo>
                      <a:pt x="68" y="1"/>
                    </a:moveTo>
                    <a:cubicBezTo>
                      <a:pt x="14" y="1"/>
                      <a:pt x="0" y="97"/>
                      <a:pt x="63" y="118"/>
                    </a:cubicBezTo>
                    <a:cubicBezTo>
                      <a:pt x="656" y="301"/>
                      <a:pt x="1272" y="483"/>
                      <a:pt x="1866" y="666"/>
                    </a:cubicBezTo>
                    <a:cubicBezTo>
                      <a:pt x="1872" y="668"/>
                      <a:pt x="1878" y="669"/>
                      <a:pt x="1883" y="669"/>
                    </a:cubicBezTo>
                    <a:cubicBezTo>
                      <a:pt x="1938" y="669"/>
                      <a:pt x="1951" y="572"/>
                      <a:pt x="1889" y="552"/>
                    </a:cubicBezTo>
                    <a:cubicBezTo>
                      <a:pt x="1295" y="369"/>
                      <a:pt x="702" y="186"/>
                      <a:pt x="85" y="4"/>
                    </a:cubicBezTo>
                    <a:cubicBezTo>
                      <a:pt x="79" y="2"/>
                      <a:pt x="73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35"/>
              <p:cNvSpPr/>
              <p:nvPr/>
            </p:nvSpPr>
            <p:spPr>
              <a:xfrm>
                <a:off x="8879929" y="2856483"/>
                <a:ext cx="72838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69" extrusionOk="0">
                    <a:moveTo>
                      <a:pt x="89" y="0"/>
                    </a:moveTo>
                    <a:cubicBezTo>
                      <a:pt x="31" y="0"/>
                      <a:pt x="1" y="97"/>
                      <a:pt x="84" y="118"/>
                    </a:cubicBezTo>
                    <a:cubicBezTo>
                      <a:pt x="678" y="300"/>
                      <a:pt x="1271" y="483"/>
                      <a:pt x="1887" y="665"/>
                    </a:cubicBezTo>
                    <a:cubicBezTo>
                      <a:pt x="1893" y="667"/>
                      <a:pt x="1899" y="668"/>
                      <a:pt x="1905" y="668"/>
                    </a:cubicBezTo>
                    <a:cubicBezTo>
                      <a:pt x="1959" y="668"/>
                      <a:pt x="1972" y="572"/>
                      <a:pt x="1910" y="551"/>
                    </a:cubicBezTo>
                    <a:cubicBezTo>
                      <a:pt x="1317" y="369"/>
                      <a:pt x="700" y="186"/>
                      <a:pt x="107" y="3"/>
                    </a:cubicBezTo>
                    <a:cubicBezTo>
                      <a:pt x="101" y="1"/>
                      <a:pt x="95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5"/>
              <p:cNvSpPr/>
              <p:nvPr/>
            </p:nvSpPr>
            <p:spPr>
              <a:xfrm>
                <a:off x="8867857" y="2901264"/>
                <a:ext cx="73097" cy="24587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66" extrusionOk="0">
                    <a:moveTo>
                      <a:pt x="114" y="0"/>
                    </a:moveTo>
                    <a:cubicBezTo>
                      <a:pt x="23" y="0"/>
                      <a:pt x="0" y="91"/>
                      <a:pt x="69" y="114"/>
                    </a:cubicBezTo>
                    <a:cubicBezTo>
                      <a:pt x="685" y="297"/>
                      <a:pt x="1278" y="479"/>
                      <a:pt x="1872" y="662"/>
                    </a:cubicBezTo>
                    <a:cubicBezTo>
                      <a:pt x="1878" y="664"/>
                      <a:pt x="1884" y="665"/>
                      <a:pt x="1890" y="665"/>
                    </a:cubicBezTo>
                    <a:cubicBezTo>
                      <a:pt x="1948" y="665"/>
                      <a:pt x="1980" y="569"/>
                      <a:pt x="1918" y="548"/>
                    </a:cubicBezTo>
                    <a:cubicBezTo>
                      <a:pt x="1301" y="365"/>
                      <a:pt x="708" y="183"/>
                      <a:pt x="1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5"/>
              <p:cNvSpPr/>
              <p:nvPr/>
            </p:nvSpPr>
            <p:spPr>
              <a:xfrm>
                <a:off x="8856339" y="2946636"/>
                <a:ext cx="72838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69" extrusionOk="0">
                    <a:moveTo>
                      <a:pt x="89" y="1"/>
                    </a:moveTo>
                    <a:cubicBezTo>
                      <a:pt x="31" y="1"/>
                      <a:pt x="1" y="97"/>
                      <a:pt x="84" y="118"/>
                    </a:cubicBezTo>
                    <a:cubicBezTo>
                      <a:pt x="677" y="300"/>
                      <a:pt x="1271" y="483"/>
                      <a:pt x="1887" y="666"/>
                    </a:cubicBezTo>
                    <a:cubicBezTo>
                      <a:pt x="1893" y="668"/>
                      <a:pt x="1899" y="669"/>
                      <a:pt x="1905" y="669"/>
                    </a:cubicBezTo>
                    <a:cubicBezTo>
                      <a:pt x="1959" y="669"/>
                      <a:pt x="1972" y="572"/>
                      <a:pt x="1910" y="552"/>
                    </a:cubicBezTo>
                    <a:cubicBezTo>
                      <a:pt x="1317" y="369"/>
                      <a:pt x="700" y="186"/>
                      <a:pt x="107" y="4"/>
                    </a:cubicBezTo>
                    <a:cubicBezTo>
                      <a:pt x="101" y="2"/>
                      <a:pt x="95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5"/>
              <p:cNvSpPr/>
              <p:nvPr/>
            </p:nvSpPr>
            <p:spPr>
              <a:xfrm>
                <a:off x="8847885" y="2992118"/>
                <a:ext cx="72026" cy="23886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47" extrusionOk="0">
                    <a:moveTo>
                      <a:pt x="64" y="1"/>
                    </a:moveTo>
                    <a:cubicBezTo>
                      <a:pt x="12" y="1"/>
                      <a:pt x="1" y="75"/>
                      <a:pt x="62" y="96"/>
                    </a:cubicBezTo>
                    <a:cubicBezTo>
                      <a:pt x="655" y="278"/>
                      <a:pt x="1249" y="461"/>
                      <a:pt x="1865" y="643"/>
                    </a:cubicBezTo>
                    <a:cubicBezTo>
                      <a:pt x="1871" y="645"/>
                      <a:pt x="1877" y="646"/>
                      <a:pt x="1883" y="646"/>
                    </a:cubicBezTo>
                    <a:cubicBezTo>
                      <a:pt x="1937" y="646"/>
                      <a:pt x="1950" y="552"/>
                      <a:pt x="1888" y="552"/>
                    </a:cubicBezTo>
                    <a:cubicBezTo>
                      <a:pt x="1294" y="369"/>
                      <a:pt x="678" y="187"/>
                      <a:pt x="85" y="4"/>
                    </a:cubicBezTo>
                    <a:cubicBezTo>
                      <a:pt x="77" y="2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5"/>
              <p:cNvSpPr/>
              <p:nvPr/>
            </p:nvSpPr>
            <p:spPr>
              <a:xfrm>
                <a:off x="8835222" y="3036825"/>
                <a:ext cx="72875" cy="24661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68" extrusionOk="0">
                    <a:moveTo>
                      <a:pt x="90" y="0"/>
                    </a:moveTo>
                    <a:cubicBezTo>
                      <a:pt x="32" y="0"/>
                      <a:pt x="0" y="96"/>
                      <a:pt x="62" y="117"/>
                    </a:cubicBezTo>
                    <a:cubicBezTo>
                      <a:pt x="679" y="300"/>
                      <a:pt x="1272" y="482"/>
                      <a:pt x="1866" y="665"/>
                    </a:cubicBezTo>
                    <a:cubicBezTo>
                      <a:pt x="1874" y="667"/>
                      <a:pt x="1882" y="668"/>
                      <a:pt x="1889" y="668"/>
                    </a:cubicBezTo>
                    <a:cubicBezTo>
                      <a:pt x="1960" y="668"/>
                      <a:pt x="1974" y="572"/>
                      <a:pt x="1911" y="551"/>
                    </a:cubicBezTo>
                    <a:cubicBezTo>
                      <a:pt x="1295" y="368"/>
                      <a:pt x="702" y="186"/>
                      <a:pt x="108" y="3"/>
                    </a:cubicBezTo>
                    <a:cubicBezTo>
                      <a:pt x="102" y="1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5"/>
              <p:cNvSpPr/>
              <p:nvPr/>
            </p:nvSpPr>
            <p:spPr>
              <a:xfrm>
                <a:off x="8823408" y="3082308"/>
                <a:ext cx="72764" cy="23886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647" extrusionOk="0">
                    <a:moveTo>
                      <a:pt x="68" y="1"/>
                    </a:moveTo>
                    <a:cubicBezTo>
                      <a:pt x="14" y="1"/>
                      <a:pt x="1" y="97"/>
                      <a:pt x="63" y="118"/>
                    </a:cubicBezTo>
                    <a:cubicBezTo>
                      <a:pt x="656" y="300"/>
                      <a:pt x="1273" y="483"/>
                      <a:pt x="1866" y="643"/>
                    </a:cubicBezTo>
                    <a:cubicBezTo>
                      <a:pt x="1874" y="645"/>
                      <a:pt x="1881" y="646"/>
                      <a:pt x="1888" y="646"/>
                    </a:cubicBezTo>
                    <a:cubicBezTo>
                      <a:pt x="1943" y="646"/>
                      <a:pt x="1970" y="572"/>
                      <a:pt x="1889" y="551"/>
                    </a:cubicBezTo>
                    <a:cubicBezTo>
                      <a:pt x="1295" y="369"/>
                      <a:pt x="702" y="186"/>
                      <a:pt x="86" y="4"/>
                    </a:cubicBezTo>
                    <a:cubicBezTo>
                      <a:pt x="80" y="2"/>
                      <a:pt x="74" y="1"/>
                      <a:pt x="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35"/>
              <p:cNvSpPr/>
              <p:nvPr/>
            </p:nvSpPr>
            <p:spPr>
              <a:xfrm>
                <a:off x="8812444" y="3126978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69" y="0"/>
                    </a:moveTo>
                    <a:cubicBezTo>
                      <a:pt x="14" y="0"/>
                      <a:pt x="1" y="97"/>
                      <a:pt x="63" y="117"/>
                    </a:cubicBezTo>
                    <a:cubicBezTo>
                      <a:pt x="657" y="300"/>
                      <a:pt x="1273" y="483"/>
                      <a:pt x="1866" y="665"/>
                    </a:cubicBezTo>
                    <a:cubicBezTo>
                      <a:pt x="1873" y="667"/>
                      <a:pt x="1879" y="668"/>
                      <a:pt x="1884" y="668"/>
                    </a:cubicBezTo>
                    <a:cubicBezTo>
                      <a:pt x="1942" y="668"/>
                      <a:pt x="1974" y="572"/>
                      <a:pt x="1912" y="551"/>
                    </a:cubicBezTo>
                    <a:cubicBezTo>
                      <a:pt x="1296" y="369"/>
                      <a:pt x="702" y="186"/>
                      <a:pt x="86" y="3"/>
                    </a:cubicBezTo>
                    <a:cubicBezTo>
                      <a:pt x="80" y="1"/>
                      <a:pt x="74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35"/>
              <p:cNvSpPr/>
              <p:nvPr/>
            </p:nvSpPr>
            <p:spPr>
              <a:xfrm>
                <a:off x="8802329" y="3172460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9" y="1"/>
                    </a:moveTo>
                    <a:cubicBezTo>
                      <a:pt x="14" y="1"/>
                      <a:pt x="1" y="97"/>
                      <a:pt x="63" y="118"/>
                    </a:cubicBezTo>
                    <a:cubicBezTo>
                      <a:pt x="657" y="301"/>
                      <a:pt x="1273" y="483"/>
                      <a:pt x="1866" y="666"/>
                    </a:cubicBezTo>
                    <a:cubicBezTo>
                      <a:pt x="1873" y="668"/>
                      <a:pt x="1878" y="669"/>
                      <a:pt x="1884" y="669"/>
                    </a:cubicBezTo>
                    <a:cubicBezTo>
                      <a:pt x="1938" y="669"/>
                      <a:pt x="1952" y="572"/>
                      <a:pt x="1889" y="552"/>
                    </a:cubicBezTo>
                    <a:cubicBezTo>
                      <a:pt x="1296" y="369"/>
                      <a:pt x="702" y="186"/>
                      <a:pt x="86" y="4"/>
                    </a:cubicBezTo>
                    <a:cubicBezTo>
                      <a:pt x="80" y="2"/>
                      <a:pt x="74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35"/>
              <p:cNvSpPr/>
              <p:nvPr/>
            </p:nvSpPr>
            <p:spPr>
              <a:xfrm>
                <a:off x="8790330" y="3217241"/>
                <a:ext cx="72284" cy="24587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666" extrusionOk="0">
                    <a:moveTo>
                      <a:pt x="92" y="1"/>
                    </a:moveTo>
                    <a:cubicBezTo>
                      <a:pt x="23" y="1"/>
                      <a:pt x="0" y="92"/>
                      <a:pt x="69" y="115"/>
                    </a:cubicBezTo>
                    <a:cubicBezTo>
                      <a:pt x="662" y="297"/>
                      <a:pt x="1256" y="480"/>
                      <a:pt x="1872" y="663"/>
                    </a:cubicBezTo>
                    <a:cubicBezTo>
                      <a:pt x="1878" y="665"/>
                      <a:pt x="1884" y="666"/>
                      <a:pt x="1889" y="666"/>
                    </a:cubicBezTo>
                    <a:cubicBezTo>
                      <a:pt x="1944" y="666"/>
                      <a:pt x="1957" y="569"/>
                      <a:pt x="1895" y="548"/>
                    </a:cubicBezTo>
                    <a:cubicBezTo>
                      <a:pt x="1301" y="366"/>
                      <a:pt x="685" y="183"/>
                      <a:pt x="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35"/>
              <p:cNvSpPr/>
              <p:nvPr/>
            </p:nvSpPr>
            <p:spPr>
              <a:xfrm>
                <a:off x="8781286" y="3262650"/>
                <a:ext cx="72026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69" extrusionOk="0">
                    <a:moveTo>
                      <a:pt x="68" y="0"/>
                    </a:moveTo>
                    <a:cubicBezTo>
                      <a:pt x="14" y="0"/>
                      <a:pt x="0" y="97"/>
                      <a:pt x="63" y="117"/>
                    </a:cubicBezTo>
                    <a:cubicBezTo>
                      <a:pt x="656" y="300"/>
                      <a:pt x="1272" y="483"/>
                      <a:pt x="1866" y="665"/>
                    </a:cubicBezTo>
                    <a:cubicBezTo>
                      <a:pt x="1872" y="667"/>
                      <a:pt x="1878" y="668"/>
                      <a:pt x="1883" y="668"/>
                    </a:cubicBezTo>
                    <a:cubicBezTo>
                      <a:pt x="1938" y="668"/>
                      <a:pt x="1951" y="572"/>
                      <a:pt x="1889" y="551"/>
                    </a:cubicBezTo>
                    <a:cubicBezTo>
                      <a:pt x="1295" y="368"/>
                      <a:pt x="679" y="186"/>
                      <a:pt x="85" y="3"/>
                    </a:cubicBezTo>
                    <a:cubicBezTo>
                      <a:pt x="79" y="1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35"/>
              <p:cNvSpPr/>
              <p:nvPr/>
            </p:nvSpPr>
            <p:spPr>
              <a:xfrm>
                <a:off x="8768660" y="3308132"/>
                <a:ext cx="72875" cy="23849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46" extrusionOk="0">
                    <a:moveTo>
                      <a:pt x="90" y="1"/>
                    </a:moveTo>
                    <a:cubicBezTo>
                      <a:pt x="32" y="1"/>
                      <a:pt x="0" y="95"/>
                      <a:pt x="62" y="95"/>
                    </a:cubicBezTo>
                    <a:cubicBezTo>
                      <a:pt x="679" y="278"/>
                      <a:pt x="1272" y="460"/>
                      <a:pt x="1888" y="643"/>
                    </a:cubicBezTo>
                    <a:cubicBezTo>
                      <a:pt x="1895" y="645"/>
                      <a:pt x="1900" y="646"/>
                      <a:pt x="1906" y="646"/>
                    </a:cubicBezTo>
                    <a:cubicBezTo>
                      <a:pt x="1960" y="646"/>
                      <a:pt x="1973" y="552"/>
                      <a:pt x="1911" y="552"/>
                    </a:cubicBezTo>
                    <a:cubicBezTo>
                      <a:pt x="1295" y="369"/>
                      <a:pt x="701" y="186"/>
                      <a:pt x="108" y="4"/>
                    </a:cubicBezTo>
                    <a:cubicBezTo>
                      <a:pt x="102" y="2"/>
                      <a:pt x="96" y="1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35"/>
              <p:cNvSpPr/>
              <p:nvPr/>
            </p:nvSpPr>
            <p:spPr>
              <a:xfrm>
                <a:off x="8758544" y="3352802"/>
                <a:ext cx="72875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69" extrusionOk="0">
                    <a:moveTo>
                      <a:pt x="90" y="0"/>
                    </a:moveTo>
                    <a:cubicBezTo>
                      <a:pt x="32" y="0"/>
                      <a:pt x="0" y="97"/>
                      <a:pt x="62" y="118"/>
                    </a:cubicBezTo>
                    <a:cubicBezTo>
                      <a:pt x="679" y="300"/>
                      <a:pt x="1272" y="483"/>
                      <a:pt x="1866" y="665"/>
                    </a:cubicBezTo>
                    <a:cubicBezTo>
                      <a:pt x="1872" y="667"/>
                      <a:pt x="1878" y="668"/>
                      <a:pt x="1883" y="668"/>
                    </a:cubicBezTo>
                    <a:cubicBezTo>
                      <a:pt x="1941" y="668"/>
                      <a:pt x="1974" y="572"/>
                      <a:pt x="1911" y="551"/>
                    </a:cubicBezTo>
                    <a:cubicBezTo>
                      <a:pt x="1295" y="369"/>
                      <a:pt x="701" y="186"/>
                      <a:pt x="108" y="3"/>
                    </a:cubicBezTo>
                    <a:cubicBezTo>
                      <a:pt x="102" y="1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35"/>
              <p:cNvSpPr/>
              <p:nvPr/>
            </p:nvSpPr>
            <p:spPr>
              <a:xfrm>
                <a:off x="8748429" y="3398321"/>
                <a:ext cx="72248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665" extrusionOk="0">
                    <a:moveTo>
                      <a:pt x="68" y="0"/>
                    </a:moveTo>
                    <a:cubicBezTo>
                      <a:pt x="13" y="0"/>
                      <a:pt x="0" y="96"/>
                      <a:pt x="62" y="117"/>
                    </a:cubicBezTo>
                    <a:cubicBezTo>
                      <a:pt x="656" y="300"/>
                      <a:pt x="1249" y="482"/>
                      <a:pt x="1866" y="665"/>
                    </a:cubicBezTo>
                    <a:cubicBezTo>
                      <a:pt x="1934" y="665"/>
                      <a:pt x="1957" y="574"/>
                      <a:pt x="1889" y="551"/>
                    </a:cubicBezTo>
                    <a:cubicBezTo>
                      <a:pt x="1295" y="368"/>
                      <a:pt x="679" y="186"/>
                      <a:pt x="85" y="3"/>
                    </a:cubicBezTo>
                    <a:cubicBezTo>
                      <a:pt x="79" y="1"/>
                      <a:pt x="73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35"/>
              <p:cNvSpPr/>
              <p:nvPr/>
            </p:nvSpPr>
            <p:spPr>
              <a:xfrm>
                <a:off x="8737465" y="3445502"/>
                <a:ext cx="72838" cy="23849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46" extrusionOk="0">
                    <a:moveTo>
                      <a:pt x="68" y="0"/>
                    </a:moveTo>
                    <a:cubicBezTo>
                      <a:pt x="14" y="0"/>
                      <a:pt x="0" y="97"/>
                      <a:pt x="63" y="117"/>
                    </a:cubicBezTo>
                    <a:cubicBezTo>
                      <a:pt x="656" y="300"/>
                      <a:pt x="1272" y="483"/>
                      <a:pt x="1866" y="642"/>
                    </a:cubicBezTo>
                    <a:cubicBezTo>
                      <a:pt x="1873" y="645"/>
                      <a:pt x="1881" y="646"/>
                      <a:pt x="1888" y="646"/>
                    </a:cubicBezTo>
                    <a:cubicBezTo>
                      <a:pt x="1943" y="646"/>
                      <a:pt x="1973" y="571"/>
                      <a:pt x="1912" y="551"/>
                    </a:cubicBezTo>
                    <a:cubicBezTo>
                      <a:pt x="1295" y="368"/>
                      <a:pt x="702" y="186"/>
                      <a:pt x="86" y="3"/>
                    </a:cubicBezTo>
                    <a:cubicBezTo>
                      <a:pt x="79" y="1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35"/>
              <p:cNvSpPr/>
              <p:nvPr/>
            </p:nvSpPr>
            <p:spPr>
              <a:xfrm>
                <a:off x="9133294" y="2302499"/>
                <a:ext cx="87642" cy="307523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8330" extrusionOk="0">
                    <a:moveTo>
                      <a:pt x="1256" y="0"/>
                    </a:moveTo>
                    <a:cubicBezTo>
                      <a:pt x="755" y="0"/>
                      <a:pt x="525" y="2131"/>
                      <a:pt x="525" y="3049"/>
                    </a:cubicBezTo>
                    <a:cubicBezTo>
                      <a:pt x="502" y="4030"/>
                      <a:pt x="0" y="8093"/>
                      <a:pt x="228" y="8322"/>
                    </a:cubicBezTo>
                    <a:cubicBezTo>
                      <a:pt x="233" y="8327"/>
                      <a:pt x="239" y="8330"/>
                      <a:pt x="245" y="8330"/>
                    </a:cubicBezTo>
                    <a:cubicBezTo>
                      <a:pt x="515" y="8330"/>
                      <a:pt x="1787" y="3001"/>
                      <a:pt x="2077" y="1885"/>
                    </a:cubicBezTo>
                    <a:cubicBezTo>
                      <a:pt x="2374" y="744"/>
                      <a:pt x="1644" y="127"/>
                      <a:pt x="1324" y="13"/>
                    </a:cubicBezTo>
                    <a:cubicBezTo>
                      <a:pt x="1301" y="4"/>
                      <a:pt x="1278" y="0"/>
                      <a:pt x="12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35"/>
              <p:cNvSpPr/>
              <p:nvPr/>
            </p:nvSpPr>
            <p:spPr>
              <a:xfrm>
                <a:off x="8924304" y="3182613"/>
                <a:ext cx="64938" cy="62501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693" extrusionOk="0">
                    <a:moveTo>
                      <a:pt x="909" y="1"/>
                    </a:moveTo>
                    <a:cubicBezTo>
                      <a:pt x="892" y="1"/>
                      <a:pt x="877" y="8"/>
                      <a:pt x="868" y="26"/>
                    </a:cubicBezTo>
                    <a:cubicBezTo>
                      <a:pt x="799" y="117"/>
                      <a:pt x="731" y="208"/>
                      <a:pt x="640" y="345"/>
                    </a:cubicBezTo>
                    <a:cubicBezTo>
                      <a:pt x="640" y="368"/>
                      <a:pt x="594" y="391"/>
                      <a:pt x="571" y="391"/>
                    </a:cubicBezTo>
                    <a:cubicBezTo>
                      <a:pt x="507" y="375"/>
                      <a:pt x="396" y="359"/>
                      <a:pt x="281" y="359"/>
                    </a:cubicBezTo>
                    <a:cubicBezTo>
                      <a:pt x="233" y="359"/>
                      <a:pt x="184" y="361"/>
                      <a:pt x="137" y="368"/>
                    </a:cubicBezTo>
                    <a:cubicBezTo>
                      <a:pt x="92" y="368"/>
                      <a:pt x="69" y="414"/>
                      <a:pt x="69" y="459"/>
                    </a:cubicBezTo>
                    <a:cubicBezTo>
                      <a:pt x="115" y="573"/>
                      <a:pt x="206" y="733"/>
                      <a:pt x="320" y="847"/>
                    </a:cubicBezTo>
                    <a:cubicBezTo>
                      <a:pt x="343" y="870"/>
                      <a:pt x="343" y="916"/>
                      <a:pt x="320" y="961"/>
                    </a:cubicBezTo>
                    <a:cubicBezTo>
                      <a:pt x="252" y="1030"/>
                      <a:pt x="115" y="1167"/>
                      <a:pt x="23" y="1281"/>
                    </a:cubicBezTo>
                    <a:cubicBezTo>
                      <a:pt x="0" y="1327"/>
                      <a:pt x="46" y="1395"/>
                      <a:pt x="92" y="1395"/>
                    </a:cubicBezTo>
                    <a:cubicBezTo>
                      <a:pt x="274" y="1372"/>
                      <a:pt x="571" y="1349"/>
                      <a:pt x="754" y="1304"/>
                    </a:cubicBezTo>
                    <a:cubicBezTo>
                      <a:pt x="777" y="1304"/>
                      <a:pt x="799" y="1304"/>
                      <a:pt x="822" y="1327"/>
                    </a:cubicBezTo>
                    <a:cubicBezTo>
                      <a:pt x="868" y="1395"/>
                      <a:pt x="1005" y="1555"/>
                      <a:pt x="1119" y="1669"/>
                    </a:cubicBezTo>
                    <a:cubicBezTo>
                      <a:pt x="1135" y="1685"/>
                      <a:pt x="1157" y="1693"/>
                      <a:pt x="1179" y="1693"/>
                    </a:cubicBezTo>
                    <a:cubicBezTo>
                      <a:pt x="1218" y="1693"/>
                      <a:pt x="1256" y="1668"/>
                      <a:pt x="1256" y="1623"/>
                    </a:cubicBezTo>
                    <a:cubicBezTo>
                      <a:pt x="1256" y="1464"/>
                      <a:pt x="1256" y="1235"/>
                      <a:pt x="1256" y="1098"/>
                    </a:cubicBezTo>
                    <a:cubicBezTo>
                      <a:pt x="1256" y="1076"/>
                      <a:pt x="1256" y="1053"/>
                      <a:pt x="1279" y="1030"/>
                    </a:cubicBezTo>
                    <a:cubicBezTo>
                      <a:pt x="1370" y="984"/>
                      <a:pt x="1575" y="824"/>
                      <a:pt x="1712" y="688"/>
                    </a:cubicBezTo>
                    <a:cubicBezTo>
                      <a:pt x="1758" y="642"/>
                      <a:pt x="1735" y="573"/>
                      <a:pt x="1667" y="551"/>
                    </a:cubicBezTo>
                    <a:cubicBezTo>
                      <a:pt x="1553" y="528"/>
                      <a:pt x="1370" y="482"/>
                      <a:pt x="1187" y="482"/>
                    </a:cubicBezTo>
                    <a:cubicBezTo>
                      <a:pt x="1165" y="482"/>
                      <a:pt x="1119" y="459"/>
                      <a:pt x="1119" y="436"/>
                    </a:cubicBezTo>
                    <a:cubicBezTo>
                      <a:pt x="1096" y="345"/>
                      <a:pt x="1050" y="185"/>
                      <a:pt x="982" y="48"/>
                    </a:cubicBezTo>
                    <a:cubicBezTo>
                      <a:pt x="968" y="20"/>
                      <a:pt x="936" y="1"/>
                      <a:pt x="9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35"/>
              <p:cNvSpPr/>
              <p:nvPr/>
            </p:nvSpPr>
            <p:spPr>
              <a:xfrm>
                <a:off x="8991715" y="3013826"/>
                <a:ext cx="53973" cy="47624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1290" extrusionOk="0">
                    <a:moveTo>
                      <a:pt x="435" y="1"/>
                    </a:moveTo>
                    <a:cubicBezTo>
                      <a:pt x="413" y="1"/>
                      <a:pt x="389" y="22"/>
                      <a:pt x="389" y="55"/>
                    </a:cubicBezTo>
                    <a:cubicBezTo>
                      <a:pt x="366" y="124"/>
                      <a:pt x="366" y="284"/>
                      <a:pt x="389" y="398"/>
                    </a:cubicBezTo>
                    <a:cubicBezTo>
                      <a:pt x="411" y="421"/>
                      <a:pt x="389" y="466"/>
                      <a:pt x="366" y="466"/>
                    </a:cubicBezTo>
                    <a:cubicBezTo>
                      <a:pt x="297" y="489"/>
                      <a:pt x="160" y="535"/>
                      <a:pt x="46" y="580"/>
                    </a:cubicBezTo>
                    <a:cubicBezTo>
                      <a:pt x="1" y="603"/>
                      <a:pt x="1" y="672"/>
                      <a:pt x="46" y="694"/>
                    </a:cubicBezTo>
                    <a:cubicBezTo>
                      <a:pt x="183" y="740"/>
                      <a:pt x="389" y="831"/>
                      <a:pt x="526" y="854"/>
                    </a:cubicBezTo>
                    <a:cubicBezTo>
                      <a:pt x="548" y="877"/>
                      <a:pt x="571" y="877"/>
                      <a:pt x="571" y="900"/>
                    </a:cubicBezTo>
                    <a:cubicBezTo>
                      <a:pt x="594" y="968"/>
                      <a:pt x="617" y="1128"/>
                      <a:pt x="662" y="1242"/>
                    </a:cubicBezTo>
                    <a:cubicBezTo>
                      <a:pt x="662" y="1270"/>
                      <a:pt x="689" y="1290"/>
                      <a:pt x="714" y="1290"/>
                    </a:cubicBezTo>
                    <a:cubicBezTo>
                      <a:pt x="730" y="1290"/>
                      <a:pt x="745" y="1283"/>
                      <a:pt x="754" y="1265"/>
                    </a:cubicBezTo>
                    <a:cubicBezTo>
                      <a:pt x="822" y="1151"/>
                      <a:pt x="891" y="1014"/>
                      <a:pt x="959" y="900"/>
                    </a:cubicBezTo>
                    <a:cubicBezTo>
                      <a:pt x="959" y="900"/>
                      <a:pt x="982" y="877"/>
                      <a:pt x="982" y="877"/>
                    </a:cubicBezTo>
                    <a:cubicBezTo>
                      <a:pt x="1073" y="854"/>
                      <a:pt x="1256" y="831"/>
                      <a:pt x="1416" y="786"/>
                    </a:cubicBezTo>
                    <a:cubicBezTo>
                      <a:pt x="1461" y="763"/>
                      <a:pt x="1461" y="717"/>
                      <a:pt x="1439" y="694"/>
                    </a:cubicBezTo>
                    <a:cubicBezTo>
                      <a:pt x="1370" y="626"/>
                      <a:pt x="1233" y="512"/>
                      <a:pt x="1119" y="466"/>
                    </a:cubicBezTo>
                    <a:cubicBezTo>
                      <a:pt x="1096" y="443"/>
                      <a:pt x="1096" y="421"/>
                      <a:pt x="1096" y="398"/>
                    </a:cubicBezTo>
                    <a:cubicBezTo>
                      <a:pt x="1119" y="329"/>
                      <a:pt x="1142" y="215"/>
                      <a:pt x="1142" y="101"/>
                    </a:cubicBezTo>
                    <a:cubicBezTo>
                      <a:pt x="1142" y="64"/>
                      <a:pt x="1111" y="26"/>
                      <a:pt x="1088" y="26"/>
                    </a:cubicBezTo>
                    <a:cubicBezTo>
                      <a:pt x="1082" y="26"/>
                      <a:pt x="1077" y="28"/>
                      <a:pt x="1073" y="33"/>
                    </a:cubicBezTo>
                    <a:cubicBezTo>
                      <a:pt x="1005" y="78"/>
                      <a:pt x="914" y="124"/>
                      <a:pt x="799" y="169"/>
                    </a:cubicBezTo>
                    <a:cubicBezTo>
                      <a:pt x="788" y="181"/>
                      <a:pt x="777" y="187"/>
                      <a:pt x="765" y="187"/>
                    </a:cubicBezTo>
                    <a:cubicBezTo>
                      <a:pt x="754" y="187"/>
                      <a:pt x="742" y="181"/>
                      <a:pt x="731" y="169"/>
                    </a:cubicBezTo>
                    <a:cubicBezTo>
                      <a:pt x="685" y="147"/>
                      <a:pt x="571" y="55"/>
                      <a:pt x="457" y="10"/>
                    </a:cubicBezTo>
                    <a:cubicBezTo>
                      <a:pt x="451" y="4"/>
                      <a:pt x="443" y="1"/>
                      <a:pt x="4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5"/>
              <p:cNvSpPr/>
              <p:nvPr/>
            </p:nvSpPr>
            <p:spPr>
              <a:xfrm>
                <a:off x="8935268" y="3093014"/>
                <a:ext cx="43009" cy="38099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32" extrusionOk="0">
                    <a:moveTo>
                      <a:pt x="331" y="1"/>
                    </a:moveTo>
                    <a:cubicBezTo>
                      <a:pt x="308" y="1"/>
                      <a:pt x="297" y="17"/>
                      <a:pt x="297" y="33"/>
                    </a:cubicBezTo>
                    <a:cubicBezTo>
                      <a:pt x="297" y="102"/>
                      <a:pt x="274" y="239"/>
                      <a:pt x="297" y="330"/>
                    </a:cubicBezTo>
                    <a:cubicBezTo>
                      <a:pt x="320" y="353"/>
                      <a:pt x="297" y="375"/>
                      <a:pt x="274" y="375"/>
                    </a:cubicBezTo>
                    <a:cubicBezTo>
                      <a:pt x="228" y="398"/>
                      <a:pt x="114" y="444"/>
                      <a:pt x="23" y="467"/>
                    </a:cubicBezTo>
                    <a:cubicBezTo>
                      <a:pt x="0" y="490"/>
                      <a:pt x="0" y="535"/>
                      <a:pt x="23" y="558"/>
                    </a:cubicBezTo>
                    <a:cubicBezTo>
                      <a:pt x="137" y="604"/>
                      <a:pt x="297" y="672"/>
                      <a:pt x="411" y="695"/>
                    </a:cubicBezTo>
                    <a:cubicBezTo>
                      <a:pt x="434" y="695"/>
                      <a:pt x="434" y="718"/>
                      <a:pt x="457" y="718"/>
                    </a:cubicBezTo>
                    <a:cubicBezTo>
                      <a:pt x="457" y="786"/>
                      <a:pt x="480" y="900"/>
                      <a:pt x="502" y="1015"/>
                    </a:cubicBezTo>
                    <a:cubicBezTo>
                      <a:pt x="514" y="1026"/>
                      <a:pt x="531" y="1032"/>
                      <a:pt x="548" y="1032"/>
                    </a:cubicBezTo>
                    <a:cubicBezTo>
                      <a:pt x="565" y="1032"/>
                      <a:pt x="582" y="1026"/>
                      <a:pt x="594" y="1015"/>
                    </a:cubicBezTo>
                    <a:cubicBezTo>
                      <a:pt x="639" y="923"/>
                      <a:pt x="708" y="809"/>
                      <a:pt x="753" y="741"/>
                    </a:cubicBezTo>
                    <a:cubicBezTo>
                      <a:pt x="753" y="718"/>
                      <a:pt x="776" y="718"/>
                      <a:pt x="776" y="695"/>
                    </a:cubicBezTo>
                    <a:cubicBezTo>
                      <a:pt x="845" y="695"/>
                      <a:pt x="1005" y="672"/>
                      <a:pt x="1119" y="627"/>
                    </a:cubicBezTo>
                    <a:cubicBezTo>
                      <a:pt x="1141" y="627"/>
                      <a:pt x="1164" y="581"/>
                      <a:pt x="1141" y="558"/>
                    </a:cubicBezTo>
                    <a:cubicBezTo>
                      <a:pt x="1073" y="512"/>
                      <a:pt x="982" y="421"/>
                      <a:pt x="890" y="375"/>
                    </a:cubicBezTo>
                    <a:cubicBezTo>
                      <a:pt x="868" y="353"/>
                      <a:pt x="868" y="353"/>
                      <a:pt x="868" y="330"/>
                    </a:cubicBezTo>
                    <a:cubicBezTo>
                      <a:pt x="890" y="261"/>
                      <a:pt x="890" y="170"/>
                      <a:pt x="913" y="79"/>
                    </a:cubicBezTo>
                    <a:cubicBezTo>
                      <a:pt x="913" y="45"/>
                      <a:pt x="889" y="24"/>
                      <a:pt x="867" y="24"/>
                    </a:cubicBezTo>
                    <a:cubicBezTo>
                      <a:pt x="859" y="24"/>
                      <a:pt x="851" y="27"/>
                      <a:pt x="845" y="33"/>
                    </a:cubicBezTo>
                    <a:cubicBezTo>
                      <a:pt x="799" y="56"/>
                      <a:pt x="708" y="102"/>
                      <a:pt x="639" y="147"/>
                    </a:cubicBezTo>
                    <a:lnTo>
                      <a:pt x="571" y="147"/>
                    </a:lnTo>
                    <a:cubicBezTo>
                      <a:pt x="548" y="124"/>
                      <a:pt x="434" y="56"/>
                      <a:pt x="365" y="10"/>
                    </a:cubicBezTo>
                    <a:cubicBezTo>
                      <a:pt x="352" y="4"/>
                      <a:pt x="341" y="1"/>
                      <a:pt x="3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35"/>
              <p:cNvSpPr/>
              <p:nvPr/>
            </p:nvSpPr>
            <p:spPr>
              <a:xfrm>
                <a:off x="9017004" y="2761015"/>
                <a:ext cx="42160" cy="3802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030" extrusionOk="0">
                    <a:moveTo>
                      <a:pt x="323" y="1"/>
                    </a:moveTo>
                    <a:cubicBezTo>
                      <a:pt x="306" y="1"/>
                      <a:pt x="290" y="17"/>
                      <a:pt x="274" y="33"/>
                    </a:cubicBezTo>
                    <a:cubicBezTo>
                      <a:pt x="274" y="101"/>
                      <a:pt x="274" y="216"/>
                      <a:pt x="297" y="330"/>
                    </a:cubicBezTo>
                    <a:cubicBezTo>
                      <a:pt x="297" y="353"/>
                      <a:pt x="297" y="375"/>
                      <a:pt x="274" y="375"/>
                    </a:cubicBezTo>
                    <a:cubicBezTo>
                      <a:pt x="206" y="398"/>
                      <a:pt x="114" y="421"/>
                      <a:pt x="23" y="467"/>
                    </a:cubicBezTo>
                    <a:cubicBezTo>
                      <a:pt x="0" y="489"/>
                      <a:pt x="0" y="535"/>
                      <a:pt x="23" y="558"/>
                    </a:cubicBezTo>
                    <a:cubicBezTo>
                      <a:pt x="137" y="604"/>
                      <a:pt x="297" y="672"/>
                      <a:pt x="411" y="695"/>
                    </a:cubicBezTo>
                    <a:cubicBezTo>
                      <a:pt x="434" y="695"/>
                      <a:pt x="434" y="718"/>
                      <a:pt x="434" y="718"/>
                    </a:cubicBezTo>
                    <a:cubicBezTo>
                      <a:pt x="457" y="786"/>
                      <a:pt x="480" y="900"/>
                      <a:pt x="502" y="992"/>
                    </a:cubicBezTo>
                    <a:cubicBezTo>
                      <a:pt x="516" y="1018"/>
                      <a:pt x="537" y="1029"/>
                      <a:pt x="557" y="1029"/>
                    </a:cubicBezTo>
                    <a:cubicBezTo>
                      <a:pt x="571" y="1029"/>
                      <a:pt x="584" y="1024"/>
                      <a:pt x="594" y="1014"/>
                    </a:cubicBezTo>
                    <a:cubicBezTo>
                      <a:pt x="639" y="923"/>
                      <a:pt x="708" y="809"/>
                      <a:pt x="731" y="718"/>
                    </a:cubicBezTo>
                    <a:cubicBezTo>
                      <a:pt x="754" y="718"/>
                      <a:pt x="754" y="695"/>
                      <a:pt x="776" y="695"/>
                    </a:cubicBezTo>
                    <a:cubicBezTo>
                      <a:pt x="845" y="695"/>
                      <a:pt x="982" y="672"/>
                      <a:pt x="1119" y="626"/>
                    </a:cubicBezTo>
                    <a:cubicBezTo>
                      <a:pt x="1142" y="626"/>
                      <a:pt x="1142" y="581"/>
                      <a:pt x="1119" y="558"/>
                    </a:cubicBezTo>
                    <a:cubicBezTo>
                      <a:pt x="1073" y="512"/>
                      <a:pt x="982" y="421"/>
                      <a:pt x="890" y="375"/>
                    </a:cubicBezTo>
                    <a:cubicBezTo>
                      <a:pt x="868" y="353"/>
                      <a:pt x="868" y="330"/>
                      <a:pt x="868" y="330"/>
                    </a:cubicBezTo>
                    <a:cubicBezTo>
                      <a:pt x="868" y="261"/>
                      <a:pt x="890" y="170"/>
                      <a:pt x="890" y="79"/>
                    </a:cubicBezTo>
                    <a:cubicBezTo>
                      <a:pt x="890" y="45"/>
                      <a:pt x="878" y="24"/>
                      <a:pt x="863" y="24"/>
                    </a:cubicBezTo>
                    <a:cubicBezTo>
                      <a:pt x="857" y="24"/>
                      <a:pt x="851" y="27"/>
                      <a:pt x="845" y="33"/>
                    </a:cubicBezTo>
                    <a:cubicBezTo>
                      <a:pt x="776" y="56"/>
                      <a:pt x="708" y="101"/>
                      <a:pt x="617" y="147"/>
                    </a:cubicBezTo>
                    <a:lnTo>
                      <a:pt x="571" y="147"/>
                    </a:lnTo>
                    <a:cubicBezTo>
                      <a:pt x="525" y="101"/>
                      <a:pt x="434" y="56"/>
                      <a:pt x="343" y="10"/>
                    </a:cubicBezTo>
                    <a:cubicBezTo>
                      <a:pt x="336" y="3"/>
                      <a:pt x="329" y="1"/>
                      <a:pt x="3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0" name="Google Shape;1610;p35"/>
            <p:cNvGrpSpPr/>
            <p:nvPr/>
          </p:nvGrpSpPr>
          <p:grpSpPr>
            <a:xfrm rot="7200171">
              <a:off x="769957" y="3516701"/>
              <a:ext cx="568398" cy="1368007"/>
              <a:chOff x="8704386" y="2237266"/>
              <a:chExt cx="544385" cy="1310276"/>
            </a:xfrm>
          </p:grpSpPr>
          <p:sp>
            <p:nvSpPr>
              <p:cNvPr id="1611" name="Google Shape;1611;p35"/>
              <p:cNvSpPr/>
              <p:nvPr/>
            </p:nvSpPr>
            <p:spPr>
              <a:xfrm>
                <a:off x="8713653" y="2241106"/>
                <a:ext cx="528363" cy="1301896"/>
              </a:xfrm>
              <a:custGeom>
                <a:avLst/>
                <a:gdLst/>
                <a:ahLst/>
                <a:cxnLst/>
                <a:rect l="l" t="t" r="r" b="b"/>
                <a:pathLst>
                  <a:path w="14312" h="35265" extrusionOk="0">
                    <a:moveTo>
                      <a:pt x="9559" y="1"/>
                    </a:moveTo>
                    <a:cubicBezTo>
                      <a:pt x="9201" y="1"/>
                      <a:pt x="8938" y="102"/>
                      <a:pt x="8834" y="352"/>
                    </a:cubicBezTo>
                    <a:cubicBezTo>
                      <a:pt x="6254" y="6470"/>
                      <a:pt x="868" y="29591"/>
                      <a:pt x="69" y="33015"/>
                    </a:cubicBezTo>
                    <a:cubicBezTo>
                      <a:pt x="0" y="33266"/>
                      <a:pt x="137" y="33517"/>
                      <a:pt x="365" y="33632"/>
                    </a:cubicBezTo>
                    <a:cubicBezTo>
                      <a:pt x="1261" y="34123"/>
                      <a:pt x="3550" y="35264"/>
                      <a:pt x="4754" y="35264"/>
                    </a:cubicBezTo>
                    <a:cubicBezTo>
                      <a:pt x="5115" y="35264"/>
                      <a:pt x="5378" y="35162"/>
                      <a:pt x="5478" y="34910"/>
                    </a:cubicBezTo>
                    <a:cubicBezTo>
                      <a:pt x="8446" y="27674"/>
                      <a:pt x="13490" y="5579"/>
                      <a:pt x="14243" y="2247"/>
                    </a:cubicBezTo>
                    <a:cubicBezTo>
                      <a:pt x="14312" y="1996"/>
                      <a:pt x="14198" y="1745"/>
                      <a:pt x="13969" y="1631"/>
                    </a:cubicBezTo>
                    <a:cubicBezTo>
                      <a:pt x="13054" y="1155"/>
                      <a:pt x="10766" y="1"/>
                      <a:pt x="95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35"/>
              <p:cNvSpPr/>
              <p:nvPr/>
            </p:nvSpPr>
            <p:spPr>
              <a:xfrm>
                <a:off x="8713653" y="2241401"/>
                <a:ext cx="364893" cy="1301120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35244" extrusionOk="0">
                    <a:moveTo>
                      <a:pt x="9547" y="1"/>
                    </a:moveTo>
                    <a:cubicBezTo>
                      <a:pt x="9194" y="1"/>
                      <a:pt x="8939" y="98"/>
                      <a:pt x="8834" y="344"/>
                    </a:cubicBezTo>
                    <a:cubicBezTo>
                      <a:pt x="6254" y="6462"/>
                      <a:pt x="868" y="29583"/>
                      <a:pt x="69" y="33007"/>
                    </a:cubicBezTo>
                    <a:cubicBezTo>
                      <a:pt x="0" y="33258"/>
                      <a:pt x="137" y="33509"/>
                      <a:pt x="365" y="33624"/>
                    </a:cubicBezTo>
                    <a:cubicBezTo>
                      <a:pt x="1254" y="34110"/>
                      <a:pt x="3534" y="35243"/>
                      <a:pt x="4735" y="35243"/>
                    </a:cubicBezTo>
                    <a:cubicBezTo>
                      <a:pt x="4830" y="35243"/>
                      <a:pt x="4919" y="35236"/>
                      <a:pt x="4999" y="35221"/>
                    </a:cubicBezTo>
                    <a:cubicBezTo>
                      <a:pt x="3744" y="35062"/>
                      <a:pt x="1758" y="34080"/>
                      <a:pt x="913" y="33624"/>
                    </a:cubicBezTo>
                    <a:cubicBezTo>
                      <a:pt x="685" y="33509"/>
                      <a:pt x="571" y="33258"/>
                      <a:pt x="639" y="33007"/>
                    </a:cubicBezTo>
                    <a:cubicBezTo>
                      <a:pt x="1415" y="29583"/>
                      <a:pt x="6825" y="6462"/>
                      <a:pt x="9404" y="344"/>
                    </a:cubicBezTo>
                    <a:cubicBezTo>
                      <a:pt x="9473" y="162"/>
                      <a:pt x="9655" y="70"/>
                      <a:pt x="9884" y="25"/>
                    </a:cubicBezTo>
                    <a:cubicBezTo>
                      <a:pt x="9764" y="9"/>
                      <a:pt x="9651" y="1"/>
                      <a:pt x="9547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5"/>
              <p:cNvSpPr/>
              <p:nvPr/>
            </p:nvSpPr>
            <p:spPr>
              <a:xfrm>
                <a:off x="9050931" y="2270824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8" y="1"/>
                    </a:moveTo>
                    <a:cubicBezTo>
                      <a:pt x="14" y="1"/>
                      <a:pt x="0" y="97"/>
                      <a:pt x="63" y="118"/>
                    </a:cubicBezTo>
                    <a:cubicBezTo>
                      <a:pt x="656" y="301"/>
                      <a:pt x="1273" y="483"/>
                      <a:pt x="1866" y="666"/>
                    </a:cubicBezTo>
                    <a:cubicBezTo>
                      <a:pt x="1872" y="668"/>
                      <a:pt x="1878" y="669"/>
                      <a:pt x="1883" y="669"/>
                    </a:cubicBezTo>
                    <a:cubicBezTo>
                      <a:pt x="1938" y="669"/>
                      <a:pt x="1951" y="572"/>
                      <a:pt x="1889" y="552"/>
                    </a:cubicBezTo>
                    <a:cubicBezTo>
                      <a:pt x="1295" y="369"/>
                      <a:pt x="702" y="186"/>
                      <a:pt x="86" y="4"/>
                    </a:cubicBezTo>
                    <a:cubicBezTo>
                      <a:pt x="79" y="2"/>
                      <a:pt x="74" y="1"/>
                      <a:pt x="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5"/>
              <p:cNvSpPr/>
              <p:nvPr/>
            </p:nvSpPr>
            <p:spPr>
              <a:xfrm>
                <a:off x="9034909" y="2314645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91" y="1"/>
                    </a:moveTo>
                    <a:cubicBezTo>
                      <a:pt x="33" y="1"/>
                      <a:pt x="1" y="97"/>
                      <a:pt x="63" y="118"/>
                    </a:cubicBezTo>
                    <a:cubicBezTo>
                      <a:pt x="679" y="300"/>
                      <a:pt x="1273" y="483"/>
                      <a:pt x="1866" y="666"/>
                    </a:cubicBezTo>
                    <a:cubicBezTo>
                      <a:pt x="1872" y="668"/>
                      <a:pt x="1878" y="669"/>
                      <a:pt x="1884" y="669"/>
                    </a:cubicBezTo>
                    <a:cubicBezTo>
                      <a:pt x="1942" y="669"/>
                      <a:pt x="1974" y="572"/>
                      <a:pt x="1912" y="552"/>
                    </a:cubicBezTo>
                    <a:cubicBezTo>
                      <a:pt x="1296" y="369"/>
                      <a:pt x="702" y="186"/>
                      <a:pt x="109" y="4"/>
                    </a:cubicBezTo>
                    <a:cubicBezTo>
                      <a:pt x="103" y="2"/>
                      <a:pt x="97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5"/>
              <p:cNvSpPr/>
              <p:nvPr/>
            </p:nvSpPr>
            <p:spPr>
              <a:xfrm>
                <a:off x="9019810" y="2360128"/>
                <a:ext cx="72838" cy="23886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47" extrusionOk="0">
                    <a:moveTo>
                      <a:pt x="85" y="1"/>
                    </a:moveTo>
                    <a:cubicBezTo>
                      <a:pt x="30" y="1"/>
                      <a:pt x="0" y="75"/>
                      <a:pt x="61" y="96"/>
                    </a:cubicBezTo>
                    <a:cubicBezTo>
                      <a:pt x="678" y="278"/>
                      <a:pt x="1271" y="461"/>
                      <a:pt x="1864" y="643"/>
                    </a:cubicBezTo>
                    <a:cubicBezTo>
                      <a:pt x="1873" y="645"/>
                      <a:pt x="1880" y="646"/>
                      <a:pt x="1887" y="646"/>
                    </a:cubicBezTo>
                    <a:cubicBezTo>
                      <a:pt x="1959" y="646"/>
                      <a:pt x="1972" y="550"/>
                      <a:pt x="1910" y="529"/>
                    </a:cubicBezTo>
                    <a:cubicBezTo>
                      <a:pt x="1294" y="347"/>
                      <a:pt x="700" y="164"/>
                      <a:pt x="107" y="4"/>
                    </a:cubicBezTo>
                    <a:cubicBezTo>
                      <a:pt x="99" y="2"/>
                      <a:pt x="92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5"/>
              <p:cNvSpPr/>
              <p:nvPr/>
            </p:nvSpPr>
            <p:spPr>
              <a:xfrm>
                <a:off x="9005412" y="2403136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9" y="0"/>
                    </a:moveTo>
                    <a:cubicBezTo>
                      <a:pt x="14" y="0"/>
                      <a:pt x="1" y="97"/>
                      <a:pt x="63" y="118"/>
                    </a:cubicBezTo>
                    <a:cubicBezTo>
                      <a:pt x="657" y="300"/>
                      <a:pt x="1273" y="483"/>
                      <a:pt x="1866" y="665"/>
                    </a:cubicBezTo>
                    <a:cubicBezTo>
                      <a:pt x="1873" y="667"/>
                      <a:pt x="1878" y="668"/>
                      <a:pt x="1884" y="668"/>
                    </a:cubicBezTo>
                    <a:cubicBezTo>
                      <a:pt x="1938" y="668"/>
                      <a:pt x="1952" y="572"/>
                      <a:pt x="1889" y="551"/>
                    </a:cubicBezTo>
                    <a:cubicBezTo>
                      <a:pt x="1296" y="369"/>
                      <a:pt x="702" y="186"/>
                      <a:pt x="86" y="3"/>
                    </a:cubicBezTo>
                    <a:cubicBezTo>
                      <a:pt x="80" y="1"/>
                      <a:pt x="74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5"/>
              <p:cNvSpPr/>
              <p:nvPr/>
            </p:nvSpPr>
            <p:spPr>
              <a:xfrm>
                <a:off x="8991937" y="2447807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8" y="0"/>
                    </a:moveTo>
                    <a:cubicBezTo>
                      <a:pt x="14" y="0"/>
                      <a:pt x="1" y="96"/>
                      <a:pt x="63" y="117"/>
                    </a:cubicBezTo>
                    <a:cubicBezTo>
                      <a:pt x="656" y="300"/>
                      <a:pt x="1273" y="482"/>
                      <a:pt x="1866" y="665"/>
                    </a:cubicBezTo>
                    <a:cubicBezTo>
                      <a:pt x="1872" y="667"/>
                      <a:pt x="1878" y="668"/>
                      <a:pt x="1884" y="668"/>
                    </a:cubicBezTo>
                    <a:cubicBezTo>
                      <a:pt x="1938" y="668"/>
                      <a:pt x="1951" y="572"/>
                      <a:pt x="1889" y="551"/>
                    </a:cubicBezTo>
                    <a:cubicBezTo>
                      <a:pt x="1296" y="368"/>
                      <a:pt x="679" y="186"/>
                      <a:pt x="86" y="3"/>
                    </a:cubicBezTo>
                    <a:cubicBezTo>
                      <a:pt x="80" y="1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5"/>
              <p:cNvSpPr/>
              <p:nvPr/>
            </p:nvSpPr>
            <p:spPr>
              <a:xfrm>
                <a:off x="8978462" y="2493289"/>
                <a:ext cx="72875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69" extrusionOk="0">
                    <a:moveTo>
                      <a:pt x="91" y="1"/>
                    </a:moveTo>
                    <a:cubicBezTo>
                      <a:pt x="33" y="1"/>
                      <a:pt x="0" y="97"/>
                      <a:pt x="63" y="118"/>
                    </a:cubicBezTo>
                    <a:cubicBezTo>
                      <a:pt x="679" y="300"/>
                      <a:pt x="1273" y="483"/>
                      <a:pt x="1889" y="666"/>
                    </a:cubicBezTo>
                    <a:cubicBezTo>
                      <a:pt x="1895" y="668"/>
                      <a:pt x="1901" y="669"/>
                      <a:pt x="1906" y="669"/>
                    </a:cubicBezTo>
                    <a:cubicBezTo>
                      <a:pt x="1961" y="669"/>
                      <a:pt x="1974" y="572"/>
                      <a:pt x="1912" y="552"/>
                    </a:cubicBezTo>
                    <a:cubicBezTo>
                      <a:pt x="1318" y="369"/>
                      <a:pt x="702" y="186"/>
                      <a:pt x="108" y="4"/>
                    </a:cubicBezTo>
                    <a:cubicBezTo>
                      <a:pt x="102" y="2"/>
                      <a:pt x="96" y="1"/>
                      <a:pt x="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5"/>
              <p:cNvSpPr/>
              <p:nvPr/>
            </p:nvSpPr>
            <p:spPr>
              <a:xfrm>
                <a:off x="8964987" y="2537110"/>
                <a:ext cx="72026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69" extrusionOk="0">
                    <a:moveTo>
                      <a:pt x="68" y="1"/>
                    </a:moveTo>
                    <a:cubicBezTo>
                      <a:pt x="14" y="1"/>
                      <a:pt x="0" y="97"/>
                      <a:pt x="63" y="118"/>
                    </a:cubicBezTo>
                    <a:cubicBezTo>
                      <a:pt x="656" y="300"/>
                      <a:pt x="1250" y="483"/>
                      <a:pt x="1866" y="666"/>
                    </a:cubicBezTo>
                    <a:cubicBezTo>
                      <a:pt x="1872" y="668"/>
                      <a:pt x="1878" y="669"/>
                      <a:pt x="1883" y="669"/>
                    </a:cubicBezTo>
                    <a:cubicBezTo>
                      <a:pt x="1938" y="669"/>
                      <a:pt x="1951" y="572"/>
                      <a:pt x="1889" y="551"/>
                    </a:cubicBezTo>
                    <a:cubicBezTo>
                      <a:pt x="1295" y="369"/>
                      <a:pt x="679" y="186"/>
                      <a:pt x="85" y="4"/>
                    </a:cubicBezTo>
                    <a:cubicBezTo>
                      <a:pt x="79" y="2"/>
                      <a:pt x="73" y="1"/>
                      <a:pt x="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5"/>
              <p:cNvSpPr/>
              <p:nvPr/>
            </p:nvSpPr>
            <p:spPr>
              <a:xfrm>
                <a:off x="8953173" y="2582629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91" y="0"/>
                    </a:moveTo>
                    <a:cubicBezTo>
                      <a:pt x="33" y="0"/>
                      <a:pt x="1" y="97"/>
                      <a:pt x="63" y="117"/>
                    </a:cubicBezTo>
                    <a:cubicBezTo>
                      <a:pt x="679" y="300"/>
                      <a:pt x="1273" y="483"/>
                      <a:pt x="1866" y="665"/>
                    </a:cubicBezTo>
                    <a:cubicBezTo>
                      <a:pt x="1872" y="667"/>
                      <a:pt x="1878" y="668"/>
                      <a:pt x="1884" y="668"/>
                    </a:cubicBezTo>
                    <a:cubicBezTo>
                      <a:pt x="1942" y="668"/>
                      <a:pt x="1974" y="572"/>
                      <a:pt x="1912" y="551"/>
                    </a:cubicBezTo>
                    <a:cubicBezTo>
                      <a:pt x="1296" y="368"/>
                      <a:pt x="702" y="186"/>
                      <a:pt x="109" y="3"/>
                    </a:cubicBezTo>
                    <a:cubicBezTo>
                      <a:pt x="103" y="1"/>
                      <a:pt x="97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5"/>
              <p:cNvSpPr/>
              <p:nvPr/>
            </p:nvSpPr>
            <p:spPr>
              <a:xfrm>
                <a:off x="8941138" y="2627373"/>
                <a:ext cx="73134" cy="24587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66" extrusionOk="0">
                    <a:moveTo>
                      <a:pt x="115" y="1"/>
                    </a:moveTo>
                    <a:cubicBezTo>
                      <a:pt x="47" y="1"/>
                      <a:pt x="1" y="92"/>
                      <a:pt x="69" y="115"/>
                    </a:cubicBezTo>
                    <a:cubicBezTo>
                      <a:pt x="686" y="298"/>
                      <a:pt x="1279" y="480"/>
                      <a:pt x="1873" y="663"/>
                    </a:cubicBezTo>
                    <a:cubicBezTo>
                      <a:pt x="1881" y="665"/>
                      <a:pt x="1889" y="666"/>
                      <a:pt x="1896" y="666"/>
                    </a:cubicBezTo>
                    <a:cubicBezTo>
                      <a:pt x="1967" y="666"/>
                      <a:pt x="1981" y="569"/>
                      <a:pt x="1918" y="549"/>
                    </a:cubicBezTo>
                    <a:cubicBezTo>
                      <a:pt x="1302" y="366"/>
                      <a:pt x="709" y="184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5"/>
              <p:cNvSpPr/>
              <p:nvPr/>
            </p:nvSpPr>
            <p:spPr>
              <a:xfrm>
                <a:off x="8927885" y="2673631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91" y="0"/>
                    </a:moveTo>
                    <a:cubicBezTo>
                      <a:pt x="33" y="0"/>
                      <a:pt x="1" y="97"/>
                      <a:pt x="63" y="117"/>
                    </a:cubicBezTo>
                    <a:cubicBezTo>
                      <a:pt x="680" y="300"/>
                      <a:pt x="1273" y="483"/>
                      <a:pt x="1889" y="665"/>
                    </a:cubicBezTo>
                    <a:cubicBezTo>
                      <a:pt x="1895" y="667"/>
                      <a:pt x="1901" y="668"/>
                      <a:pt x="1907" y="668"/>
                    </a:cubicBezTo>
                    <a:cubicBezTo>
                      <a:pt x="1961" y="668"/>
                      <a:pt x="1974" y="572"/>
                      <a:pt x="1912" y="551"/>
                    </a:cubicBezTo>
                    <a:cubicBezTo>
                      <a:pt x="1319" y="369"/>
                      <a:pt x="702" y="186"/>
                      <a:pt x="109" y="3"/>
                    </a:cubicBezTo>
                    <a:cubicBezTo>
                      <a:pt x="103" y="1"/>
                      <a:pt x="97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5"/>
              <p:cNvSpPr/>
              <p:nvPr/>
            </p:nvSpPr>
            <p:spPr>
              <a:xfrm>
                <a:off x="8915259" y="2717452"/>
                <a:ext cx="72838" cy="23849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46" extrusionOk="0">
                    <a:moveTo>
                      <a:pt x="91" y="0"/>
                    </a:moveTo>
                    <a:cubicBezTo>
                      <a:pt x="33" y="0"/>
                      <a:pt x="1" y="95"/>
                      <a:pt x="63" y="95"/>
                    </a:cubicBezTo>
                    <a:cubicBezTo>
                      <a:pt x="679" y="277"/>
                      <a:pt x="1273" y="460"/>
                      <a:pt x="1866" y="642"/>
                    </a:cubicBezTo>
                    <a:cubicBezTo>
                      <a:pt x="1874" y="645"/>
                      <a:pt x="1881" y="646"/>
                      <a:pt x="1888" y="646"/>
                    </a:cubicBezTo>
                    <a:cubicBezTo>
                      <a:pt x="1943" y="646"/>
                      <a:pt x="1973" y="571"/>
                      <a:pt x="1912" y="551"/>
                    </a:cubicBezTo>
                    <a:cubicBezTo>
                      <a:pt x="1295" y="368"/>
                      <a:pt x="702" y="186"/>
                      <a:pt x="109" y="3"/>
                    </a:cubicBezTo>
                    <a:cubicBezTo>
                      <a:pt x="102" y="1"/>
                      <a:pt x="96" y="0"/>
                      <a:pt x="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5"/>
              <p:cNvSpPr/>
              <p:nvPr/>
            </p:nvSpPr>
            <p:spPr>
              <a:xfrm>
                <a:off x="8905144" y="2762934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86" y="1"/>
                    </a:moveTo>
                    <a:cubicBezTo>
                      <a:pt x="14" y="1"/>
                      <a:pt x="1" y="97"/>
                      <a:pt x="63" y="118"/>
                    </a:cubicBezTo>
                    <a:cubicBezTo>
                      <a:pt x="679" y="301"/>
                      <a:pt x="1273" y="483"/>
                      <a:pt x="1866" y="666"/>
                    </a:cubicBezTo>
                    <a:cubicBezTo>
                      <a:pt x="1872" y="668"/>
                      <a:pt x="1878" y="669"/>
                      <a:pt x="1884" y="669"/>
                    </a:cubicBezTo>
                    <a:cubicBezTo>
                      <a:pt x="1942" y="669"/>
                      <a:pt x="1974" y="572"/>
                      <a:pt x="1912" y="552"/>
                    </a:cubicBezTo>
                    <a:cubicBezTo>
                      <a:pt x="1296" y="369"/>
                      <a:pt x="702" y="186"/>
                      <a:pt x="109" y="4"/>
                    </a:cubicBezTo>
                    <a:cubicBezTo>
                      <a:pt x="100" y="2"/>
                      <a:pt x="93" y="1"/>
                      <a:pt x="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5"/>
              <p:cNvSpPr/>
              <p:nvPr/>
            </p:nvSpPr>
            <p:spPr>
              <a:xfrm>
                <a:off x="8892518" y="2810964"/>
                <a:ext cx="72026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69" extrusionOk="0">
                    <a:moveTo>
                      <a:pt x="68" y="1"/>
                    </a:moveTo>
                    <a:cubicBezTo>
                      <a:pt x="14" y="1"/>
                      <a:pt x="0" y="97"/>
                      <a:pt x="63" y="118"/>
                    </a:cubicBezTo>
                    <a:cubicBezTo>
                      <a:pt x="656" y="301"/>
                      <a:pt x="1272" y="483"/>
                      <a:pt x="1866" y="666"/>
                    </a:cubicBezTo>
                    <a:cubicBezTo>
                      <a:pt x="1872" y="668"/>
                      <a:pt x="1878" y="669"/>
                      <a:pt x="1883" y="669"/>
                    </a:cubicBezTo>
                    <a:cubicBezTo>
                      <a:pt x="1938" y="669"/>
                      <a:pt x="1951" y="572"/>
                      <a:pt x="1889" y="552"/>
                    </a:cubicBezTo>
                    <a:cubicBezTo>
                      <a:pt x="1295" y="369"/>
                      <a:pt x="702" y="186"/>
                      <a:pt x="85" y="4"/>
                    </a:cubicBezTo>
                    <a:cubicBezTo>
                      <a:pt x="79" y="2"/>
                      <a:pt x="73" y="1"/>
                      <a:pt x="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5"/>
              <p:cNvSpPr/>
              <p:nvPr/>
            </p:nvSpPr>
            <p:spPr>
              <a:xfrm>
                <a:off x="8879929" y="2856483"/>
                <a:ext cx="72838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69" extrusionOk="0">
                    <a:moveTo>
                      <a:pt x="89" y="0"/>
                    </a:moveTo>
                    <a:cubicBezTo>
                      <a:pt x="31" y="0"/>
                      <a:pt x="1" y="97"/>
                      <a:pt x="84" y="118"/>
                    </a:cubicBezTo>
                    <a:cubicBezTo>
                      <a:pt x="678" y="300"/>
                      <a:pt x="1271" y="483"/>
                      <a:pt x="1887" y="665"/>
                    </a:cubicBezTo>
                    <a:cubicBezTo>
                      <a:pt x="1893" y="667"/>
                      <a:pt x="1899" y="668"/>
                      <a:pt x="1905" y="668"/>
                    </a:cubicBezTo>
                    <a:cubicBezTo>
                      <a:pt x="1959" y="668"/>
                      <a:pt x="1972" y="572"/>
                      <a:pt x="1910" y="551"/>
                    </a:cubicBezTo>
                    <a:cubicBezTo>
                      <a:pt x="1317" y="369"/>
                      <a:pt x="700" y="186"/>
                      <a:pt x="107" y="3"/>
                    </a:cubicBezTo>
                    <a:cubicBezTo>
                      <a:pt x="101" y="1"/>
                      <a:pt x="95" y="0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5"/>
              <p:cNvSpPr/>
              <p:nvPr/>
            </p:nvSpPr>
            <p:spPr>
              <a:xfrm>
                <a:off x="8867857" y="2901264"/>
                <a:ext cx="73097" cy="24587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666" extrusionOk="0">
                    <a:moveTo>
                      <a:pt x="114" y="0"/>
                    </a:moveTo>
                    <a:cubicBezTo>
                      <a:pt x="23" y="0"/>
                      <a:pt x="0" y="91"/>
                      <a:pt x="69" y="114"/>
                    </a:cubicBezTo>
                    <a:cubicBezTo>
                      <a:pt x="685" y="297"/>
                      <a:pt x="1278" y="479"/>
                      <a:pt x="1872" y="662"/>
                    </a:cubicBezTo>
                    <a:cubicBezTo>
                      <a:pt x="1878" y="664"/>
                      <a:pt x="1884" y="665"/>
                      <a:pt x="1890" y="665"/>
                    </a:cubicBezTo>
                    <a:cubicBezTo>
                      <a:pt x="1948" y="665"/>
                      <a:pt x="1980" y="569"/>
                      <a:pt x="1918" y="548"/>
                    </a:cubicBezTo>
                    <a:cubicBezTo>
                      <a:pt x="1301" y="365"/>
                      <a:pt x="708" y="183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5"/>
              <p:cNvSpPr/>
              <p:nvPr/>
            </p:nvSpPr>
            <p:spPr>
              <a:xfrm>
                <a:off x="8856339" y="2946636"/>
                <a:ext cx="72838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69" extrusionOk="0">
                    <a:moveTo>
                      <a:pt x="89" y="1"/>
                    </a:moveTo>
                    <a:cubicBezTo>
                      <a:pt x="31" y="1"/>
                      <a:pt x="1" y="97"/>
                      <a:pt x="84" y="118"/>
                    </a:cubicBezTo>
                    <a:cubicBezTo>
                      <a:pt x="677" y="300"/>
                      <a:pt x="1271" y="483"/>
                      <a:pt x="1887" y="666"/>
                    </a:cubicBezTo>
                    <a:cubicBezTo>
                      <a:pt x="1893" y="668"/>
                      <a:pt x="1899" y="669"/>
                      <a:pt x="1905" y="669"/>
                    </a:cubicBezTo>
                    <a:cubicBezTo>
                      <a:pt x="1959" y="669"/>
                      <a:pt x="1972" y="572"/>
                      <a:pt x="1910" y="552"/>
                    </a:cubicBezTo>
                    <a:cubicBezTo>
                      <a:pt x="1317" y="369"/>
                      <a:pt x="700" y="186"/>
                      <a:pt x="107" y="4"/>
                    </a:cubicBezTo>
                    <a:cubicBezTo>
                      <a:pt x="101" y="2"/>
                      <a:pt x="95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5"/>
              <p:cNvSpPr/>
              <p:nvPr/>
            </p:nvSpPr>
            <p:spPr>
              <a:xfrm>
                <a:off x="8847885" y="2992118"/>
                <a:ext cx="72026" cy="23886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47" extrusionOk="0">
                    <a:moveTo>
                      <a:pt x="64" y="1"/>
                    </a:moveTo>
                    <a:cubicBezTo>
                      <a:pt x="12" y="1"/>
                      <a:pt x="1" y="75"/>
                      <a:pt x="62" y="96"/>
                    </a:cubicBezTo>
                    <a:cubicBezTo>
                      <a:pt x="655" y="278"/>
                      <a:pt x="1249" y="461"/>
                      <a:pt x="1865" y="643"/>
                    </a:cubicBezTo>
                    <a:cubicBezTo>
                      <a:pt x="1871" y="645"/>
                      <a:pt x="1877" y="646"/>
                      <a:pt x="1883" y="646"/>
                    </a:cubicBezTo>
                    <a:cubicBezTo>
                      <a:pt x="1937" y="646"/>
                      <a:pt x="1950" y="552"/>
                      <a:pt x="1888" y="552"/>
                    </a:cubicBezTo>
                    <a:cubicBezTo>
                      <a:pt x="1294" y="369"/>
                      <a:pt x="678" y="187"/>
                      <a:pt x="85" y="4"/>
                    </a:cubicBezTo>
                    <a:cubicBezTo>
                      <a:pt x="77" y="2"/>
                      <a:pt x="70" y="1"/>
                      <a:pt x="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5"/>
              <p:cNvSpPr/>
              <p:nvPr/>
            </p:nvSpPr>
            <p:spPr>
              <a:xfrm>
                <a:off x="8835222" y="3036825"/>
                <a:ext cx="72875" cy="24661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68" extrusionOk="0">
                    <a:moveTo>
                      <a:pt x="90" y="0"/>
                    </a:moveTo>
                    <a:cubicBezTo>
                      <a:pt x="32" y="0"/>
                      <a:pt x="0" y="96"/>
                      <a:pt x="62" y="117"/>
                    </a:cubicBezTo>
                    <a:cubicBezTo>
                      <a:pt x="679" y="300"/>
                      <a:pt x="1272" y="482"/>
                      <a:pt x="1866" y="665"/>
                    </a:cubicBezTo>
                    <a:cubicBezTo>
                      <a:pt x="1874" y="667"/>
                      <a:pt x="1882" y="668"/>
                      <a:pt x="1889" y="668"/>
                    </a:cubicBezTo>
                    <a:cubicBezTo>
                      <a:pt x="1960" y="668"/>
                      <a:pt x="1974" y="572"/>
                      <a:pt x="1911" y="551"/>
                    </a:cubicBezTo>
                    <a:cubicBezTo>
                      <a:pt x="1295" y="368"/>
                      <a:pt x="702" y="186"/>
                      <a:pt x="108" y="3"/>
                    </a:cubicBezTo>
                    <a:cubicBezTo>
                      <a:pt x="102" y="1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5"/>
              <p:cNvSpPr/>
              <p:nvPr/>
            </p:nvSpPr>
            <p:spPr>
              <a:xfrm>
                <a:off x="8823408" y="3082308"/>
                <a:ext cx="72764" cy="23886"/>
              </a:xfrm>
              <a:custGeom>
                <a:avLst/>
                <a:gdLst/>
                <a:ahLst/>
                <a:cxnLst/>
                <a:rect l="l" t="t" r="r" b="b"/>
                <a:pathLst>
                  <a:path w="1971" h="647" extrusionOk="0">
                    <a:moveTo>
                      <a:pt x="68" y="1"/>
                    </a:moveTo>
                    <a:cubicBezTo>
                      <a:pt x="14" y="1"/>
                      <a:pt x="1" y="97"/>
                      <a:pt x="63" y="118"/>
                    </a:cubicBezTo>
                    <a:cubicBezTo>
                      <a:pt x="656" y="300"/>
                      <a:pt x="1273" y="483"/>
                      <a:pt x="1866" y="643"/>
                    </a:cubicBezTo>
                    <a:cubicBezTo>
                      <a:pt x="1874" y="645"/>
                      <a:pt x="1881" y="646"/>
                      <a:pt x="1888" y="646"/>
                    </a:cubicBezTo>
                    <a:cubicBezTo>
                      <a:pt x="1943" y="646"/>
                      <a:pt x="1970" y="572"/>
                      <a:pt x="1889" y="551"/>
                    </a:cubicBezTo>
                    <a:cubicBezTo>
                      <a:pt x="1295" y="369"/>
                      <a:pt x="702" y="186"/>
                      <a:pt x="86" y="4"/>
                    </a:cubicBezTo>
                    <a:cubicBezTo>
                      <a:pt x="80" y="2"/>
                      <a:pt x="74" y="1"/>
                      <a:pt x="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5"/>
              <p:cNvSpPr/>
              <p:nvPr/>
            </p:nvSpPr>
            <p:spPr>
              <a:xfrm>
                <a:off x="8812444" y="3126978"/>
                <a:ext cx="72912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5" h="669" extrusionOk="0">
                    <a:moveTo>
                      <a:pt x="69" y="0"/>
                    </a:moveTo>
                    <a:cubicBezTo>
                      <a:pt x="14" y="0"/>
                      <a:pt x="1" y="97"/>
                      <a:pt x="63" y="117"/>
                    </a:cubicBezTo>
                    <a:cubicBezTo>
                      <a:pt x="657" y="300"/>
                      <a:pt x="1273" y="483"/>
                      <a:pt x="1866" y="665"/>
                    </a:cubicBezTo>
                    <a:cubicBezTo>
                      <a:pt x="1873" y="667"/>
                      <a:pt x="1879" y="668"/>
                      <a:pt x="1884" y="668"/>
                    </a:cubicBezTo>
                    <a:cubicBezTo>
                      <a:pt x="1942" y="668"/>
                      <a:pt x="1974" y="572"/>
                      <a:pt x="1912" y="551"/>
                    </a:cubicBezTo>
                    <a:cubicBezTo>
                      <a:pt x="1296" y="369"/>
                      <a:pt x="702" y="186"/>
                      <a:pt x="86" y="3"/>
                    </a:cubicBezTo>
                    <a:cubicBezTo>
                      <a:pt x="80" y="1"/>
                      <a:pt x="74" y="0"/>
                      <a:pt x="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5"/>
              <p:cNvSpPr/>
              <p:nvPr/>
            </p:nvSpPr>
            <p:spPr>
              <a:xfrm>
                <a:off x="8802329" y="3172460"/>
                <a:ext cx="72063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2" h="669" extrusionOk="0">
                    <a:moveTo>
                      <a:pt x="69" y="1"/>
                    </a:moveTo>
                    <a:cubicBezTo>
                      <a:pt x="14" y="1"/>
                      <a:pt x="1" y="97"/>
                      <a:pt x="63" y="118"/>
                    </a:cubicBezTo>
                    <a:cubicBezTo>
                      <a:pt x="657" y="301"/>
                      <a:pt x="1273" y="483"/>
                      <a:pt x="1866" y="666"/>
                    </a:cubicBezTo>
                    <a:cubicBezTo>
                      <a:pt x="1873" y="668"/>
                      <a:pt x="1878" y="669"/>
                      <a:pt x="1884" y="669"/>
                    </a:cubicBezTo>
                    <a:cubicBezTo>
                      <a:pt x="1938" y="669"/>
                      <a:pt x="1952" y="572"/>
                      <a:pt x="1889" y="552"/>
                    </a:cubicBezTo>
                    <a:cubicBezTo>
                      <a:pt x="1296" y="369"/>
                      <a:pt x="702" y="186"/>
                      <a:pt x="86" y="4"/>
                    </a:cubicBezTo>
                    <a:cubicBezTo>
                      <a:pt x="80" y="2"/>
                      <a:pt x="74" y="1"/>
                      <a:pt x="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5"/>
              <p:cNvSpPr/>
              <p:nvPr/>
            </p:nvSpPr>
            <p:spPr>
              <a:xfrm>
                <a:off x="8790330" y="3217241"/>
                <a:ext cx="72284" cy="24587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666" extrusionOk="0">
                    <a:moveTo>
                      <a:pt x="92" y="1"/>
                    </a:moveTo>
                    <a:cubicBezTo>
                      <a:pt x="23" y="1"/>
                      <a:pt x="0" y="92"/>
                      <a:pt x="69" y="115"/>
                    </a:cubicBezTo>
                    <a:cubicBezTo>
                      <a:pt x="662" y="297"/>
                      <a:pt x="1256" y="480"/>
                      <a:pt x="1872" y="663"/>
                    </a:cubicBezTo>
                    <a:cubicBezTo>
                      <a:pt x="1878" y="665"/>
                      <a:pt x="1884" y="666"/>
                      <a:pt x="1889" y="666"/>
                    </a:cubicBezTo>
                    <a:cubicBezTo>
                      <a:pt x="1944" y="666"/>
                      <a:pt x="1957" y="569"/>
                      <a:pt x="1895" y="548"/>
                    </a:cubicBezTo>
                    <a:cubicBezTo>
                      <a:pt x="1301" y="366"/>
                      <a:pt x="685" y="183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5"/>
              <p:cNvSpPr/>
              <p:nvPr/>
            </p:nvSpPr>
            <p:spPr>
              <a:xfrm>
                <a:off x="8781286" y="3262650"/>
                <a:ext cx="72026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669" extrusionOk="0">
                    <a:moveTo>
                      <a:pt x="68" y="0"/>
                    </a:moveTo>
                    <a:cubicBezTo>
                      <a:pt x="14" y="0"/>
                      <a:pt x="0" y="97"/>
                      <a:pt x="63" y="117"/>
                    </a:cubicBezTo>
                    <a:cubicBezTo>
                      <a:pt x="656" y="300"/>
                      <a:pt x="1272" y="483"/>
                      <a:pt x="1866" y="665"/>
                    </a:cubicBezTo>
                    <a:cubicBezTo>
                      <a:pt x="1872" y="667"/>
                      <a:pt x="1878" y="668"/>
                      <a:pt x="1883" y="668"/>
                    </a:cubicBezTo>
                    <a:cubicBezTo>
                      <a:pt x="1938" y="668"/>
                      <a:pt x="1951" y="572"/>
                      <a:pt x="1889" y="551"/>
                    </a:cubicBezTo>
                    <a:cubicBezTo>
                      <a:pt x="1295" y="368"/>
                      <a:pt x="679" y="186"/>
                      <a:pt x="85" y="3"/>
                    </a:cubicBezTo>
                    <a:cubicBezTo>
                      <a:pt x="79" y="1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5"/>
              <p:cNvSpPr/>
              <p:nvPr/>
            </p:nvSpPr>
            <p:spPr>
              <a:xfrm>
                <a:off x="8768660" y="3308132"/>
                <a:ext cx="72875" cy="23849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46" extrusionOk="0">
                    <a:moveTo>
                      <a:pt x="90" y="1"/>
                    </a:moveTo>
                    <a:cubicBezTo>
                      <a:pt x="32" y="1"/>
                      <a:pt x="0" y="95"/>
                      <a:pt x="62" y="95"/>
                    </a:cubicBezTo>
                    <a:cubicBezTo>
                      <a:pt x="679" y="278"/>
                      <a:pt x="1272" y="460"/>
                      <a:pt x="1888" y="643"/>
                    </a:cubicBezTo>
                    <a:cubicBezTo>
                      <a:pt x="1895" y="645"/>
                      <a:pt x="1900" y="646"/>
                      <a:pt x="1906" y="646"/>
                    </a:cubicBezTo>
                    <a:cubicBezTo>
                      <a:pt x="1960" y="646"/>
                      <a:pt x="1973" y="552"/>
                      <a:pt x="1911" y="552"/>
                    </a:cubicBezTo>
                    <a:cubicBezTo>
                      <a:pt x="1295" y="369"/>
                      <a:pt x="701" y="186"/>
                      <a:pt x="108" y="4"/>
                    </a:cubicBezTo>
                    <a:cubicBezTo>
                      <a:pt x="102" y="2"/>
                      <a:pt x="96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5"/>
              <p:cNvSpPr/>
              <p:nvPr/>
            </p:nvSpPr>
            <p:spPr>
              <a:xfrm>
                <a:off x="8758544" y="3352802"/>
                <a:ext cx="72875" cy="24698"/>
              </a:xfrm>
              <a:custGeom>
                <a:avLst/>
                <a:gdLst/>
                <a:ahLst/>
                <a:cxnLst/>
                <a:rect l="l" t="t" r="r" b="b"/>
                <a:pathLst>
                  <a:path w="1974" h="669" extrusionOk="0">
                    <a:moveTo>
                      <a:pt x="90" y="0"/>
                    </a:moveTo>
                    <a:cubicBezTo>
                      <a:pt x="32" y="0"/>
                      <a:pt x="0" y="97"/>
                      <a:pt x="62" y="118"/>
                    </a:cubicBezTo>
                    <a:cubicBezTo>
                      <a:pt x="679" y="300"/>
                      <a:pt x="1272" y="483"/>
                      <a:pt x="1866" y="665"/>
                    </a:cubicBezTo>
                    <a:cubicBezTo>
                      <a:pt x="1872" y="667"/>
                      <a:pt x="1878" y="668"/>
                      <a:pt x="1883" y="668"/>
                    </a:cubicBezTo>
                    <a:cubicBezTo>
                      <a:pt x="1941" y="668"/>
                      <a:pt x="1974" y="572"/>
                      <a:pt x="1911" y="551"/>
                    </a:cubicBezTo>
                    <a:cubicBezTo>
                      <a:pt x="1295" y="369"/>
                      <a:pt x="701" y="186"/>
                      <a:pt x="108" y="3"/>
                    </a:cubicBezTo>
                    <a:cubicBezTo>
                      <a:pt x="102" y="1"/>
                      <a:pt x="96" y="0"/>
                      <a:pt x="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5"/>
              <p:cNvSpPr/>
              <p:nvPr/>
            </p:nvSpPr>
            <p:spPr>
              <a:xfrm>
                <a:off x="8748429" y="3398321"/>
                <a:ext cx="72248" cy="24550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665" extrusionOk="0">
                    <a:moveTo>
                      <a:pt x="68" y="0"/>
                    </a:moveTo>
                    <a:cubicBezTo>
                      <a:pt x="13" y="0"/>
                      <a:pt x="0" y="96"/>
                      <a:pt x="62" y="117"/>
                    </a:cubicBezTo>
                    <a:cubicBezTo>
                      <a:pt x="656" y="300"/>
                      <a:pt x="1249" y="482"/>
                      <a:pt x="1866" y="665"/>
                    </a:cubicBezTo>
                    <a:cubicBezTo>
                      <a:pt x="1934" y="665"/>
                      <a:pt x="1957" y="574"/>
                      <a:pt x="1889" y="551"/>
                    </a:cubicBezTo>
                    <a:cubicBezTo>
                      <a:pt x="1295" y="368"/>
                      <a:pt x="679" y="186"/>
                      <a:pt x="85" y="3"/>
                    </a:cubicBezTo>
                    <a:cubicBezTo>
                      <a:pt x="79" y="1"/>
                      <a:pt x="73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5"/>
              <p:cNvSpPr/>
              <p:nvPr/>
            </p:nvSpPr>
            <p:spPr>
              <a:xfrm>
                <a:off x="8737465" y="3445502"/>
                <a:ext cx="72838" cy="23849"/>
              </a:xfrm>
              <a:custGeom>
                <a:avLst/>
                <a:gdLst/>
                <a:ahLst/>
                <a:cxnLst/>
                <a:rect l="l" t="t" r="r" b="b"/>
                <a:pathLst>
                  <a:path w="1973" h="646" extrusionOk="0">
                    <a:moveTo>
                      <a:pt x="68" y="0"/>
                    </a:moveTo>
                    <a:cubicBezTo>
                      <a:pt x="14" y="0"/>
                      <a:pt x="0" y="97"/>
                      <a:pt x="63" y="117"/>
                    </a:cubicBezTo>
                    <a:cubicBezTo>
                      <a:pt x="656" y="300"/>
                      <a:pt x="1272" y="483"/>
                      <a:pt x="1866" y="642"/>
                    </a:cubicBezTo>
                    <a:cubicBezTo>
                      <a:pt x="1873" y="645"/>
                      <a:pt x="1881" y="646"/>
                      <a:pt x="1888" y="646"/>
                    </a:cubicBezTo>
                    <a:cubicBezTo>
                      <a:pt x="1943" y="646"/>
                      <a:pt x="1973" y="571"/>
                      <a:pt x="1912" y="551"/>
                    </a:cubicBezTo>
                    <a:cubicBezTo>
                      <a:pt x="1295" y="368"/>
                      <a:pt x="702" y="186"/>
                      <a:pt x="86" y="3"/>
                    </a:cubicBezTo>
                    <a:cubicBezTo>
                      <a:pt x="79" y="1"/>
                      <a:pt x="74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5"/>
              <p:cNvSpPr/>
              <p:nvPr/>
            </p:nvSpPr>
            <p:spPr>
              <a:xfrm>
                <a:off x="9133294" y="2302499"/>
                <a:ext cx="87642" cy="307523"/>
              </a:xfrm>
              <a:custGeom>
                <a:avLst/>
                <a:gdLst/>
                <a:ahLst/>
                <a:cxnLst/>
                <a:rect l="l" t="t" r="r" b="b"/>
                <a:pathLst>
                  <a:path w="2374" h="8330" extrusionOk="0">
                    <a:moveTo>
                      <a:pt x="1256" y="0"/>
                    </a:moveTo>
                    <a:cubicBezTo>
                      <a:pt x="755" y="0"/>
                      <a:pt x="525" y="2131"/>
                      <a:pt x="525" y="3049"/>
                    </a:cubicBezTo>
                    <a:cubicBezTo>
                      <a:pt x="502" y="4030"/>
                      <a:pt x="0" y="8093"/>
                      <a:pt x="228" y="8322"/>
                    </a:cubicBezTo>
                    <a:cubicBezTo>
                      <a:pt x="233" y="8327"/>
                      <a:pt x="239" y="8330"/>
                      <a:pt x="245" y="8330"/>
                    </a:cubicBezTo>
                    <a:cubicBezTo>
                      <a:pt x="515" y="8330"/>
                      <a:pt x="1787" y="3001"/>
                      <a:pt x="2077" y="1885"/>
                    </a:cubicBezTo>
                    <a:cubicBezTo>
                      <a:pt x="2374" y="744"/>
                      <a:pt x="1644" y="127"/>
                      <a:pt x="1324" y="13"/>
                    </a:cubicBezTo>
                    <a:cubicBezTo>
                      <a:pt x="1301" y="4"/>
                      <a:pt x="1278" y="0"/>
                      <a:pt x="1256" y="0"/>
                    </a:cubicBezTo>
                    <a:close/>
                  </a:path>
                </a:pathLst>
              </a:custGeom>
              <a:solidFill>
                <a:srgbClr val="FFFFFF">
                  <a:alpha val="700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5"/>
              <p:cNvSpPr/>
              <p:nvPr/>
            </p:nvSpPr>
            <p:spPr>
              <a:xfrm>
                <a:off x="8704386" y="2237266"/>
                <a:ext cx="544385" cy="1310276"/>
              </a:xfrm>
              <a:custGeom>
                <a:avLst/>
                <a:gdLst/>
                <a:ahLst/>
                <a:cxnLst/>
                <a:rect l="l" t="t" r="r" b="b"/>
                <a:pathLst>
                  <a:path w="14746" h="35492" extrusionOk="0">
                    <a:moveTo>
                      <a:pt x="10270" y="346"/>
                    </a:moveTo>
                    <a:cubicBezTo>
                      <a:pt x="10820" y="346"/>
                      <a:pt x="11457" y="582"/>
                      <a:pt x="12143" y="867"/>
                    </a:cubicBezTo>
                    <a:cubicBezTo>
                      <a:pt x="13376" y="1392"/>
                      <a:pt x="14517" y="1757"/>
                      <a:pt x="14175" y="3241"/>
                    </a:cubicBezTo>
                    <a:cubicBezTo>
                      <a:pt x="13125" y="7897"/>
                      <a:pt x="12006" y="12554"/>
                      <a:pt x="10842" y="17187"/>
                    </a:cubicBezTo>
                    <a:cubicBezTo>
                      <a:pt x="9338" y="23134"/>
                      <a:pt x="7925" y="29240"/>
                      <a:pt x="5627" y="34961"/>
                    </a:cubicBezTo>
                    <a:lnTo>
                      <a:pt x="5627" y="34961"/>
                    </a:lnTo>
                    <a:cubicBezTo>
                      <a:pt x="5479" y="35167"/>
                      <a:pt x="5195" y="35251"/>
                      <a:pt x="4836" y="35251"/>
                    </a:cubicBezTo>
                    <a:cubicBezTo>
                      <a:pt x="3581" y="35251"/>
                      <a:pt x="1407" y="34223"/>
                      <a:pt x="913" y="33781"/>
                    </a:cubicBezTo>
                    <a:cubicBezTo>
                      <a:pt x="206" y="33119"/>
                      <a:pt x="639" y="32229"/>
                      <a:pt x="822" y="31430"/>
                    </a:cubicBezTo>
                    <a:cubicBezTo>
                      <a:pt x="1324" y="29307"/>
                      <a:pt x="1826" y="27185"/>
                      <a:pt x="2351" y="25039"/>
                    </a:cubicBezTo>
                    <a:cubicBezTo>
                      <a:pt x="3721" y="19447"/>
                      <a:pt x="5113" y="13855"/>
                      <a:pt x="6688" y="8285"/>
                    </a:cubicBezTo>
                    <a:cubicBezTo>
                      <a:pt x="7304" y="6049"/>
                      <a:pt x="7966" y="3789"/>
                      <a:pt x="8765" y="1598"/>
                    </a:cubicBezTo>
                    <a:cubicBezTo>
                      <a:pt x="9109" y="665"/>
                      <a:pt x="9630" y="346"/>
                      <a:pt x="10270" y="346"/>
                    </a:cubicBezTo>
                    <a:close/>
                    <a:moveTo>
                      <a:pt x="9957" y="0"/>
                    </a:moveTo>
                    <a:cubicBezTo>
                      <a:pt x="9595" y="0"/>
                      <a:pt x="9258" y="106"/>
                      <a:pt x="8993" y="411"/>
                    </a:cubicBezTo>
                    <a:cubicBezTo>
                      <a:pt x="8491" y="958"/>
                      <a:pt x="8286" y="2214"/>
                      <a:pt x="8057" y="2921"/>
                    </a:cubicBezTo>
                    <a:cubicBezTo>
                      <a:pt x="7601" y="4291"/>
                      <a:pt x="7190" y="5660"/>
                      <a:pt x="6802" y="7053"/>
                    </a:cubicBezTo>
                    <a:cubicBezTo>
                      <a:pt x="4862" y="13718"/>
                      <a:pt x="3218" y="20474"/>
                      <a:pt x="1598" y="27230"/>
                    </a:cubicBezTo>
                    <a:cubicBezTo>
                      <a:pt x="1278" y="28531"/>
                      <a:pt x="959" y="29832"/>
                      <a:pt x="662" y="31133"/>
                    </a:cubicBezTo>
                    <a:cubicBezTo>
                      <a:pt x="525" y="31704"/>
                      <a:pt x="0" y="32914"/>
                      <a:pt x="251" y="33484"/>
                    </a:cubicBezTo>
                    <a:cubicBezTo>
                      <a:pt x="571" y="34261"/>
                      <a:pt x="2260" y="34694"/>
                      <a:pt x="3013" y="34991"/>
                    </a:cubicBezTo>
                    <a:cubicBezTo>
                      <a:pt x="3474" y="35164"/>
                      <a:pt x="4235" y="35491"/>
                      <a:pt x="4883" y="35491"/>
                    </a:cubicBezTo>
                    <a:cubicBezTo>
                      <a:pt x="5244" y="35491"/>
                      <a:pt x="5570" y="35390"/>
                      <a:pt x="5789" y="35103"/>
                    </a:cubicBezTo>
                    <a:lnTo>
                      <a:pt x="5789" y="35103"/>
                    </a:lnTo>
                    <a:cubicBezTo>
                      <a:pt x="5813" y="35090"/>
                      <a:pt x="5833" y="35068"/>
                      <a:pt x="5843" y="35037"/>
                    </a:cubicBezTo>
                    <a:cubicBezTo>
                      <a:pt x="8309" y="28897"/>
                      <a:pt x="9792" y="22300"/>
                      <a:pt x="11390" y="15886"/>
                    </a:cubicBezTo>
                    <a:cubicBezTo>
                      <a:pt x="12166" y="12828"/>
                      <a:pt x="12896" y="9746"/>
                      <a:pt x="13627" y="6688"/>
                    </a:cubicBezTo>
                    <a:cubicBezTo>
                      <a:pt x="13878" y="5615"/>
                      <a:pt x="14106" y="4565"/>
                      <a:pt x="14357" y="3492"/>
                    </a:cubicBezTo>
                    <a:cubicBezTo>
                      <a:pt x="14471" y="3036"/>
                      <a:pt x="14745" y="2351"/>
                      <a:pt x="14540" y="1917"/>
                    </a:cubicBezTo>
                    <a:cubicBezTo>
                      <a:pt x="14152" y="1118"/>
                      <a:pt x="12212" y="616"/>
                      <a:pt x="11413" y="342"/>
                    </a:cubicBezTo>
                    <a:cubicBezTo>
                      <a:pt x="10958" y="186"/>
                      <a:pt x="10436" y="0"/>
                      <a:pt x="99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42" name="Google Shape;1642;p35"/>
          <p:cNvSpPr/>
          <p:nvPr/>
        </p:nvSpPr>
        <p:spPr>
          <a:xfrm>
            <a:off x="1833025" y="39047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35"/>
          <p:cNvSpPr/>
          <p:nvPr/>
        </p:nvSpPr>
        <p:spPr>
          <a:xfrm>
            <a:off x="314150" y="88110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35"/>
          <p:cNvSpPr/>
          <p:nvPr/>
        </p:nvSpPr>
        <p:spPr>
          <a:xfrm>
            <a:off x="3511775" y="45703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35"/>
          <p:cNvSpPr/>
          <p:nvPr/>
        </p:nvSpPr>
        <p:spPr>
          <a:xfrm>
            <a:off x="6375550" y="471135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35"/>
          <p:cNvSpPr/>
          <p:nvPr/>
        </p:nvSpPr>
        <p:spPr>
          <a:xfrm>
            <a:off x="8630350" y="2637550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35"/>
          <p:cNvSpPr/>
          <p:nvPr/>
        </p:nvSpPr>
        <p:spPr>
          <a:xfrm>
            <a:off x="525425" y="2637550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35"/>
          <p:cNvSpPr/>
          <p:nvPr/>
        </p:nvSpPr>
        <p:spPr>
          <a:xfrm>
            <a:off x="7146475" y="540000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35"/>
          <p:cNvSpPr/>
          <p:nvPr/>
        </p:nvSpPr>
        <p:spPr>
          <a:xfrm>
            <a:off x="418100" y="480267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Bong bóng Ý nghĩ: Hình đám mây 27">
            <a:extLst>
              <a:ext uri="{FF2B5EF4-FFF2-40B4-BE49-F238E27FC236}">
                <a16:creationId xmlns:a16="http://schemas.microsoft.com/office/drawing/2014/main" id="{E8C604F9-5CB7-0A0F-B9F6-58A07659374A}"/>
              </a:ext>
            </a:extLst>
          </p:cNvPr>
          <p:cNvSpPr/>
          <p:nvPr/>
        </p:nvSpPr>
        <p:spPr>
          <a:xfrm>
            <a:off x="208123" y="353536"/>
            <a:ext cx="5428791" cy="233600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Trò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2400" dirty="0" err="1">
                <a:effectLst/>
                <a:latin typeface="+mj-lt"/>
                <a:ea typeface="Calibri" panose="020F0502020204030204" pitchFamily="34" charset="0"/>
              </a:rPr>
              <a:t>chơi</a:t>
            </a:r>
            <a:r>
              <a:rPr lang="en-US" sz="2400" dirty="0">
                <a:effectLst/>
                <a:latin typeface="+mj-lt"/>
                <a:ea typeface="Calibri" panose="020F050202020403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i="1" dirty="0" err="1">
                <a:effectLst/>
                <a:latin typeface="+mj-lt"/>
                <a:ea typeface="Calibri" panose="020F0502020204030204" pitchFamily="34" charset="0"/>
              </a:rPr>
              <a:t>Lật</a:t>
            </a:r>
            <a:r>
              <a:rPr lang="en-US" sz="36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+mj-lt"/>
                <a:ea typeface="Calibri" panose="020F0502020204030204" pitchFamily="34" charset="0"/>
              </a:rPr>
              <a:t>mảnh</a:t>
            </a:r>
            <a:r>
              <a:rPr lang="en-US" sz="36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sz="3600" i="1" dirty="0" err="1">
                <a:effectLst/>
                <a:latin typeface="+mj-lt"/>
                <a:ea typeface="Calibri" panose="020F0502020204030204" pitchFamily="34" charset="0"/>
              </a:rPr>
              <a:t>ghép</a:t>
            </a:r>
            <a:r>
              <a:rPr lang="en-US" sz="3600" dirty="0">
                <a:effectLst/>
                <a:latin typeface="+mj-lt"/>
                <a:ea typeface="Calibri" panose="020F0502020204030204" pitchFamily="34" charset="0"/>
              </a:rPr>
              <a:t>?</a:t>
            </a:r>
            <a:endParaRPr lang="en-US" sz="3600" dirty="0">
              <a:latin typeface="+mj-lt"/>
            </a:endParaRPr>
          </a:p>
        </p:txBody>
      </p:sp>
      <p:sp>
        <p:nvSpPr>
          <p:cNvPr id="30" name="Mũi tên: Phải 29">
            <a:extLst>
              <a:ext uri="{FF2B5EF4-FFF2-40B4-BE49-F238E27FC236}">
                <a16:creationId xmlns:a16="http://schemas.microsoft.com/office/drawing/2014/main" id="{CA716517-6C7F-61DC-5905-1FEDAB3AB550}"/>
              </a:ext>
            </a:extLst>
          </p:cNvPr>
          <p:cNvSpPr/>
          <p:nvPr/>
        </p:nvSpPr>
        <p:spPr>
          <a:xfrm>
            <a:off x="4256496" y="3564460"/>
            <a:ext cx="854300" cy="5261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oogle Shape;5463;p64">
            <a:extLst>
              <a:ext uri="{FF2B5EF4-FFF2-40B4-BE49-F238E27FC236}">
                <a16:creationId xmlns:a16="http://schemas.microsoft.com/office/drawing/2014/main" id="{F6286998-4C87-3C74-4CD7-FC80510A42E3}"/>
              </a:ext>
            </a:extLst>
          </p:cNvPr>
          <p:cNvGrpSpPr/>
          <p:nvPr/>
        </p:nvGrpSpPr>
        <p:grpSpPr>
          <a:xfrm>
            <a:off x="7052835" y="424302"/>
            <a:ext cx="1426618" cy="1209393"/>
            <a:chOff x="7392255" y="449764"/>
            <a:chExt cx="1426618" cy="1209393"/>
          </a:xfrm>
        </p:grpSpPr>
        <p:grpSp>
          <p:nvGrpSpPr>
            <p:cNvPr id="164" name="Google Shape;5464;p64">
              <a:extLst>
                <a:ext uri="{FF2B5EF4-FFF2-40B4-BE49-F238E27FC236}">
                  <a16:creationId xmlns:a16="http://schemas.microsoft.com/office/drawing/2014/main" id="{C2516F25-AC68-A30C-5EF8-CB957633EE52}"/>
                </a:ext>
              </a:extLst>
            </p:cNvPr>
            <p:cNvGrpSpPr/>
            <p:nvPr/>
          </p:nvGrpSpPr>
          <p:grpSpPr>
            <a:xfrm>
              <a:off x="7392255" y="449764"/>
              <a:ext cx="1426618" cy="1209393"/>
              <a:chOff x="7392255" y="449764"/>
              <a:chExt cx="1426618" cy="1209393"/>
            </a:xfrm>
          </p:grpSpPr>
          <p:grpSp>
            <p:nvGrpSpPr>
              <p:cNvPr id="180" name="Google Shape;5465;p64">
                <a:extLst>
                  <a:ext uri="{FF2B5EF4-FFF2-40B4-BE49-F238E27FC236}">
                    <a16:creationId xmlns:a16="http://schemas.microsoft.com/office/drawing/2014/main" id="{A436EBF0-832C-F855-3A05-242E76E8155E}"/>
                  </a:ext>
                </a:extLst>
              </p:cNvPr>
              <p:cNvGrpSpPr/>
              <p:nvPr/>
            </p:nvGrpSpPr>
            <p:grpSpPr>
              <a:xfrm>
                <a:off x="7468415" y="482778"/>
                <a:ext cx="1350457" cy="1176379"/>
                <a:chOff x="7468415" y="482778"/>
                <a:chExt cx="1350457" cy="1176379"/>
              </a:xfrm>
            </p:grpSpPr>
            <p:grpSp>
              <p:nvGrpSpPr>
                <p:cNvPr id="195" name="Google Shape;5466;p64">
                  <a:extLst>
                    <a:ext uri="{FF2B5EF4-FFF2-40B4-BE49-F238E27FC236}">
                      <a16:creationId xmlns:a16="http://schemas.microsoft.com/office/drawing/2014/main" id="{5B3591FF-9028-704D-B929-CA374AC51CD9}"/>
                    </a:ext>
                  </a:extLst>
                </p:cNvPr>
                <p:cNvGrpSpPr/>
                <p:nvPr/>
              </p:nvGrpSpPr>
              <p:grpSpPr>
                <a:xfrm>
                  <a:off x="7468415" y="482778"/>
                  <a:ext cx="1350457" cy="932700"/>
                  <a:chOff x="7392255" y="449764"/>
                  <a:chExt cx="1350457" cy="932700"/>
                </a:xfrm>
              </p:grpSpPr>
              <p:sp>
                <p:nvSpPr>
                  <p:cNvPr id="211" name="Google Shape;5467;p64">
                    <a:extLst>
                      <a:ext uri="{FF2B5EF4-FFF2-40B4-BE49-F238E27FC236}">
                        <a16:creationId xmlns:a16="http://schemas.microsoft.com/office/drawing/2014/main" id="{5BEE4F22-D1EE-12F3-CEA8-26CEBFAF9E9A}"/>
                      </a:ext>
                    </a:extLst>
                  </p:cNvPr>
                  <p:cNvSpPr/>
                  <p:nvPr/>
                </p:nvSpPr>
                <p:spPr>
                  <a:xfrm>
                    <a:off x="7627771" y="559179"/>
                    <a:ext cx="90189" cy="89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3" h="2422" extrusionOk="0">
                        <a:moveTo>
                          <a:pt x="1210" y="0"/>
                        </a:moveTo>
                        <a:cubicBezTo>
                          <a:pt x="776" y="0"/>
                          <a:pt x="0" y="776"/>
                          <a:pt x="0" y="1210"/>
                        </a:cubicBezTo>
                        <a:cubicBezTo>
                          <a:pt x="0" y="1632"/>
                          <a:pt x="735" y="2421"/>
                          <a:pt x="1174" y="2421"/>
                        </a:cubicBezTo>
                        <a:cubicBezTo>
                          <a:pt x="1186" y="2421"/>
                          <a:pt x="1198" y="2421"/>
                          <a:pt x="1210" y="2419"/>
                        </a:cubicBezTo>
                        <a:cubicBezTo>
                          <a:pt x="1621" y="2374"/>
                          <a:pt x="2374" y="1643"/>
                          <a:pt x="2397" y="1210"/>
                        </a:cubicBezTo>
                        <a:cubicBezTo>
                          <a:pt x="2442" y="776"/>
                          <a:pt x="1621" y="0"/>
                          <a:pt x="121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" name="Google Shape;5468;p64">
                    <a:extLst>
                      <a:ext uri="{FF2B5EF4-FFF2-40B4-BE49-F238E27FC236}">
                        <a16:creationId xmlns:a16="http://schemas.microsoft.com/office/drawing/2014/main" id="{C0164820-1C53-178F-A196-7196C4D5C448}"/>
                      </a:ext>
                    </a:extLst>
                  </p:cNvPr>
                  <p:cNvSpPr/>
                  <p:nvPr/>
                </p:nvSpPr>
                <p:spPr>
                  <a:xfrm>
                    <a:off x="7397499" y="452058"/>
                    <a:ext cx="1328850" cy="920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706" h="36519" extrusionOk="0">
                        <a:moveTo>
                          <a:pt x="34635" y="1"/>
                        </a:moveTo>
                        <a:cubicBezTo>
                          <a:pt x="34598" y="1"/>
                          <a:pt x="34560" y="3"/>
                          <a:pt x="34522" y="8"/>
                        </a:cubicBezTo>
                        <a:cubicBezTo>
                          <a:pt x="31484" y="381"/>
                          <a:pt x="16294" y="2362"/>
                          <a:pt x="3021" y="6250"/>
                        </a:cubicBezTo>
                        <a:cubicBezTo>
                          <a:pt x="3021" y="6250"/>
                          <a:pt x="1106" y="8819"/>
                          <a:pt x="0" y="12352"/>
                        </a:cubicBezTo>
                        <a:lnTo>
                          <a:pt x="22734" y="36519"/>
                        </a:lnTo>
                        <a:cubicBezTo>
                          <a:pt x="24043" y="34677"/>
                          <a:pt x="25813" y="30761"/>
                          <a:pt x="25813" y="30761"/>
                        </a:cubicBezTo>
                        <a:cubicBezTo>
                          <a:pt x="35839" y="29999"/>
                          <a:pt x="47970" y="27284"/>
                          <a:pt x="51806" y="26383"/>
                        </a:cubicBezTo>
                        <a:cubicBezTo>
                          <a:pt x="52420" y="26239"/>
                          <a:pt x="52706" y="25536"/>
                          <a:pt x="52366" y="25005"/>
                        </a:cubicBezTo>
                        <a:cubicBezTo>
                          <a:pt x="49177" y="20017"/>
                          <a:pt x="37449" y="3327"/>
                          <a:pt x="35380" y="387"/>
                        </a:cubicBezTo>
                        <a:cubicBezTo>
                          <a:pt x="35208" y="141"/>
                          <a:pt x="34930" y="1"/>
                          <a:pt x="3463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" name="Google Shape;5469;p64">
                    <a:extLst>
                      <a:ext uri="{FF2B5EF4-FFF2-40B4-BE49-F238E27FC236}">
                        <a16:creationId xmlns:a16="http://schemas.microsoft.com/office/drawing/2014/main" id="{7E570F72-0179-0215-EEDD-1CF988F6E068}"/>
                      </a:ext>
                    </a:extLst>
                  </p:cNvPr>
                  <p:cNvSpPr/>
                  <p:nvPr/>
                </p:nvSpPr>
                <p:spPr>
                  <a:xfrm>
                    <a:off x="7397499" y="452058"/>
                    <a:ext cx="1328850" cy="920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706" h="36519" extrusionOk="0">
                        <a:moveTo>
                          <a:pt x="34635" y="1"/>
                        </a:moveTo>
                        <a:cubicBezTo>
                          <a:pt x="34598" y="1"/>
                          <a:pt x="34560" y="3"/>
                          <a:pt x="34522" y="8"/>
                        </a:cubicBezTo>
                        <a:cubicBezTo>
                          <a:pt x="31484" y="381"/>
                          <a:pt x="16294" y="2362"/>
                          <a:pt x="3021" y="6250"/>
                        </a:cubicBezTo>
                        <a:cubicBezTo>
                          <a:pt x="3021" y="6250"/>
                          <a:pt x="1106" y="8819"/>
                          <a:pt x="0" y="12352"/>
                        </a:cubicBezTo>
                        <a:lnTo>
                          <a:pt x="22734" y="36519"/>
                        </a:lnTo>
                        <a:cubicBezTo>
                          <a:pt x="24043" y="34677"/>
                          <a:pt x="25813" y="30761"/>
                          <a:pt x="25813" y="30761"/>
                        </a:cubicBezTo>
                        <a:cubicBezTo>
                          <a:pt x="35839" y="29999"/>
                          <a:pt x="47970" y="27284"/>
                          <a:pt x="51806" y="26383"/>
                        </a:cubicBezTo>
                        <a:cubicBezTo>
                          <a:pt x="52420" y="26239"/>
                          <a:pt x="52706" y="25536"/>
                          <a:pt x="52366" y="25005"/>
                        </a:cubicBezTo>
                        <a:cubicBezTo>
                          <a:pt x="49177" y="20017"/>
                          <a:pt x="37449" y="3327"/>
                          <a:pt x="35380" y="387"/>
                        </a:cubicBezTo>
                        <a:cubicBezTo>
                          <a:pt x="35208" y="141"/>
                          <a:pt x="34930" y="1"/>
                          <a:pt x="3463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4" name="Google Shape;5470;p64">
                    <a:extLst>
                      <a:ext uri="{FF2B5EF4-FFF2-40B4-BE49-F238E27FC236}">
                        <a16:creationId xmlns:a16="http://schemas.microsoft.com/office/drawing/2014/main" id="{F02C1FED-9C82-DD5B-BFE7-207813125AFA}"/>
                      </a:ext>
                    </a:extLst>
                  </p:cNvPr>
                  <p:cNvSpPr/>
                  <p:nvPr/>
                </p:nvSpPr>
                <p:spPr>
                  <a:xfrm>
                    <a:off x="7397499" y="609601"/>
                    <a:ext cx="650810" cy="763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13" h="30270" extrusionOk="0">
                        <a:moveTo>
                          <a:pt x="3021" y="1"/>
                        </a:moveTo>
                        <a:cubicBezTo>
                          <a:pt x="3021" y="1"/>
                          <a:pt x="1106" y="2570"/>
                          <a:pt x="0" y="6103"/>
                        </a:cubicBezTo>
                        <a:lnTo>
                          <a:pt x="22734" y="30270"/>
                        </a:lnTo>
                        <a:cubicBezTo>
                          <a:pt x="24043" y="28428"/>
                          <a:pt x="25813" y="24512"/>
                          <a:pt x="25813" y="24512"/>
                        </a:cubicBezTo>
                        <a:cubicBezTo>
                          <a:pt x="16321" y="15796"/>
                          <a:pt x="3021" y="1"/>
                          <a:pt x="302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5" name="Google Shape;5471;p64">
                    <a:extLst>
                      <a:ext uri="{FF2B5EF4-FFF2-40B4-BE49-F238E27FC236}">
                        <a16:creationId xmlns:a16="http://schemas.microsoft.com/office/drawing/2014/main" id="{900A94E0-B763-9217-0940-3D11FB9071C8}"/>
                      </a:ext>
                    </a:extLst>
                  </p:cNvPr>
                  <p:cNvSpPr/>
                  <p:nvPr/>
                </p:nvSpPr>
                <p:spPr>
                  <a:xfrm>
                    <a:off x="7392255" y="449764"/>
                    <a:ext cx="1350457" cy="782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63" h="31025" extrusionOk="0">
                        <a:moveTo>
                          <a:pt x="34355" y="0"/>
                        </a:moveTo>
                        <a:cubicBezTo>
                          <a:pt x="33910" y="0"/>
                          <a:pt x="33389" y="97"/>
                          <a:pt x="32703" y="190"/>
                        </a:cubicBezTo>
                        <a:cubicBezTo>
                          <a:pt x="29382" y="637"/>
                          <a:pt x="26071" y="1155"/>
                          <a:pt x="22772" y="1737"/>
                        </a:cubicBezTo>
                        <a:cubicBezTo>
                          <a:pt x="17155" y="2727"/>
                          <a:pt x="11562" y="3893"/>
                          <a:pt x="6052" y="5372"/>
                        </a:cubicBezTo>
                        <a:cubicBezTo>
                          <a:pt x="4830" y="5699"/>
                          <a:pt x="3646" y="5760"/>
                          <a:pt x="2808" y="6647"/>
                        </a:cubicBezTo>
                        <a:cubicBezTo>
                          <a:pt x="1447" y="8090"/>
                          <a:pt x="670" y="10556"/>
                          <a:pt x="44" y="12398"/>
                        </a:cubicBezTo>
                        <a:cubicBezTo>
                          <a:pt x="1" y="12524"/>
                          <a:pt x="104" y="12606"/>
                          <a:pt x="208" y="12606"/>
                        </a:cubicBezTo>
                        <a:cubicBezTo>
                          <a:pt x="276" y="12606"/>
                          <a:pt x="345" y="12571"/>
                          <a:pt x="373" y="12489"/>
                        </a:cubicBezTo>
                        <a:cubicBezTo>
                          <a:pt x="967" y="10744"/>
                          <a:pt x="1697" y="8644"/>
                          <a:pt x="2876" y="7168"/>
                        </a:cubicBezTo>
                        <a:cubicBezTo>
                          <a:pt x="3847" y="5954"/>
                          <a:pt x="5599" y="5840"/>
                          <a:pt x="7107" y="5446"/>
                        </a:cubicBezTo>
                        <a:cubicBezTo>
                          <a:pt x="11169" y="4385"/>
                          <a:pt x="15276" y="3491"/>
                          <a:pt x="19400" y="2702"/>
                        </a:cubicBezTo>
                        <a:cubicBezTo>
                          <a:pt x="22762" y="2059"/>
                          <a:pt x="26138" y="1489"/>
                          <a:pt x="29524" y="984"/>
                        </a:cubicBezTo>
                        <a:cubicBezTo>
                          <a:pt x="30695" y="810"/>
                          <a:pt x="32207" y="355"/>
                          <a:pt x="33553" y="355"/>
                        </a:cubicBezTo>
                        <a:cubicBezTo>
                          <a:pt x="34449" y="355"/>
                          <a:pt x="35272" y="557"/>
                          <a:pt x="35871" y="1177"/>
                        </a:cubicBezTo>
                        <a:cubicBezTo>
                          <a:pt x="37215" y="2566"/>
                          <a:pt x="38243" y="4554"/>
                          <a:pt x="39350" y="6136"/>
                        </a:cubicBezTo>
                        <a:cubicBezTo>
                          <a:pt x="41008" y="8506"/>
                          <a:pt x="42663" y="10879"/>
                          <a:pt x="44313" y="13255"/>
                        </a:cubicBezTo>
                        <a:cubicBezTo>
                          <a:pt x="46018" y="15713"/>
                          <a:pt x="47719" y="18174"/>
                          <a:pt x="49401" y="20648"/>
                        </a:cubicBezTo>
                        <a:cubicBezTo>
                          <a:pt x="50524" y="22297"/>
                          <a:pt x="53563" y="25279"/>
                          <a:pt x="50953" y="26545"/>
                        </a:cubicBezTo>
                        <a:cubicBezTo>
                          <a:pt x="49799" y="27105"/>
                          <a:pt x="48088" y="27186"/>
                          <a:pt x="46838" y="27450"/>
                        </a:cubicBezTo>
                        <a:cubicBezTo>
                          <a:pt x="44850" y="27868"/>
                          <a:pt x="42856" y="28263"/>
                          <a:pt x="40858" y="28631"/>
                        </a:cubicBezTo>
                        <a:cubicBezTo>
                          <a:pt x="35945" y="29535"/>
                          <a:pt x="31001" y="30276"/>
                          <a:pt x="26021" y="30681"/>
                        </a:cubicBezTo>
                        <a:cubicBezTo>
                          <a:pt x="25809" y="30699"/>
                          <a:pt x="25802" y="31024"/>
                          <a:pt x="26005" y="31024"/>
                        </a:cubicBezTo>
                        <a:cubicBezTo>
                          <a:pt x="26010" y="31024"/>
                          <a:pt x="26015" y="31024"/>
                          <a:pt x="26021" y="31023"/>
                        </a:cubicBezTo>
                        <a:cubicBezTo>
                          <a:pt x="34366" y="30345"/>
                          <a:pt x="42941" y="29027"/>
                          <a:pt x="51044" y="26875"/>
                        </a:cubicBezTo>
                        <a:cubicBezTo>
                          <a:pt x="53096" y="26329"/>
                          <a:pt x="53134" y="25625"/>
                          <a:pt x="51997" y="23897"/>
                        </a:cubicBezTo>
                        <a:cubicBezTo>
                          <a:pt x="50360" y="21409"/>
                          <a:pt x="48667" y="18958"/>
                          <a:pt x="46977" y="16507"/>
                        </a:cubicBezTo>
                        <a:cubicBezTo>
                          <a:pt x="43443" y="11382"/>
                          <a:pt x="40045" y="6074"/>
                          <a:pt x="36257" y="1133"/>
                        </a:cubicBezTo>
                        <a:cubicBezTo>
                          <a:pt x="35576" y="243"/>
                          <a:pt x="35061" y="0"/>
                          <a:pt x="34355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6" name="Google Shape;5472;p64">
                    <a:extLst>
                      <a:ext uri="{FF2B5EF4-FFF2-40B4-BE49-F238E27FC236}">
                        <a16:creationId xmlns:a16="http://schemas.microsoft.com/office/drawing/2014/main" id="{73C2FE1B-60D2-C058-A5C2-5E5AE58E2FE4}"/>
                      </a:ext>
                    </a:extLst>
                  </p:cNvPr>
                  <p:cNvSpPr/>
                  <p:nvPr/>
                </p:nvSpPr>
                <p:spPr>
                  <a:xfrm>
                    <a:off x="7437685" y="492799"/>
                    <a:ext cx="1264735" cy="754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163" h="29932" extrusionOk="0">
                        <a:moveTo>
                          <a:pt x="33817" y="1"/>
                        </a:moveTo>
                        <a:cubicBezTo>
                          <a:pt x="33817" y="1"/>
                          <a:pt x="17261" y="1891"/>
                          <a:pt x="2637" y="6060"/>
                        </a:cubicBezTo>
                        <a:cubicBezTo>
                          <a:pt x="2624" y="6081"/>
                          <a:pt x="1111" y="8671"/>
                          <a:pt x="1" y="12212"/>
                        </a:cubicBezTo>
                        <a:cubicBezTo>
                          <a:pt x="4562" y="11479"/>
                          <a:pt x="20662" y="8846"/>
                          <a:pt x="31156" y="6517"/>
                        </a:cubicBezTo>
                        <a:cubicBezTo>
                          <a:pt x="38656" y="17253"/>
                          <a:pt x="48078" y="29931"/>
                          <a:pt x="48078" y="29931"/>
                        </a:cubicBezTo>
                        <a:cubicBezTo>
                          <a:pt x="48728" y="27504"/>
                          <a:pt x="50163" y="24779"/>
                          <a:pt x="50163" y="24779"/>
                        </a:cubicBezTo>
                        <a:cubicBezTo>
                          <a:pt x="45836" y="17324"/>
                          <a:pt x="33819" y="3"/>
                          <a:pt x="3381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" name="Google Shape;5473;p64">
                    <a:extLst>
                      <a:ext uri="{FF2B5EF4-FFF2-40B4-BE49-F238E27FC236}">
                        <a16:creationId xmlns:a16="http://schemas.microsoft.com/office/drawing/2014/main" id="{BCBC8A57-0791-A9B7-2553-90DB0B807FE8}"/>
                      </a:ext>
                    </a:extLst>
                  </p:cNvPr>
                  <p:cNvSpPr/>
                  <p:nvPr/>
                </p:nvSpPr>
                <p:spPr>
                  <a:xfrm>
                    <a:off x="8223144" y="492799"/>
                    <a:ext cx="479239" cy="754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08" h="29932" extrusionOk="0">
                        <a:moveTo>
                          <a:pt x="2662" y="1"/>
                        </a:moveTo>
                        <a:cubicBezTo>
                          <a:pt x="874" y="2859"/>
                          <a:pt x="1" y="6518"/>
                          <a:pt x="1" y="6518"/>
                        </a:cubicBezTo>
                        <a:cubicBezTo>
                          <a:pt x="7501" y="17253"/>
                          <a:pt x="16923" y="29931"/>
                          <a:pt x="16923" y="29931"/>
                        </a:cubicBezTo>
                        <a:cubicBezTo>
                          <a:pt x="17573" y="27504"/>
                          <a:pt x="19008" y="24779"/>
                          <a:pt x="19008" y="24779"/>
                        </a:cubicBezTo>
                        <a:cubicBezTo>
                          <a:pt x="14681" y="17324"/>
                          <a:pt x="2662" y="1"/>
                          <a:pt x="266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" name="Google Shape;5474;p64">
                    <a:extLst>
                      <a:ext uri="{FF2B5EF4-FFF2-40B4-BE49-F238E27FC236}">
                        <a16:creationId xmlns:a16="http://schemas.microsoft.com/office/drawing/2014/main" id="{244BAD33-E9A7-BE78-4EA8-F8904AA1B919}"/>
                      </a:ext>
                    </a:extLst>
                  </p:cNvPr>
                  <p:cNvSpPr/>
                  <p:nvPr/>
                </p:nvSpPr>
                <p:spPr>
                  <a:xfrm>
                    <a:off x="7437685" y="580911"/>
                    <a:ext cx="1240505" cy="666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02" h="26437" extrusionOk="0">
                        <a:moveTo>
                          <a:pt x="31878" y="1"/>
                        </a:moveTo>
                        <a:cubicBezTo>
                          <a:pt x="31814" y="1"/>
                          <a:pt x="31749" y="8"/>
                          <a:pt x="31684" y="22"/>
                        </a:cubicBezTo>
                        <a:cubicBezTo>
                          <a:pt x="21234" y="2308"/>
                          <a:pt x="5720" y="4847"/>
                          <a:pt x="1164" y="5580"/>
                        </a:cubicBezTo>
                        <a:cubicBezTo>
                          <a:pt x="778" y="6483"/>
                          <a:pt x="367" y="7546"/>
                          <a:pt x="1" y="8716"/>
                        </a:cubicBezTo>
                        <a:cubicBezTo>
                          <a:pt x="4562" y="7984"/>
                          <a:pt x="20662" y="5351"/>
                          <a:pt x="31156" y="3023"/>
                        </a:cubicBezTo>
                        <a:cubicBezTo>
                          <a:pt x="38656" y="13758"/>
                          <a:pt x="48078" y="26436"/>
                          <a:pt x="48078" y="26436"/>
                        </a:cubicBezTo>
                        <a:cubicBezTo>
                          <a:pt x="48364" y="25369"/>
                          <a:pt x="48801" y="24246"/>
                          <a:pt x="49202" y="23321"/>
                        </a:cubicBezTo>
                        <a:cubicBezTo>
                          <a:pt x="44552" y="17127"/>
                          <a:pt x="34598" y="3168"/>
                          <a:pt x="32614" y="383"/>
                        </a:cubicBezTo>
                        <a:cubicBezTo>
                          <a:pt x="32441" y="140"/>
                          <a:pt x="32167" y="1"/>
                          <a:pt x="3187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9" name="Google Shape;5475;p64">
                    <a:extLst>
                      <a:ext uri="{FF2B5EF4-FFF2-40B4-BE49-F238E27FC236}">
                        <a16:creationId xmlns:a16="http://schemas.microsoft.com/office/drawing/2014/main" id="{3F6A513B-5807-DEC1-A767-6BF0C118EB35}"/>
                      </a:ext>
                    </a:extLst>
                  </p:cNvPr>
                  <p:cNvSpPr/>
                  <p:nvPr/>
                </p:nvSpPr>
                <p:spPr>
                  <a:xfrm>
                    <a:off x="7432467" y="488488"/>
                    <a:ext cx="862444" cy="3162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07" h="12546" extrusionOk="0">
                        <a:moveTo>
                          <a:pt x="34036" y="0"/>
                        </a:moveTo>
                        <a:cubicBezTo>
                          <a:pt x="34032" y="0"/>
                          <a:pt x="34028" y="0"/>
                          <a:pt x="34024" y="1"/>
                        </a:cubicBezTo>
                        <a:cubicBezTo>
                          <a:pt x="28601" y="625"/>
                          <a:pt x="23199" y="1524"/>
                          <a:pt x="17840" y="2554"/>
                        </a:cubicBezTo>
                        <a:cubicBezTo>
                          <a:pt x="15445" y="3015"/>
                          <a:pt x="13056" y="3512"/>
                          <a:pt x="10677" y="4056"/>
                        </a:cubicBezTo>
                        <a:cubicBezTo>
                          <a:pt x="8466" y="4563"/>
                          <a:pt x="5262" y="4806"/>
                          <a:pt x="3287" y="5928"/>
                        </a:cubicBezTo>
                        <a:cubicBezTo>
                          <a:pt x="1434" y="6982"/>
                          <a:pt x="696" y="10361"/>
                          <a:pt x="42" y="12336"/>
                        </a:cubicBezTo>
                        <a:cubicBezTo>
                          <a:pt x="0" y="12463"/>
                          <a:pt x="104" y="12546"/>
                          <a:pt x="209" y="12546"/>
                        </a:cubicBezTo>
                        <a:cubicBezTo>
                          <a:pt x="277" y="12546"/>
                          <a:pt x="345" y="12510"/>
                          <a:pt x="373" y="12428"/>
                        </a:cubicBezTo>
                        <a:cubicBezTo>
                          <a:pt x="903" y="10828"/>
                          <a:pt x="1523" y="7784"/>
                          <a:pt x="2847" y="6574"/>
                        </a:cubicBezTo>
                        <a:cubicBezTo>
                          <a:pt x="4214" y="5323"/>
                          <a:pt x="7938" y="5047"/>
                          <a:pt x="9785" y="4614"/>
                        </a:cubicBezTo>
                        <a:cubicBezTo>
                          <a:pt x="14605" y="3482"/>
                          <a:pt x="19472" y="2543"/>
                          <a:pt x="24358" y="1737"/>
                        </a:cubicBezTo>
                        <a:cubicBezTo>
                          <a:pt x="27082" y="1288"/>
                          <a:pt x="30221" y="407"/>
                          <a:pt x="33028" y="407"/>
                        </a:cubicBezTo>
                        <a:cubicBezTo>
                          <a:pt x="33165" y="407"/>
                          <a:pt x="33301" y="409"/>
                          <a:pt x="33436" y="414"/>
                        </a:cubicBezTo>
                        <a:cubicBezTo>
                          <a:pt x="33471" y="415"/>
                          <a:pt x="33503" y="415"/>
                          <a:pt x="33533" y="415"/>
                        </a:cubicBezTo>
                        <a:cubicBezTo>
                          <a:pt x="33737" y="415"/>
                          <a:pt x="33848" y="394"/>
                          <a:pt x="33887" y="394"/>
                        </a:cubicBezTo>
                        <a:cubicBezTo>
                          <a:pt x="33971" y="394"/>
                          <a:pt x="33703" y="497"/>
                          <a:pt x="33282" y="1155"/>
                        </a:cubicBezTo>
                        <a:cubicBezTo>
                          <a:pt x="32255" y="2758"/>
                          <a:pt x="31666" y="4829"/>
                          <a:pt x="31198" y="6643"/>
                        </a:cubicBezTo>
                        <a:cubicBezTo>
                          <a:pt x="31164" y="6772"/>
                          <a:pt x="31271" y="6856"/>
                          <a:pt x="31373" y="6856"/>
                        </a:cubicBezTo>
                        <a:cubicBezTo>
                          <a:pt x="31440" y="6856"/>
                          <a:pt x="31505" y="6819"/>
                          <a:pt x="31527" y="6734"/>
                        </a:cubicBezTo>
                        <a:cubicBezTo>
                          <a:pt x="32111" y="4472"/>
                          <a:pt x="32958" y="2264"/>
                          <a:pt x="34173" y="260"/>
                        </a:cubicBezTo>
                        <a:cubicBezTo>
                          <a:pt x="34203" y="210"/>
                          <a:pt x="34206" y="136"/>
                          <a:pt x="34173" y="87"/>
                        </a:cubicBezTo>
                        <a:cubicBezTo>
                          <a:pt x="34172" y="87"/>
                          <a:pt x="34172" y="86"/>
                          <a:pt x="34171" y="85"/>
                        </a:cubicBezTo>
                        <a:cubicBezTo>
                          <a:pt x="34142" y="42"/>
                          <a:pt x="34093" y="0"/>
                          <a:pt x="3403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0" name="Google Shape;5476;p64">
                    <a:extLst>
                      <a:ext uri="{FF2B5EF4-FFF2-40B4-BE49-F238E27FC236}">
                        <a16:creationId xmlns:a16="http://schemas.microsoft.com/office/drawing/2014/main" id="{61E8335C-D1E5-A872-F472-92CB3E7CDC49}"/>
                      </a:ext>
                    </a:extLst>
                  </p:cNvPr>
                  <p:cNvSpPr/>
                  <p:nvPr/>
                </p:nvSpPr>
                <p:spPr>
                  <a:xfrm>
                    <a:off x="8284306" y="488715"/>
                    <a:ext cx="422032" cy="7628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39" h="30259" extrusionOk="0">
                        <a:moveTo>
                          <a:pt x="241" y="0"/>
                        </a:moveTo>
                        <a:cubicBezTo>
                          <a:pt x="119" y="0"/>
                          <a:pt x="0" y="122"/>
                          <a:pt x="88" y="249"/>
                        </a:cubicBezTo>
                        <a:cubicBezTo>
                          <a:pt x="2889" y="4288"/>
                          <a:pt x="5652" y="8352"/>
                          <a:pt x="8381" y="12439"/>
                        </a:cubicBezTo>
                        <a:cubicBezTo>
                          <a:pt x="10397" y="15459"/>
                          <a:pt x="12399" y="18489"/>
                          <a:pt x="14328" y="21564"/>
                        </a:cubicBezTo>
                        <a:cubicBezTo>
                          <a:pt x="14872" y="22431"/>
                          <a:pt x="16346" y="24110"/>
                          <a:pt x="16316" y="25088"/>
                        </a:cubicBezTo>
                        <a:cubicBezTo>
                          <a:pt x="16300" y="25584"/>
                          <a:pt x="15676" y="26422"/>
                          <a:pt x="15478" y="26880"/>
                        </a:cubicBezTo>
                        <a:cubicBezTo>
                          <a:pt x="15031" y="27916"/>
                          <a:pt x="14654" y="28966"/>
                          <a:pt x="14333" y="30048"/>
                        </a:cubicBezTo>
                        <a:cubicBezTo>
                          <a:pt x="14295" y="30175"/>
                          <a:pt x="14399" y="30258"/>
                          <a:pt x="14502" y="30258"/>
                        </a:cubicBezTo>
                        <a:cubicBezTo>
                          <a:pt x="14570" y="30258"/>
                          <a:pt x="14637" y="30222"/>
                          <a:pt x="14662" y="30139"/>
                        </a:cubicBezTo>
                        <a:cubicBezTo>
                          <a:pt x="15046" y="28848"/>
                          <a:pt x="15514" y="27601"/>
                          <a:pt x="16075" y="26376"/>
                        </a:cubicBezTo>
                        <a:cubicBezTo>
                          <a:pt x="16189" y="26126"/>
                          <a:pt x="16738" y="25338"/>
                          <a:pt x="16738" y="25007"/>
                        </a:cubicBezTo>
                        <a:cubicBezTo>
                          <a:pt x="16738" y="24288"/>
                          <a:pt x="15778" y="23254"/>
                          <a:pt x="15400" y="22641"/>
                        </a:cubicBezTo>
                        <a:cubicBezTo>
                          <a:pt x="13427" y="19432"/>
                          <a:pt x="11351" y="16284"/>
                          <a:pt x="9264" y="13148"/>
                        </a:cubicBezTo>
                        <a:cubicBezTo>
                          <a:pt x="6346" y="8763"/>
                          <a:pt x="3385" y="4405"/>
                          <a:pt x="383" y="76"/>
                        </a:cubicBezTo>
                        <a:cubicBezTo>
                          <a:pt x="346" y="23"/>
                          <a:pt x="294" y="0"/>
                          <a:pt x="24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" name="Google Shape;5477;p64">
                    <a:extLst>
                      <a:ext uri="{FF2B5EF4-FFF2-40B4-BE49-F238E27FC236}">
                        <a16:creationId xmlns:a16="http://schemas.microsoft.com/office/drawing/2014/main" id="{3E4AE2AE-8371-CBA7-98E6-C24FA246DAAE}"/>
                      </a:ext>
                    </a:extLst>
                  </p:cNvPr>
                  <p:cNvSpPr/>
                  <p:nvPr/>
                </p:nvSpPr>
                <p:spPr>
                  <a:xfrm>
                    <a:off x="7397499" y="617593"/>
                    <a:ext cx="1269601" cy="7552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56" h="29958" extrusionOk="0">
                        <a:moveTo>
                          <a:pt x="32017" y="1"/>
                        </a:moveTo>
                        <a:cubicBezTo>
                          <a:pt x="31952" y="1"/>
                          <a:pt x="31887" y="7"/>
                          <a:pt x="31821" y="22"/>
                        </a:cubicBezTo>
                        <a:cubicBezTo>
                          <a:pt x="19455" y="2727"/>
                          <a:pt x="0" y="5786"/>
                          <a:pt x="0" y="5786"/>
                        </a:cubicBezTo>
                        <a:cubicBezTo>
                          <a:pt x="8035" y="16949"/>
                          <a:pt x="22734" y="29953"/>
                          <a:pt x="22734" y="29953"/>
                        </a:cubicBezTo>
                        <a:cubicBezTo>
                          <a:pt x="22987" y="29956"/>
                          <a:pt x="23240" y="29957"/>
                          <a:pt x="23492" y="29957"/>
                        </a:cubicBezTo>
                        <a:cubicBezTo>
                          <a:pt x="35500" y="29957"/>
                          <a:pt x="46070" y="26753"/>
                          <a:pt x="49541" y="25578"/>
                        </a:cubicBezTo>
                        <a:cubicBezTo>
                          <a:pt x="50134" y="25378"/>
                          <a:pt x="50355" y="24661"/>
                          <a:pt x="49977" y="24162"/>
                        </a:cubicBezTo>
                        <a:cubicBezTo>
                          <a:pt x="45670" y="18497"/>
                          <a:pt x="34836" y="3305"/>
                          <a:pt x="32755" y="383"/>
                        </a:cubicBezTo>
                        <a:cubicBezTo>
                          <a:pt x="32581" y="139"/>
                          <a:pt x="32306" y="1"/>
                          <a:pt x="3201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" name="Google Shape;5478;p64">
                    <a:extLst>
                      <a:ext uri="{FF2B5EF4-FFF2-40B4-BE49-F238E27FC236}">
                        <a16:creationId xmlns:a16="http://schemas.microsoft.com/office/drawing/2014/main" id="{E553DAB4-1379-31A8-3CD5-4893A90DB1D1}"/>
                      </a:ext>
                    </a:extLst>
                  </p:cNvPr>
                  <p:cNvSpPr/>
                  <p:nvPr/>
                </p:nvSpPr>
                <p:spPr>
                  <a:xfrm>
                    <a:off x="7453619" y="780051"/>
                    <a:ext cx="296776" cy="3227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71" h="12802" extrusionOk="0">
                        <a:moveTo>
                          <a:pt x="2119" y="0"/>
                        </a:moveTo>
                        <a:cubicBezTo>
                          <a:pt x="1088" y="0"/>
                          <a:pt x="38" y="265"/>
                          <a:pt x="22" y="605"/>
                        </a:cubicBezTo>
                        <a:cubicBezTo>
                          <a:pt x="1" y="1107"/>
                          <a:pt x="2444" y="3990"/>
                          <a:pt x="4961" y="6862"/>
                        </a:cubicBezTo>
                        <a:cubicBezTo>
                          <a:pt x="7388" y="9632"/>
                          <a:pt x="10786" y="12802"/>
                          <a:pt x="11354" y="12802"/>
                        </a:cubicBezTo>
                        <a:cubicBezTo>
                          <a:pt x="11375" y="12802"/>
                          <a:pt x="11392" y="12797"/>
                          <a:pt x="11406" y="12788"/>
                        </a:cubicBezTo>
                        <a:cubicBezTo>
                          <a:pt x="11770" y="12539"/>
                          <a:pt x="4687" y="1361"/>
                          <a:pt x="3941" y="506"/>
                        </a:cubicBezTo>
                        <a:cubicBezTo>
                          <a:pt x="3625" y="144"/>
                          <a:pt x="2878" y="0"/>
                          <a:pt x="2119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3" name="Google Shape;5479;p64">
                    <a:extLst>
                      <a:ext uri="{FF2B5EF4-FFF2-40B4-BE49-F238E27FC236}">
                        <a16:creationId xmlns:a16="http://schemas.microsoft.com/office/drawing/2014/main" id="{542BC852-29E5-5BCB-D9B4-A9FE18D752D4}"/>
                      </a:ext>
                    </a:extLst>
                  </p:cNvPr>
                  <p:cNvSpPr/>
                  <p:nvPr/>
                </p:nvSpPr>
                <p:spPr>
                  <a:xfrm>
                    <a:off x="7392784" y="612677"/>
                    <a:ext cx="1302024" cy="7697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42" h="30535" extrusionOk="0">
                        <a:moveTo>
                          <a:pt x="31210" y="600"/>
                        </a:moveTo>
                        <a:cubicBezTo>
                          <a:pt x="31972" y="600"/>
                          <a:pt x="32660" y="758"/>
                          <a:pt x="33172" y="1195"/>
                        </a:cubicBezTo>
                        <a:cubicBezTo>
                          <a:pt x="33993" y="1895"/>
                          <a:pt x="34653" y="3271"/>
                          <a:pt x="35276" y="4142"/>
                        </a:cubicBezTo>
                        <a:cubicBezTo>
                          <a:pt x="36420" y="5744"/>
                          <a:pt x="37567" y="7345"/>
                          <a:pt x="38715" y="8945"/>
                        </a:cubicBezTo>
                        <a:cubicBezTo>
                          <a:pt x="41132" y="12311"/>
                          <a:pt x="43554" y="15673"/>
                          <a:pt x="45998" y="19020"/>
                        </a:cubicBezTo>
                        <a:cubicBezTo>
                          <a:pt x="47010" y="20404"/>
                          <a:pt x="48363" y="21815"/>
                          <a:pt x="49173" y="23325"/>
                        </a:cubicBezTo>
                        <a:cubicBezTo>
                          <a:pt x="50425" y="25659"/>
                          <a:pt x="48520" y="26015"/>
                          <a:pt x="46606" y="26570"/>
                        </a:cubicBezTo>
                        <a:cubicBezTo>
                          <a:pt x="41612" y="28016"/>
                          <a:pt x="36481" y="29035"/>
                          <a:pt x="31310" y="29574"/>
                        </a:cubicBezTo>
                        <a:cubicBezTo>
                          <a:pt x="29944" y="29716"/>
                          <a:pt x="28574" y="29825"/>
                          <a:pt x="27202" y="29892"/>
                        </a:cubicBezTo>
                        <a:cubicBezTo>
                          <a:pt x="26502" y="29927"/>
                          <a:pt x="25147" y="30154"/>
                          <a:pt x="24104" y="30154"/>
                        </a:cubicBezTo>
                        <a:cubicBezTo>
                          <a:pt x="23652" y="30154"/>
                          <a:pt x="23258" y="30111"/>
                          <a:pt x="23002" y="29991"/>
                        </a:cubicBezTo>
                        <a:cubicBezTo>
                          <a:pt x="22436" y="29728"/>
                          <a:pt x="21871" y="28973"/>
                          <a:pt x="21417" y="28556"/>
                        </a:cubicBezTo>
                        <a:cubicBezTo>
                          <a:pt x="13902" y="21665"/>
                          <a:pt x="6530" y="14347"/>
                          <a:pt x="490" y="6106"/>
                        </a:cubicBezTo>
                        <a:lnTo>
                          <a:pt x="490" y="6106"/>
                        </a:lnTo>
                        <a:cubicBezTo>
                          <a:pt x="6805" y="5108"/>
                          <a:pt x="13109" y="4030"/>
                          <a:pt x="19399" y="2880"/>
                        </a:cubicBezTo>
                        <a:cubicBezTo>
                          <a:pt x="21715" y="2456"/>
                          <a:pt x="24029" y="2020"/>
                          <a:pt x="26339" y="1564"/>
                        </a:cubicBezTo>
                        <a:cubicBezTo>
                          <a:pt x="27659" y="1303"/>
                          <a:pt x="29600" y="600"/>
                          <a:pt x="31210" y="600"/>
                        </a:cubicBezTo>
                        <a:close/>
                        <a:moveTo>
                          <a:pt x="31853" y="1"/>
                        </a:moveTo>
                        <a:cubicBezTo>
                          <a:pt x="30484" y="1"/>
                          <a:pt x="28440" y="796"/>
                          <a:pt x="27439" y="997"/>
                        </a:cubicBezTo>
                        <a:cubicBezTo>
                          <a:pt x="18383" y="2817"/>
                          <a:pt x="9267" y="4379"/>
                          <a:pt x="142" y="5816"/>
                        </a:cubicBezTo>
                        <a:cubicBezTo>
                          <a:pt x="73" y="5827"/>
                          <a:pt x="35" y="5868"/>
                          <a:pt x="23" y="5918"/>
                        </a:cubicBezTo>
                        <a:lnTo>
                          <a:pt x="23" y="5918"/>
                        </a:lnTo>
                        <a:cubicBezTo>
                          <a:pt x="0" y="5961"/>
                          <a:pt x="1" y="6014"/>
                          <a:pt x="40" y="6068"/>
                        </a:cubicBezTo>
                        <a:cubicBezTo>
                          <a:pt x="6007" y="14255"/>
                          <a:pt x="13284" y="21518"/>
                          <a:pt x="20715" y="28374"/>
                        </a:cubicBezTo>
                        <a:cubicBezTo>
                          <a:pt x="21269" y="28885"/>
                          <a:pt x="22033" y="29894"/>
                          <a:pt x="22737" y="30212"/>
                        </a:cubicBezTo>
                        <a:cubicBezTo>
                          <a:pt x="23264" y="30451"/>
                          <a:pt x="23970" y="30534"/>
                          <a:pt x="24740" y="30534"/>
                        </a:cubicBezTo>
                        <a:cubicBezTo>
                          <a:pt x="26307" y="30534"/>
                          <a:pt x="28141" y="30189"/>
                          <a:pt x="29282" y="30101"/>
                        </a:cubicBezTo>
                        <a:cubicBezTo>
                          <a:pt x="34765" y="29675"/>
                          <a:pt x="40212" y="28685"/>
                          <a:pt x="45516" y="27232"/>
                        </a:cubicBezTo>
                        <a:cubicBezTo>
                          <a:pt x="47452" y="26702"/>
                          <a:pt x="51642" y="26424"/>
                          <a:pt x="49904" y="23733"/>
                        </a:cubicBezTo>
                        <a:cubicBezTo>
                          <a:pt x="47542" y="20075"/>
                          <a:pt x="44686" y="16650"/>
                          <a:pt x="42137" y="13116"/>
                        </a:cubicBezTo>
                        <a:cubicBezTo>
                          <a:pt x="39648" y="9667"/>
                          <a:pt x="37170" y="6209"/>
                          <a:pt x="34698" y="2747"/>
                        </a:cubicBezTo>
                        <a:cubicBezTo>
                          <a:pt x="34195" y="2043"/>
                          <a:pt x="33499" y="502"/>
                          <a:pt x="32650" y="135"/>
                        </a:cubicBezTo>
                        <a:cubicBezTo>
                          <a:pt x="32431" y="41"/>
                          <a:pt x="32159" y="1"/>
                          <a:pt x="31853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96" name="Google Shape;5480;p64">
                  <a:extLst>
                    <a:ext uri="{FF2B5EF4-FFF2-40B4-BE49-F238E27FC236}">
                      <a16:creationId xmlns:a16="http://schemas.microsoft.com/office/drawing/2014/main" id="{C2FA5D0D-803E-EBD5-7D09-E16E5865D6FB}"/>
                    </a:ext>
                  </a:extLst>
                </p:cNvPr>
                <p:cNvGrpSpPr/>
                <p:nvPr/>
              </p:nvGrpSpPr>
              <p:grpSpPr>
                <a:xfrm rot="5400000">
                  <a:off x="7948414" y="1092079"/>
                  <a:ext cx="479274" cy="654882"/>
                  <a:chOff x="8007387" y="97712"/>
                  <a:chExt cx="370984" cy="506914"/>
                </a:xfrm>
              </p:grpSpPr>
              <p:sp>
                <p:nvSpPr>
                  <p:cNvPr id="197" name="Google Shape;5481;p64">
                    <a:extLst>
                      <a:ext uri="{FF2B5EF4-FFF2-40B4-BE49-F238E27FC236}">
                        <a16:creationId xmlns:a16="http://schemas.microsoft.com/office/drawing/2014/main" id="{C2C4883C-74CE-D577-F0BD-033F0B207EF8}"/>
                      </a:ext>
                    </a:extLst>
                  </p:cNvPr>
                  <p:cNvSpPr/>
                  <p:nvPr/>
                </p:nvSpPr>
                <p:spPr>
                  <a:xfrm>
                    <a:off x="8187913" y="102142"/>
                    <a:ext cx="190457" cy="143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59" h="3899" extrusionOk="0">
                        <a:moveTo>
                          <a:pt x="846" y="1"/>
                        </a:moveTo>
                        <a:cubicBezTo>
                          <a:pt x="388" y="1"/>
                          <a:pt x="0" y="536"/>
                          <a:pt x="91" y="1411"/>
                        </a:cubicBezTo>
                        <a:cubicBezTo>
                          <a:pt x="228" y="2575"/>
                          <a:pt x="935" y="3899"/>
                          <a:pt x="935" y="3899"/>
                        </a:cubicBezTo>
                        <a:cubicBezTo>
                          <a:pt x="2488" y="2940"/>
                          <a:pt x="5158" y="1297"/>
                          <a:pt x="4063" y="452"/>
                        </a:cubicBezTo>
                        <a:cubicBezTo>
                          <a:pt x="3838" y="271"/>
                          <a:pt x="3600" y="201"/>
                          <a:pt x="3367" y="201"/>
                        </a:cubicBezTo>
                        <a:cubicBezTo>
                          <a:pt x="2984" y="201"/>
                          <a:pt x="2612" y="390"/>
                          <a:pt x="2328" y="589"/>
                        </a:cubicBezTo>
                        <a:cubicBezTo>
                          <a:pt x="2231" y="659"/>
                          <a:pt x="2122" y="692"/>
                          <a:pt x="2013" y="692"/>
                        </a:cubicBezTo>
                        <a:cubicBezTo>
                          <a:pt x="1837" y="692"/>
                          <a:pt x="1664" y="607"/>
                          <a:pt x="1552" y="452"/>
                        </a:cubicBezTo>
                        <a:cubicBezTo>
                          <a:pt x="1335" y="142"/>
                          <a:pt x="1081" y="1"/>
                          <a:pt x="8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8" name="Google Shape;5482;p64">
                    <a:extLst>
                      <a:ext uri="{FF2B5EF4-FFF2-40B4-BE49-F238E27FC236}">
                        <a16:creationId xmlns:a16="http://schemas.microsoft.com/office/drawing/2014/main" id="{0256FC4D-FFAE-3C9F-61A0-71FD35DCD473}"/>
                      </a:ext>
                    </a:extLst>
                  </p:cNvPr>
                  <p:cNvSpPr/>
                  <p:nvPr/>
                </p:nvSpPr>
                <p:spPr>
                  <a:xfrm>
                    <a:off x="8191236" y="118829"/>
                    <a:ext cx="187135" cy="127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69" h="3447" extrusionOk="0">
                        <a:moveTo>
                          <a:pt x="3973" y="0"/>
                        </a:moveTo>
                        <a:lnTo>
                          <a:pt x="3973" y="0"/>
                        </a:lnTo>
                        <a:cubicBezTo>
                          <a:pt x="4201" y="708"/>
                          <a:pt x="2626" y="1826"/>
                          <a:pt x="1987" y="1986"/>
                        </a:cubicBezTo>
                        <a:cubicBezTo>
                          <a:pt x="1799" y="2035"/>
                          <a:pt x="1601" y="2051"/>
                          <a:pt x="1416" y="2051"/>
                        </a:cubicBezTo>
                        <a:cubicBezTo>
                          <a:pt x="993" y="2051"/>
                          <a:pt x="640" y="1963"/>
                          <a:pt x="640" y="1963"/>
                        </a:cubicBezTo>
                        <a:cubicBezTo>
                          <a:pt x="229" y="1552"/>
                          <a:pt x="1" y="959"/>
                          <a:pt x="1" y="959"/>
                        </a:cubicBezTo>
                        <a:lnTo>
                          <a:pt x="1" y="959"/>
                        </a:lnTo>
                        <a:cubicBezTo>
                          <a:pt x="138" y="2123"/>
                          <a:pt x="845" y="3447"/>
                          <a:pt x="845" y="3447"/>
                        </a:cubicBezTo>
                        <a:cubicBezTo>
                          <a:pt x="2398" y="2488"/>
                          <a:pt x="5068" y="845"/>
                          <a:pt x="397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99" name="Google Shape;5483;p64">
                    <a:extLst>
                      <a:ext uri="{FF2B5EF4-FFF2-40B4-BE49-F238E27FC236}">
                        <a16:creationId xmlns:a16="http://schemas.microsoft.com/office/drawing/2014/main" id="{3190F8A4-1FF2-5FDC-014D-4C0535B0CA46}"/>
                      </a:ext>
                    </a:extLst>
                  </p:cNvPr>
                  <p:cNvSpPr/>
                  <p:nvPr/>
                </p:nvSpPr>
                <p:spPr>
                  <a:xfrm>
                    <a:off x="8197992" y="108308"/>
                    <a:ext cx="36253" cy="433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1175" extrusionOk="0">
                        <a:moveTo>
                          <a:pt x="558" y="1"/>
                        </a:moveTo>
                        <a:cubicBezTo>
                          <a:pt x="468" y="1"/>
                          <a:pt x="375" y="34"/>
                          <a:pt x="297" y="103"/>
                        </a:cubicBezTo>
                        <a:cubicBezTo>
                          <a:pt x="92" y="262"/>
                          <a:pt x="1" y="605"/>
                          <a:pt x="23" y="833"/>
                        </a:cubicBezTo>
                        <a:cubicBezTo>
                          <a:pt x="56" y="998"/>
                          <a:pt x="101" y="1174"/>
                          <a:pt x="226" y="1174"/>
                        </a:cubicBezTo>
                        <a:cubicBezTo>
                          <a:pt x="275" y="1174"/>
                          <a:pt x="335" y="1148"/>
                          <a:pt x="411" y="1084"/>
                        </a:cubicBezTo>
                        <a:cubicBezTo>
                          <a:pt x="685" y="833"/>
                          <a:pt x="982" y="513"/>
                          <a:pt x="891" y="262"/>
                        </a:cubicBezTo>
                        <a:cubicBezTo>
                          <a:pt x="848" y="92"/>
                          <a:pt x="708" y="1"/>
                          <a:pt x="55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0" name="Google Shape;5484;p64">
                    <a:extLst>
                      <a:ext uri="{FF2B5EF4-FFF2-40B4-BE49-F238E27FC236}">
                        <a16:creationId xmlns:a16="http://schemas.microsoft.com/office/drawing/2014/main" id="{83405409-8CF2-6812-F45A-C3330DF52514}"/>
                      </a:ext>
                    </a:extLst>
                  </p:cNvPr>
                  <p:cNvSpPr/>
                  <p:nvPr/>
                </p:nvSpPr>
                <p:spPr>
                  <a:xfrm>
                    <a:off x="8173553" y="97712"/>
                    <a:ext cx="188944" cy="1526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18" h="4134" extrusionOk="0">
                        <a:moveTo>
                          <a:pt x="1242" y="249"/>
                        </a:moveTo>
                        <a:cubicBezTo>
                          <a:pt x="1321" y="249"/>
                          <a:pt x="1409" y="265"/>
                          <a:pt x="1507" y="298"/>
                        </a:cubicBezTo>
                        <a:cubicBezTo>
                          <a:pt x="1712" y="390"/>
                          <a:pt x="1804" y="641"/>
                          <a:pt x="1986" y="778"/>
                        </a:cubicBezTo>
                        <a:cubicBezTo>
                          <a:pt x="2122" y="862"/>
                          <a:pt x="2270" y="909"/>
                          <a:pt x="2421" y="909"/>
                        </a:cubicBezTo>
                        <a:cubicBezTo>
                          <a:pt x="2474" y="909"/>
                          <a:pt x="2527" y="903"/>
                          <a:pt x="2580" y="892"/>
                        </a:cubicBezTo>
                        <a:cubicBezTo>
                          <a:pt x="2740" y="869"/>
                          <a:pt x="2831" y="755"/>
                          <a:pt x="2945" y="686"/>
                        </a:cubicBezTo>
                        <a:cubicBezTo>
                          <a:pt x="3172" y="567"/>
                          <a:pt x="3543" y="448"/>
                          <a:pt x="3875" y="448"/>
                        </a:cubicBezTo>
                        <a:cubicBezTo>
                          <a:pt x="4243" y="448"/>
                          <a:pt x="4564" y="595"/>
                          <a:pt x="4588" y="1051"/>
                        </a:cubicBezTo>
                        <a:cubicBezTo>
                          <a:pt x="4611" y="1485"/>
                          <a:pt x="4086" y="1919"/>
                          <a:pt x="3812" y="2170"/>
                        </a:cubicBezTo>
                        <a:cubicBezTo>
                          <a:pt x="3069" y="2826"/>
                          <a:pt x="2221" y="3335"/>
                          <a:pt x="1388" y="3859"/>
                        </a:cubicBezTo>
                        <a:lnTo>
                          <a:pt x="1388" y="3859"/>
                        </a:lnTo>
                        <a:cubicBezTo>
                          <a:pt x="973" y="3100"/>
                          <a:pt x="594" y="2180"/>
                          <a:pt x="594" y="1303"/>
                        </a:cubicBezTo>
                        <a:cubicBezTo>
                          <a:pt x="594" y="887"/>
                          <a:pt x="731" y="249"/>
                          <a:pt x="1242" y="249"/>
                        </a:cubicBezTo>
                        <a:close/>
                        <a:moveTo>
                          <a:pt x="1276" y="0"/>
                        </a:moveTo>
                        <a:cubicBezTo>
                          <a:pt x="913" y="0"/>
                          <a:pt x="656" y="244"/>
                          <a:pt x="503" y="572"/>
                        </a:cubicBezTo>
                        <a:cubicBezTo>
                          <a:pt x="1" y="1622"/>
                          <a:pt x="731" y="3129"/>
                          <a:pt x="1233" y="4087"/>
                        </a:cubicBezTo>
                        <a:cubicBezTo>
                          <a:pt x="1253" y="4120"/>
                          <a:pt x="1284" y="4134"/>
                          <a:pt x="1316" y="4134"/>
                        </a:cubicBezTo>
                        <a:cubicBezTo>
                          <a:pt x="1323" y="4134"/>
                          <a:pt x="1329" y="4133"/>
                          <a:pt x="1335" y="4132"/>
                        </a:cubicBezTo>
                        <a:lnTo>
                          <a:pt x="1335" y="4132"/>
                        </a:lnTo>
                        <a:cubicBezTo>
                          <a:pt x="1354" y="4130"/>
                          <a:pt x="1373" y="4123"/>
                          <a:pt x="1393" y="4110"/>
                        </a:cubicBezTo>
                        <a:cubicBezTo>
                          <a:pt x="2466" y="3448"/>
                          <a:pt x="3995" y="2718"/>
                          <a:pt x="4657" y="1576"/>
                        </a:cubicBezTo>
                        <a:cubicBezTo>
                          <a:pt x="5117" y="766"/>
                          <a:pt x="4434" y="224"/>
                          <a:pt x="3697" y="224"/>
                        </a:cubicBezTo>
                        <a:cubicBezTo>
                          <a:pt x="3521" y="224"/>
                          <a:pt x="3341" y="255"/>
                          <a:pt x="3173" y="321"/>
                        </a:cubicBezTo>
                        <a:cubicBezTo>
                          <a:pt x="3059" y="367"/>
                          <a:pt x="2945" y="458"/>
                          <a:pt x="2831" y="481"/>
                        </a:cubicBezTo>
                        <a:cubicBezTo>
                          <a:pt x="2704" y="528"/>
                          <a:pt x="2591" y="551"/>
                          <a:pt x="2485" y="551"/>
                        </a:cubicBezTo>
                        <a:cubicBezTo>
                          <a:pt x="2283" y="551"/>
                          <a:pt x="2104" y="470"/>
                          <a:pt x="1895" y="321"/>
                        </a:cubicBezTo>
                        <a:cubicBezTo>
                          <a:pt x="1712" y="207"/>
                          <a:pt x="1576" y="47"/>
                          <a:pt x="1324" y="1"/>
                        </a:cubicBezTo>
                        <a:cubicBezTo>
                          <a:pt x="1308" y="1"/>
                          <a:pt x="1292" y="0"/>
                          <a:pt x="127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1" name="Google Shape;5485;p64">
                    <a:extLst>
                      <a:ext uri="{FF2B5EF4-FFF2-40B4-BE49-F238E27FC236}">
                        <a16:creationId xmlns:a16="http://schemas.microsoft.com/office/drawing/2014/main" id="{B0E1B51B-A3D9-4971-8A6B-365736F8FEE1}"/>
                      </a:ext>
                    </a:extLst>
                  </p:cNvPr>
                  <p:cNvSpPr/>
                  <p:nvPr/>
                </p:nvSpPr>
                <p:spPr>
                  <a:xfrm>
                    <a:off x="8007387" y="428899"/>
                    <a:ext cx="164910" cy="17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7" h="4662" extrusionOk="0">
                        <a:moveTo>
                          <a:pt x="3246" y="1"/>
                        </a:moveTo>
                        <a:cubicBezTo>
                          <a:pt x="3246" y="1"/>
                          <a:pt x="1808" y="457"/>
                          <a:pt x="918" y="1211"/>
                        </a:cubicBezTo>
                        <a:cubicBezTo>
                          <a:pt x="0" y="2003"/>
                          <a:pt x="169" y="2949"/>
                          <a:pt x="1041" y="2949"/>
                        </a:cubicBezTo>
                        <a:cubicBezTo>
                          <a:pt x="1123" y="2949"/>
                          <a:pt x="1212" y="2940"/>
                          <a:pt x="1306" y="2922"/>
                        </a:cubicBezTo>
                        <a:cubicBezTo>
                          <a:pt x="1345" y="2914"/>
                          <a:pt x="1384" y="2909"/>
                          <a:pt x="1422" y="2909"/>
                        </a:cubicBezTo>
                        <a:cubicBezTo>
                          <a:pt x="1676" y="2909"/>
                          <a:pt x="1908" y="3098"/>
                          <a:pt x="1968" y="3356"/>
                        </a:cubicBezTo>
                        <a:cubicBezTo>
                          <a:pt x="2059" y="3881"/>
                          <a:pt x="2356" y="4589"/>
                          <a:pt x="3109" y="4657"/>
                        </a:cubicBezTo>
                        <a:cubicBezTo>
                          <a:pt x="3140" y="4660"/>
                          <a:pt x="3169" y="4662"/>
                          <a:pt x="3198" y="4662"/>
                        </a:cubicBezTo>
                        <a:cubicBezTo>
                          <a:pt x="4467" y="4662"/>
                          <a:pt x="3693" y="1720"/>
                          <a:pt x="32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2" name="Google Shape;5486;p64">
                    <a:extLst>
                      <a:ext uri="{FF2B5EF4-FFF2-40B4-BE49-F238E27FC236}">
                        <a16:creationId xmlns:a16="http://schemas.microsoft.com/office/drawing/2014/main" id="{C3FB1B7D-40DD-DDEC-7E7E-36D402CF9B6A}"/>
                      </a:ext>
                    </a:extLst>
                  </p:cNvPr>
                  <p:cNvSpPr/>
                  <p:nvPr/>
                </p:nvSpPr>
                <p:spPr>
                  <a:xfrm>
                    <a:off x="8007387" y="428899"/>
                    <a:ext cx="164910" cy="17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7" h="4662" extrusionOk="0">
                        <a:moveTo>
                          <a:pt x="3246" y="1"/>
                        </a:moveTo>
                        <a:cubicBezTo>
                          <a:pt x="3246" y="1"/>
                          <a:pt x="1808" y="457"/>
                          <a:pt x="918" y="1211"/>
                        </a:cubicBezTo>
                        <a:cubicBezTo>
                          <a:pt x="0" y="2003"/>
                          <a:pt x="169" y="2949"/>
                          <a:pt x="1041" y="2949"/>
                        </a:cubicBezTo>
                        <a:cubicBezTo>
                          <a:pt x="1123" y="2949"/>
                          <a:pt x="1212" y="2940"/>
                          <a:pt x="1306" y="2922"/>
                        </a:cubicBezTo>
                        <a:cubicBezTo>
                          <a:pt x="1345" y="2914"/>
                          <a:pt x="1384" y="2909"/>
                          <a:pt x="1422" y="2909"/>
                        </a:cubicBezTo>
                        <a:cubicBezTo>
                          <a:pt x="1676" y="2909"/>
                          <a:pt x="1908" y="3098"/>
                          <a:pt x="1968" y="3356"/>
                        </a:cubicBezTo>
                        <a:cubicBezTo>
                          <a:pt x="2059" y="3881"/>
                          <a:pt x="2356" y="4589"/>
                          <a:pt x="3109" y="4657"/>
                        </a:cubicBezTo>
                        <a:cubicBezTo>
                          <a:pt x="3140" y="4660"/>
                          <a:pt x="3169" y="4662"/>
                          <a:pt x="3198" y="4662"/>
                        </a:cubicBezTo>
                        <a:cubicBezTo>
                          <a:pt x="4467" y="4662"/>
                          <a:pt x="3693" y="1720"/>
                          <a:pt x="32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3" name="Google Shape;5487;p64">
                    <a:extLst>
                      <a:ext uri="{FF2B5EF4-FFF2-40B4-BE49-F238E27FC236}">
                        <a16:creationId xmlns:a16="http://schemas.microsoft.com/office/drawing/2014/main" id="{D104A271-89C6-5C2F-C794-774C6F1AC4F5}"/>
                      </a:ext>
                    </a:extLst>
                  </p:cNvPr>
                  <p:cNvSpPr/>
                  <p:nvPr/>
                </p:nvSpPr>
                <p:spPr>
                  <a:xfrm>
                    <a:off x="8069925" y="428899"/>
                    <a:ext cx="102372" cy="17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3" h="4662" extrusionOk="0">
                        <a:moveTo>
                          <a:pt x="1552" y="1"/>
                        </a:moveTo>
                        <a:lnTo>
                          <a:pt x="1552" y="1"/>
                        </a:lnTo>
                        <a:cubicBezTo>
                          <a:pt x="1552" y="1"/>
                          <a:pt x="776" y="252"/>
                          <a:pt x="0" y="686"/>
                        </a:cubicBezTo>
                        <a:cubicBezTo>
                          <a:pt x="411" y="1074"/>
                          <a:pt x="936" y="1484"/>
                          <a:pt x="1415" y="1713"/>
                        </a:cubicBezTo>
                        <a:cubicBezTo>
                          <a:pt x="1415" y="1713"/>
                          <a:pt x="1940" y="2808"/>
                          <a:pt x="1598" y="3516"/>
                        </a:cubicBezTo>
                        <a:cubicBezTo>
                          <a:pt x="1476" y="3777"/>
                          <a:pt x="1268" y="3859"/>
                          <a:pt x="1055" y="3859"/>
                        </a:cubicBezTo>
                        <a:cubicBezTo>
                          <a:pt x="711" y="3859"/>
                          <a:pt x="357" y="3644"/>
                          <a:pt x="342" y="3630"/>
                        </a:cubicBezTo>
                        <a:lnTo>
                          <a:pt x="342" y="3630"/>
                        </a:lnTo>
                        <a:cubicBezTo>
                          <a:pt x="479" y="4109"/>
                          <a:pt x="776" y="4589"/>
                          <a:pt x="1415" y="4657"/>
                        </a:cubicBezTo>
                        <a:cubicBezTo>
                          <a:pt x="1446" y="4660"/>
                          <a:pt x="1475" y="4662"/>
                          <a:pt x="1504" y="4662"/>
                        </a:cubicBezTo>
                        <a:cubicBezTo>
                          <a:pt x="2773" y="4662"/>
                          <a:pt x="1999" y="1720"/>
                          <a:pt x="155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" name="Google Shape;5488;p64">
                    <a:extLst>
                      <a:ext uri="{FF2B5EF4-FFF2-40B4-BE49-F238E27FC236}">
                        <a16:creationId xmlns:a16="http://schemas.microsoft.com/office/drawing/2014/main" id="{17378F5E-B581-3C9F-5C29-08918C12F921}"/>
                      </a:ext>
                    </a:extLst>
                  </p:cNvPr>
                  <p:cNvSpPr/>
                  <p:nvPr/>
                </p:nvSpPr>
                <p:spPr>
                  <a:xfrm>
                    <a:off x="8027765" y="475821"/>
                    <a:ext cx="31232" cy="519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" h="1408" extrusionOk="0">
                        <a:moveTo>
                          <a:pt x="744" y="0"/>
                        </a:moveTo>
                        <a:cubicBezTo>
                          <a:pt x="641" y="0"/>
                          <a:pt x="398" y="144"/>
                          <a:pt x="298" y="305"/>
                        </a:cubicBezTo>
                        <a:cubicBezTo>
                          <a:pt x="46" y="693"/>
                          <a:pt x="1" y="1035"/>
                          <a:pt x="138" y="1218"/>
                        </a:cubicBezTo>
                        <a:cubicBezTo>
                          <a:pt x="204" y="1301"/>
                          <a:pt x="415" y="1408"/>
                          <a:pt x="569" y="1408"/>
                        </a:cubicBezTo>
                        <a:cubicBezTo>
                          <a:pt x="627" y="1408"/>
                          <a:pt x="677" y="1392"/>
                          <a:pt x="708" y="1355"/>
                        </a:cubicBezTo>
                        <a:cubicBezTo>
                          <a:pt x="823" y="1195"/>
                          <a:pt x="845" y="54"/>
                          <a:pt x="777" y="8"/>
                        </a:cubicBezTo>
                        <a:cubicBezTo>
                          <a:pt x="769" y="3"/>
                          <a:pt x="758" y="0"/>
                          <a:pt x="7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5" name="Google Shape;5489;p64">
                    <a:extLst>
                      <a:ext uri="{FF2B5EF4-FFF2-40B4-BE49-F238E27FC236}">
                        <a16:creationId xmlns:a16="http://schemas.microsoft.com/office/drawing/2014/main" id="{FF0918DF-E71E-47CB-50CA-F1368E340549}"/>
                      </a:ext>
                    </a:extLst>
                  </p:cNvPr>
                  <p:cNvSpPr/>
                  <p:nvPr/>
                </p:nvSpPr>
                <p:spPr>
                  <a:xfrm>
                    <a:off x="8011780" y="424469"/>
                    <a:ext cx="157490" cy="1801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66" h="4880" extrusionOk="0">
                        <a:moveTo>
                          <a:pt x="3047" y="274"/>
                        </a:moveTo>
                        <a:cubicBezTo>
                          <a:pt x="3289" y="1189"/>
                          <a:pt x="3542" y="2106"/>
                          <a:pt x="3629" y="3042"/>
                        </a:cubicBezTo>
                        <a:cubicBezTo>
                          <a:pt x="3675" y="3430"/>
                          <a:pt x="3743" y="4047"/>
                          <a:pt x="3538" y="4389"/>
                        </a:cubicBezTo>
                        <a:cubicBezTo>
                          <a:pt x="3408" y="4584"/>
                          <a:pt x="3240" y="4661"/>
                          <a:pt x="3065" y="4661"/>
                        </a:cubicBezTo>
                        <a:cubicBezTo>
                          <a:pt x="2748" y="4661"/>
                          <a:pt x="2405" y="4411"/>
                          <a:pt x="2214" y="4161"/>
                        </a:cubicBezTo>
                        <a:cubicBezTo>
                          <a:pt x="2032" y="3887"/>
                          <a:pt x="2054" y="3613"/>
                          <a:pt x="1917" y="3339"/>
                        </a:cubicBezTo>
                        <a:cubicBezTo>
                          <a:pt x="1803" y="3157"/>
                          <a:pt x="1735" y="3042"/>
                          <a:pt x="1529" y="2974"/>
                        </a:cubicBezTo>
                        <a:cubicBezTo>
                          <a:pt x="1450" y="2940"/>
                          <a:pt x="1375" y="2934"/>
                          <a:pt x="1298" y="2934"/>
                        </a:cubicBezTo>
                        <a:cubicBezTo>
                          <a:pt x="1260" y="2934"/>
                          <a:pt x="1221" y="2935"/>
                          <a:pt x="1180" y="2935"/>
                        </a:cubicBezTo>
                        <a:cubicBezTo>
                          <a:pt x="1139" y="2935"/>
                          <a:pt x="1096" y="2934"/>
                          <a:pt x="1050" y="2928"/>
                        </a:cubicBezTo>
                        <a:cubicBezTo>
                          <a:pt x="0" y="2769"/>
                          <a:pt x="320" y="1970"/>
                          <a:pt x="776" y="1513"/>
                        </a:cubicBezTo>
                        <a:cubicBezTo>
                          <a:pt x="1361" y="928"/>
                          <a:pt x="2255" y="528"/>
                          <a:pt x="3047" y="274"/>
                        </a:cubicBezTo>
                        <a:close/>
                        <a:moveTo>
                          <a:pt x="3140" y="1"/>
                        </a:moveTo>
                        <a:cubicBezTo>
                          <a:pt x="3128" y="1"/>
                          <a:pt x="3117" y="3"/>
                          <a:pt x="3104" y="7"/>
                        </a:cubicBezTo>
                        <a:cubicBezTo>
                          <a:pt x="2077" y="349"/>
                          <a:pt x="434" y="965"/>
                          <a:pt x="114" y="2107"/>
                        </a:cubicBezTo>
                        <a:cubicBezTo>
                          <a:pt x="23" y="2472"/>
                          <a:pt x="91" y="2837"/>
                          <a:pt x="434" y="3042"/>
                        </a:cubicBezTo>
                        <a:cubicBezTo>
                          <a:pt x="559" y="3122"/>
                          <a:pt x="679" y="3134"/>
                          <a:pt x="802" y="3134"/>
                        </a:cubicBezTo>
                        <a:cubicBezTo>
                          <a:pt x="851" y="3134"/>
                          <a:pt x="900" y="3132"/>
                          <a:pt x="951" y="3132"/>
                        </a:cubicBezTo>
                        <a:cubicBezTo>
                          <a:pt x="1027" y="3132"/>
                          <a:pt x="1105" y="3136"/>
                          <a:pt x="1187" y="3157"/>
                        </a:cubicBezTo>
                        <a:cubicBezTo>
                          <a:pt x="1758" y="3294"/>
                          <a:pt x="1735" y="3773"/>
                          <a:pt x="1963" y="4184"/>
                        </a:cubicBezTo>
                        <a:cubicBezTo>
                          <a:pt x="2189" y="4582"/>
                          <a:pt x="2646" y="4880"/>
                          <a:pt x="3061" y="4880"/>
                        </a:cubicBezTo>
                        <a:cubicBezTo>
                          <a:pt x="3360" y="4880"/>
                          <a:pt x="3636" y="4726"/>
                          <a:pt x="3789" y="4343"/>
                        </a:cubicBezTo>
                        <a:cubicBezTo>
                          <a:pt x="4265" y="3142"/>
                          <a:pt x="3548" y="1287"/>
                          <a:pt x="3247" y="121"/>
                        </a:cubicBezTo>
                        <a:lnTo>
                          <a:pt x="3247" y="121"/>
                        </a:lnTo>
                        <a:cubicBezTo>
                          <a:pt x="3244" y="61"/>
                          <a:pt x="3202" y="1"/>
                          <a:pt x="314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6" name="Google Shape;5490;p64">
                    <a:extLst>
                      <a:ext uri="{FF2B5EF4-FFF2-40B4-BE49-F238E27FC236}">
                        <a16:creationId xmlns:a16="http://schemas.microsoft.com/office/drawing/2014/main" id="{63944601-048E-126B-46C5-F9321983F6FE}"/>
                      </a:ext>
                    </a:extLst>
                  </p:cNvPr>
                  <p:cNvSpPr/>
                  <p:nvPr/>
                </p:nvSpPr>
                <p:spPr>
                  <a:xfrm>
                    <a:off x="8026916" y="185281"/>
                    <a:ext cx="273079" cy="3040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97" h="8235" extrusionOk="0">
                        <a:moveTo>
                          <a:pt x="3647" y="0"/>
                        </a:moveTo>
                        <a:cubicBezTo>
                          <a:pt x="3330" y="0"/>
                          <a:pt x="3022" y="155"/>
                          <a:pt x="2831" y="414"/>
                        </a:cubicBezTo>
                        <a:cubicBezTo>
                          <a:pt x="1325" y="2354"/>
                          <a:pt x="503" y="4226"/>
                          <a:pt x="138" y="5139"/>
                        </a:cubicBezTo>
                        <a:cubicBezTo>
                          <a:pt x="1" y="5504"/>
                          <a:pt x="69" y="5938"/>
                          <a:pt x="343" y="6212"/>
                        </a:cubicBezTo>
                        <a:cubicBezTo>
                          <a:pt x="1576" y="7444"/>
                          <a:pt x="3128" y="7992"/>
                          <a:pt x="3973" y="8198"/>
                        </a:cubicBezTo>
                        <a:cubicBezTo>
                          <a:pt x="4057" y="8222"/>
                          <a:pt x="4143" y="8234"/>
                          <a:pt x="4228" y="8234"/>
                        </a:cubicBezTo>
                        <a:cubicBezTo>
                          <a:pt x="4532" y="8234"/>
                          <a:pt x="4826" y="8082"/>
                          <a:pt x="5023" y="7832"/>
                        </a:cubicBezTo>
                        <a:cubicBezTo>
                          <a:pt x="6757" y="5641"/>
                          <a:pt x="7214" y="3769"/>
                          <a:pt x="7351" y="2902"/>
                        </a:cubicBezTo>
                        <a:cubicBezTo>
                          <a:pt x="7396" y="2583"/>
                          <a:pt x="7282" y="2263"/>
                          <a:pt x="7054" y="2012"/>
                        </a:cubicBezTo>
                        <a:cubicBezTo>
                          <a:pt x="5913" y="848"/>
                          <a:pt x="4680" y="300"/>
                          <a:pt x="3950" y="49"/>
                        </a:cubicBezTo>
                        <a:cubicBezTo>
                          <a:pt x="3850" y="16"/>
                          <a:pt x="3748" y="0"/>
                          <a:pt x="3647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" name="Google Shape;5491;p64">
                    <a:extLst>
                      <a:ext uri="{FF2B5EF4-FFF2-40B4-BE49-F238E27FC236}">
                        <a16:creationId xmlns:a16="http://schemas.microsoft.com/office/drawing/2014/main" id="{31623F73-55E3-F72E-86D1-F7A41EAAC781}"/>
                      </a:ext>
                    </a:extLst>
                  </p:cNvPr>
                  <p:cNvSpPr/>
                  <p:nvPr/>
                </p:nvSpPr>
                <p:spPr>
                  <a:xfrm>
                    <a:off x="8059810" y="240214"/>
                    <a:ext cx="211537" cy="235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0" h="6387" extrusionOk="0">
                        <a:moveTo>
                          <a:pt x="2808" y="1"/>
                        </a:moveTo>
                        <a:cubicBezTo>
                          <a:pt x="2570" y="1"/>
                          <a:pt x="2343" y="116"/>
                          <a:pt x="2191" y="319"/>
                        </a:cubicBezTo>
                        <a:cubicBezTo>
                          <a:pt x="1027" y="1825"/>
                          <a:pt x="388" y="3263"/>
                          <a:pt x="114" y="3993"/>
                        </a:cubicBezTo>
                        <a:cubicBezTo>
                          <a:pt x="0" y="4267"/>
                          <a:pt x="46" y="4587"/>
                          <a:pt x="274" y="4815"/>
                        </a:cubicBezTo>
                        <a:cubicBezTo>
                          <a:pt x="1210" y="5774"/>
                          <a:pt x="2420" y="6207"/>
                          <a:pt x="3082" y="6367"/>
                        </a:cubicBezTo>
                        <a:cubicBezTo>
                          <a:pt x="3139" y="6380"/>
                          <a:pt x="3196" y="6387"/>
                          <a:pt x="3254" y="6387"/>
                        </a:cubicBezTo>
                        <a:cubicBezTo>
                          <a:pt x="3497" y="6387"/>
                          <a:pt x="3737" y="6273"/>
                          <a:pt x="3903" y="6070"/>
                        </a:cubicBezTo>
                        <a:cubicBezTo>
                          <a:pt x="5227" y="4381"/>
                          <a:pt x="5592" y="2921"/>
                          <a:pt x="5706" y="2236"/>
                        </a:cubicBezTo>
                        <a:cubicBezTo>
                          <a:pt x="5729" y="1985"/>
                          <a:pt x="5661" y="1734"/>
                          <a:pt x="5478" y="1551"/>
                        </a:cubicBezTo>
                        <a:cubicBezTo>
                          <a:pt x="4565" y="661"/>
                          <a:pt x="3629" y="227"/>
                          <a:pt x="3059" y="45"/>
                        </a:cubicBezTo>
                        <a:cubicBezTo>
                          <a:pt x="2976" y="15"/>
                          <a:pt x="2891" y="1"/>
                          <a:pt x="280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8" name="Google Shape;5492;p64">
                    <a:extLst>
                      <a:ext uri="{FF2B5EF4-FFF2-40B4-BE49-F238E27FC236}">
                        <a16:creationId xmlns:a16="http://schemas.microsoft.com/office/drawing/2014/main" id="{1B68A281-0063-8632-1A08-B1E9C1BA9520}"/>
                      </a:ext>
                    </a:extLst>
                  </p:cNvPr>
                  <p:cNvSpPr/>
                  <p:nvPr/>
                </p:nvSpPr>
                <p:spPr>
                  <a:xfrm>
                    <a:off x="8039579" y="292415"/>
                    <a:ext cx="258718" cy="1968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08" h="5333" extrusionOk="0">
                        <a:moveTo>
                          <a:pt x="7008" y="0"/>
                        </a:moveTo>
                        <a:lnTo>
                          <a:pt x="7008" y="0"/>
                        </a:lnTo>
                        <a:cubicBezTo>
                          <a:pt x="7007" y="1"/>
                          <a:pt x="4908" y="3310"/>
                          <a:pt x="3493" y="3835"/>
                        </a:cubicBezTo>
                        <a:cubicBezTo>
                          <a:pt x="3205" y="3946"/>
                          <a:pt x="2890" y="3991"/>
                          <a:pt x="2570" y="3991"/>
                        </a:cubicBezTo>
                        <a:cubicBezTo>
                          <a:pt x="1319" y="3991"/>
                          <a:pt x="1" y="3310"/>
                          <a:pt x="0" y="3310"/>
                        </a:cubicBezTo>
                        <a:lnTo>
                          <a:pt x="0" y="3310"/>
                        </a:lnTo>
                        <a:cubicBezTo>
                          <a:pt x="1233" y="4542"/>
                          <a:pt x="2785" y="5090"/>
                          <a:pt x="3630" y="5296"/>
                        </a:cubicBezTo>
                        <a:cubicBezTo>
                          <a:pt x="3714" y="5320"/>
                          <a:pt x="3800" y="5332"/>
                          <a:pt x="3885" y="5332"/>
                        </a:cubicBezTo>
                        <a:cubicBezTo>
                          <a:pt x="4189" y="5332"/>
                          <a:pt x="4483" y="5180"/>
                          <a:pt x="4680" y="4930"/>
                        </a:cubicBezTo>
                        <a:cubicBezTo>
                          <a:pt x="6414" y="2739"/>
                          <a:pt x="6871" y="867"/>
                          <a:pt x="7008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9" name="Google Shape;5493;p64">
                    <a:extLst>
                      <a:ext uri="{FF2B5EF4-FFF2-40B4-BE49-F238E27FC236}">
                        <a16:creationId xmlns:a16="http://schemas.microsoft.com/office/drawing/2014/main" id="{4A45DDA2-CA21-2DE1-488D-ECD2C19A0B80}"/>
                      </a:ext>
                    </a:extLst>
                  </p:cNvPr>
                  <p:cNvSpPr/>
                  <p:nvPr/>
                </p:nvSpPr>
                <p:spPr>
                  <a:xfrm>
                    <a:off x="8094771" y="212747"/>
                    <a:ext cx="132312" cy="776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4" h="2102" extrusionOk="0">
                        <a:moveTo>
                          <a:pt x="1790" y="1"/>
                        </a:moveTo>
                        <a:cubicBezTo>
                          <a:pt x="1688" y="1"/>
                          <a:pt x="1596" y="12"/>
                          <a:pt x="1518" y="35"/>
                        </a:cubicBezTo>
                        <a:cubicBezTo>
                          <a:pt x="1085" y="172"/>
                          <a:pt x="103" y="1542"/>
                          <a:pt x="12" y="2021"/>
                        </a:cubicBezTo>
                        <a:cubicBezTo>
                          <a:pt x="1" y="2077"/>
                          <a:pt x="43" y="2102"/>
                          <a:pt x="127" y="2102"/>
                        </a:cubicBezTo>
                        <a:cubicBezTo>
                          <a:pt x="725" y="2102"/>
                          <a:pt x="3424" y="832"/>
                          <a:pt x="3504" y="652"/>
                        </a:cubicBezTo>
                        <a:cubicBezTo>
                          <a:pt x="3583" y="473"/>
                          <a:pt x="2472" y="1"/>
                          <a:pt x="179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0" name="Google Shape;5494;p64">
                    <a:extLst>
                      <a:ext uri="{FF2B5EF4-FFF2-40B4-BE49-F238E27FC236}">
                        <a16:creationId xmlns:a16="http://schemas.microsoft.com/office/drawing/2014/main" id="{9644C58D-35B1-F08A-9B45-820A1B3CCB00}"/>
                      </a:ext>
                    </a:extLst>
                  </p:cNvPr>
                  <p:cNvSpPr/>
                  <p:nvPr/>
                </p:nvSpPr>
                <p:spPr>
                  <a:xfrm>
                    <a:off x="8018314" y="182180"/>
                    <a:ext cx="291796" cy="310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04" h="8401" extrusionOk="0">
                        <a:moveTo>
                          <a:pt x="4316" y="499"/>
                        </a:moveTo>
                        <a:cubicBezTo>
                          <a:pt x="4643" y="499"/>
                          <a:pt x="4983" y="585"/>
                          <a:pt x="5324" y="772"/>
                        </a:cubicBezTo>
                        <a:cubicBezTo>
                          <a:pt x="6351" y="1320"/>
                          <a:pt x="7424" y="2164"/>
                          <a:pt x="7378" y="3420"/>
                        </a:cubicBezTo>
                        <a:cubicBezTo>
                          <a:pt x="7355" y="4515"/>
                          <a:pt x="6534" y="6045"/>
                          <a:pt x="5872" y="6866"/>
                        </a:cubicBezTo>
                        <a:cubicBezTo>
                          <a:pt x="5461" y="7391"/>
                          <a:pt x="4662" y="8099"/>
                          <a:pt x="3954" y="8099"/>
                        </a:cubicBezTo>
                        <a:cubicBezTo>
                          <a:pt x="3945" y="8100"/>
                          <a:pt x="3936" y="8100"/>
                          <a:pt x="3926" y="8100"/>
                        </a:cubicBezTo>
                        <a:cubicBezTo>
                          <a:pt x="3665" y="8100"/>
                          <a:pt x="3170" y="7822"/>
                          <a:pt x="2950" y="7734"/>
                        </a:cubicBezTo>
                        <a:cubicBezTo>
                          <a:pt x="2037" y="7346"/>
                          <a:pt x="257" y="6478"/>
                          <a:pt x="485" y="5246"/>
                        </a:cubicBezTo>
                        <a:cubicBezTo>
                          <a:pt x="964" y="4036"/>
                          <a:pt x="1581" y="2849"/>
                          <a:pt x="2311" y="1754"/>
                        </a:cubicBezTo>
                        <a:cubicBezTo>
                          <a:pt x="2811" y="995"/>
                          <a:pt x="3528" y="499"/>
                          <a:pt x="4316" y="499"/>
                        </a:cubicBezTo>
                        <a:close/>
                        <a:moveTo>
                          <a:pt x="3948" y="0"/>
                        </a:moveTo>
                        <a:cubicBezTo>
                          <a:pt x="2945" y="0"/>
                          <a:pt x="2457" y="1082"/>
                          <a:pt x="1969" y="1868"/>
                        </a:cubicBezTo>
                        <a:cubicBezTo>
                          <a:pt x="1291" y="2907"/>
                          <a:pt x="747" y="4013"/>
                          <a:pt x="271" y="5165"/>
                        </a:cubicBezTo>
                        <a:lnTo>
                          <a:pt x="271" y="5165"/>
                        </a:lnTo>
                        <a:cubicBezTo>
                          <a:pt x="266" y="5175"/>
                          <a:pt x="261" y="5187"/>
                          <a:pt x="257" y="5200"/>
                        </a:cubicBezTo>
                        <a:cubicBezTo>
                          <a:pt x="257" y="5200"/>
                          <a:pt x="257" y="5200"/>
                          <a:pt x="257" y="5200"/>
                        </a:cubicBezTo>
                        <a:lnTo>
                          <a:pt x="257" y="5200"/>
                        </a:lnTo>
                        <a:cubicBezTo>
                          <a:pt x="252" y="5213"/>
                          <a:pt x="251" y="5225"/>
                          <a:pt x="251" y="5237"/>
                        </a:cubicBezTo>
                        <a:lnTo>
                          <a:pt x="251" y="5237"/>
                        </a:lnTo>
                        <a:cubicBezTo>
                          <a:pt x="1" y="6887"/>
                          <a:pt x="2778" y="8282"/>
                          <a:pt x="4206" y="8396"/>
                        </a:cubicBezTo>
                        <a:cubicBezTo>
                          <a:pt x="4246" y="8399"/>
                          <a:pt x="4287" y="8401"/>
                          <a:pt x="4327" y="8401"/>
                        </a:cubicBezTo>
                        <a:cubicBezTo>
                          <a:pt x="6132" y="8401"/>
                          <a:pt x="7339" y="4962"/>
                          <a:pt x="7607" y="3488"/>
                        </a:cubicBezTo>
                        <a:cubicBezTo>
                          <a:pt x="7903" y="1776"/>
                          <a:pt x="5758" y="270"/>
                          <a:pt x="4183" y="19"/>
                        </a:cubicBezTo>
                        <a:cubicBezTo>
                          <a:pt x="4102" y="6"/>
                          <a:pt x="4024" y="0"/>
                          <a:pt x="3948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81" name="Google Shape;5495;p64">
                <a:extLst>
                  <a:ext uri="{FF2B5EF4-FFF2-40B4-BE49-F238E27FC236}">
                    <a16:creationId xmlns:a16="http://schemas.microsoft.com/office/drawing/2014/main" id="{A0BCDE2F-9521-7248-3337-069B25B3DF33}"/>
                  </a:ext>
                </a:extLst>
              </p:cNvPr>
              <p:cNvGrpSpPr/>
              <p:nvPr/>
            </p:nvGrpSpPr>
            <p:grpSpPr>
              <a:xfrm>
                <a:off x="7392255" y="449764"/>
                <a:ext cx="1350457" cy="932700"/>
                <a:chOff x="7392255" y="449764"/>
                <a:chExt cx="1350457" cy="932700"/>
              </a:xfrm>
            </p:grpSpPr>
            <p:sp>
              <p:nvSpPr>
                <p:cNvPr id="182" name="Google Shape;5496;p64">
                  <a:extLst>
                    <a:ext uri="{FF2B5EF4-FFF2-40B4-BE49-F238E27FC236}">
                      <a16:creationId xmlns:a16="http://schemas.microsoft.com/office/drawing/2014/main" id="{1DB6A2CC-7355-73C5-F7B2-1E97CC81D3D8}"/>
                    </a:ext>
                  </a:extLst>
                </p:cNvPr>
                <p:cNvSpPr/>
                <p:nvPr/>
              </p:nvSpPr>
              <p:spPr>
                <a:xfrm>
                  <a:off x="7627771" y="559179"/>
                  <a:ext cx="90189" cy="89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3" h="2422" extrusionOk="0">
                      <a:moveTo>
                        <a:pt x="1210" y="0"/>
                      </a:moveTo>
                      <a:cubicBezTo>
                        <a:pt x="776" y="0"/>
                        <a:pt x="0" y="776"/>
                        <a:pt x="0" y="1210"/>
                      </a:cubicBezTo>
                      <a:cubicBezTo>
                        <a:pt x="0" y="1632"/>
                        <a:pt x="735" y="2421"/>
                        <a:pt x="1174" y="2421"/>
                      </a:cubicBezTo>
                      <a:cubicBezTo>
                        <a:pt x="1186" y="2421"/>
                        <a:pt x="1198" y="2421"/>
                        <a:pt x="1210" y="2419"/>
                      </a:cubicBezTo>
                      <a:cubicBezTo>
                        <a:pt x="1621" y="2374"/>
                        <a:pt x="2374" y="1643"/>
                        <a:pt x="2397" y="1210"/>
                      </a:cubicBezTo>
                      <a:cubicBezTo>
                        <a:pt x="2442" y="776"/>
                        <a:pt x="1621" y="0"/>
                        <a:pt x="12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" name="Google Shape;5497;p64">
                  <a:extLst>
                    <a:ext uri="{FF2B5EF4-FFF2-40B4-BE49-F238E27FC236}">
                      <a16:creationId xmlns:a16="http://schemas.microsoft.com/office/drawing/2014/main" id="{A058B09E-8C6A-5A00-862B-000F2B6BB607}"/>
                    </a:ext>
                  </a:extLst>
                </p:cNvPr>
                <p:cNvSpPr/>
                <p:nvPr/>
              </p:nvSpPr>
              <p:spPr>
                <a:xfrm>
                  <a:off x="7397499" y="452058"/>
                  <a:ext cx="1328850" cy="92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6" h="36519" extrusionOk="0">
                      <a:moveTo>
                        <a:pt x="34635" y="1"/>
                      </a:moveTo>
                      <a:cubicBezTo>
                        <a:pt x="34598" y="1"/>
                        <a:pt x="34560" y="3"/>
                        <a:pt x="34522" y="8"/>
                      </a:cubicBezTo>
                      <a:cubicBezTo>
                        <a:pt x="31484" y="381"/>
                        <a:pt x="16294" y="2362"/>
                        <a:pt x="3021" y="6250"/>
                      </a:cubicBezTo>
                      <a:cubicBezTo>
                        <a:pt x="3021" y="6250"/>
                        <a:pt x="1106" y="8819"/>
                        <a:pt x="0" y="12352"/>
                      </a:cubicBezTo>
                      <a:lnTo>
                        <a:pt x="22734" y="36519"/>
                      </a:lnTo>
                      <a:cubicBezTo>
                        <a:pt x="24043" y="34677"/>
                        <a:pt x="25813" y="30761"/>
                        <a:pt x="25813" y="30761"/>
                      </a:cubicBezTo>
                      <a:cubicBezTo>
                        <a:pt x="35839" y="29999"/>
                        <a:pt x="47970" y="27284"/>
                        <a:pt x="51806" y="26383"/>
                      </a:cubicBezTo>
                      <a:cubicBezTo>
                        <a:pt x="52420" y="26239"/>
                        <a:pt x="52706" y="25536"/>
                        <a:pt x="52366" y="25005"/>
                      </a:cubicBezTo>
                      <a:cubicBezTo>
                        <a:pt x="49177" y="20017"/>
                        <a:pt x="37449" y="3327"/>
                        <a:pt x="35380" y="387"/>
                      </a:cubicBezTo>
                      <a:cubicBezTo>
                        <a:pt x="35208" y="141"/>
                        <a:pt x="34930" y="1"/>
                        <a:pt x="34635" y="1"/>
                      </a:cubicBezTo>
                      <a:close/>
                    </a:path>
                  </a:pathLst>
                </a:custGeom>
                <a:solidFill>
                  <a:srgbClr val="784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5498;p64">
                  <a:extLst>
                    <a:ext uri="{FF2B5EF4-FFF2-40B4-BE49-F238E27FC236}">
                      <a16:creationId xmlns:a16="http://schemas.microsoft.com/office/drawing/2014/main" id="{12E22702-45A7-91D6-746C-4605CAF8CB11}"/>
                    </a:ext>
                  </a:extLst>
                </p:cNvPr>
                <p:cNvSpPr/>
                <p:nvPr/>
              </p:nvSpPr>
              <p:spPr>
                <a:xfrm>
                  <a:off x="7397499" y="452058"/>
                  <a:ext cx="1328850" cy="92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6" h="36519" extrusionOk="0">
                      <a:moveTo>
                        <a:pt x="34635" y="1"/>
                      </a:moveTo>
                      <a:cubicBezTo>
                        <a:pt x="34598" y="1"/>
                        <a:pt x="34560" y="3"/>
                        <a:pt x="34522" y="8"/>
                      </a:cubicBezTo>
                      <a:cubicBezTo>
                        <a:pt x="31484" y="381"/>
                        <a:pt x="16294" y="2362"/>
                        <a:pt x="3021" y="6250"/>
                      </a:cubicBezTo>
                      <a:cubicBezTo>
                        <a:pt x="3021" y="6250"/>
                        <a:pt x="1106" y="8819"/>
                        <a:pt x="0" y="12352"/>
                      </a:cubicBezTo>
                      <a:lnTo>
                        <a:pt x="22734" y="36519"/>
                      </a:lnTo>
                      <a:cubicBezTo>
                        <a:pt x="24043" y="34677"/>
                        <a:pt x="25813" y="30761"/>
                        <a:pt x="25813" y="30761"/>
                      </a:cubicBezTo>
                      <a:cubicBezTo>
                        <a:pt x="35839" y="29999"/>
                        <a:pt x="47970" y="27284"/>
                        <a:pt x="51806" y="26383"/>
                      </a:cubicBezTo>
                      <a:cubicBezTo>
                        <a:pt x="52420" y="26239"/>
                        <a:pt x="52706" y="25536"/>
                        <a:pt x="52366" y="25005"/>
                      </a:cubicBezTo>
                      <a:cubicBezTo>
                        <a:pt x="49177" y="20017"/>
                        <a:pt x="37449" y="3327"/>
                        <a:pt x="35380" y="387"/>
                      </a:cubicBezTo>
                      <a:cubicBezTo>
                        <a:pt x="35208" y="141"/>
                        <a:pt x="34930" y="1"/>
                        <a:pt x="346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5499;p64">
                  <a:extLst>
                    <a:ext uri="{FF2B5EF4-FFF2-40B4-BE49-F238E27FC236}">
                      <a16:creationId xmlns:a16="http://schemas.microsoft.com/office/drawing/2014/main" id="{856B7C4B-002E-0185-700D-101A18C9352B}"/>
                    </a:ext>
                  </a:extLst>
                </p:cNvPr>
                <p:cNvSpPr/>
                <p:nvPr/>
              </p:nvSpPr>
              <p:spPr>
                <a:xfrm>
                  <a:off x="7397499" y="609601"/>
                  <a:ext cx="650810" cy="763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13" h="30270" extrusionOk="0">
                      <a:moveTo>
                        <a:pt x="3021" y="1"/>
                      </a:moveTo>
                      <a:cubicBezTo>
                        <a:pt x="3021" y="1"/>
                        <a:pt x="1106" y="2570"/>
                        <a:pt x="0" y="6103"/>
                      </a:cubicBezTo>
                      <a:lnTo>
                        <a:pt x="22734" y="30270"/>
                      </a:lnTo>
                      <a:cubicBezTo>
                        <a:pt x="24043" y="28428"/>
                        <a:pt x="25813" y="24512"/>
                        <a:pt x="25813" y="24512"/>
                      </a:cubicBezTo>
                      <a:cubicBezTo>
                        <a:pt x="16321" y="15796"/>
                        <a:pt x="3021" y="1"/>
                        <a:pt x="3021" y="1"/>
                      </a:cubicBezTo>
                      <a:close/>
                    </a:path>
                  </a:pathLst>
                </a:custGeom>
                <a:solidFill>
                  <a:srgbClr val="784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5500;p64">
                  <a:extLst>
                    <a:ext uri="{FF2B5EF4-FFF2-40B4-BE49-F238E27FC236}">
                      <a16:creationId xmlns:a16="http://schemas.microsoft.com/office/drawing/2014/main" id="{44F83218-7AE8-C367-F03E-67EA1E7F8E23}"/>
                    </a:ext>
                  </a:extLst>
                </p:cNvPr>
                <p:cNvSpPr/>
                <p:nvPr/>
              </p:nvSpPr>
              <p:spPr>
                <a:xfrm>
                  <a:off x="7392255" y="449764"/>
                  <a:ext cx="1350457" cy="78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63" h="31025" extrusionOk="0">
                      <a:moveTo>
                        <a:pt x="34355" y="0"/>
                      </a:moveTo>
                      <a:cubicBezTo>
                        <a:pt x="33910" y="0"/>
                        <a:pt x="33389" y="97"/>
                        <a:pt x="32703" y="190"/>
                      </a:cubicBezTo>
                      <a:cubicBezTo>
                        <a:pt x="29382" y="637"/>
                        <a:pt x="26071" y="1155"/>
                        <a:pt x="22772" y="1737"/>
                      </a:cubicBezTo>
                      <a:cubicBezTo>
                        <a:pt x="17155" y="2727"/>
                        <a:pt x="11562" y="3893"/>
                        <a:pt x="6052" y="5372"/>
                      </a:cubicBezTo>
                      <a:cubicBezTo>
                        <a:pt x="4830" y="5699"/>
                        <a:pt x="3646" y="5760"/>
                        <a:pt x="2808" y="6647"/>
                      </a:cubicBezTo>
                      <a:cubicBezTo>
                        <a:pt x="1447" y="8090"/>
                        <a:pt x="670" y="10556"/>
                        <a:pt x="44" y="12398"/>
                      </a:cubicBezTo>
                      <a:cubicBezTo>
                        <a:pt x="1" y="12524"/>
                        <a:pt x="104" y="12606"/>
                        <a:pt x="208" y="12606"/>
                      </a:cubicBezTo>
                      <a:cubicBezTo>
                        <a:pt x="276" y="12606"/>
                        <a:pt x="345" y="12571"/>
                        <a:pt x="373" y="12489"/>
                      </a:cubicBezTo>
                      <a:cubicBezTo>
                        <a:pt x="967" y="10744"/>
                        <a:pt x="1697" y="8644"/>
                        <a:pt x="2876" y="7168"/>
                      </a:cubicBezTo>
                      <a:cubicBezTo>
                        <a:pt x="3847" y="5954"/>
                        <a:pt x="5599" y="5840"/>
                        <a:pt x="7107" y="5446"/>
                      </a:cubicBezTo>
                      <a:cubicBezTo>
                        <a:pt x="11169" y="4385"/>
                        <a:pt x="15276" y="3491"/>
                        <a:pt x="19400" y="2702"/>
                      </a:cubicBezTo>
                      <a:cubicBezTo>
                        <a:pt x="22762" y="2059"/>
                        <a:pt x="26138" y="1489"/>
                        <a:pt x="29524" y="984"/>
                      </a:cubicBezTo>
                      <a:cubicBezTo>
                        <a:pt x="30695" y="810"/>
                        <a:pt x="32207" y="355"/>
                        <a:pt x="33553" y="355"/>
                      </a:cubicBezTo>
                      <a:cubicBezTo>
                        <a:pt x="34449" y="355"/>
                        <a:pt x="35272" y="557"/>
                        <a:pt x="35871" y="1177"/>
                      </a:cubicBezTo>
                      <a:cubicBezTo>
                        <a:pt x="37215" y="2566"/>
                        <a:pt x="38243" y="4554"/>
                        <a:pt x="39350" y="6136"/>
                      </a:cubicBezTo>
                      <a:cubicBezTo>
                        <a:pt x="41008" y="8506"/>
                        <a:pt x="42663" y="10879"/>
                        <a:pt x="44313" y="13255"/>
                      </a:cubicBezTo>
                      <a:cubicBezTo>
                        <a:pt x="46018" y="15713"/>
                        <a:pt x="47719" y="18174"/>
                        <a:pt x="49401" y="20648"/>
                      </a:cubicBezTo>
                      <a:cubicBezTo>
                        <a:pt x="50524" y="22297"/>
                        <a:pt x="53563" y="25279"/>
                        <a:pt x="50953" y="26545"/>
                      </a:cubicBezTo>
                      <a:cubicBezTo>
                        <a:pt x="49799" y="27105"/>
                        <a:pt x="48088" y="27186"/>
                        <a:pt x="46838" y="27450"/>
                      </a:cubicBezTo>
                      <a:cubicBezTo>
                        <a:pt x="44850" y="27868"/>
                        <a:pt x="42856" y="28263"/>
                        <a:pt x="40858" y="28631"/>
                      </a:cubicBezTo>
                      <a:cubicBezTo>
                        <a:pt x="35945" y="29535"/>
                        <a:pt x="31001" y="30276"/>
                        <a:pt x="26021" y="30681"/>
                      </a:cubicBezTo>
                      <a:cubicBezTo>
                        <a:pt x="25809" y="30699"/>
                        <a:pt x="25802" y="31024"/>
                        <a:pt x="26005" y="31024"/>
                      </a:cubicBezTo>
                      <a:cubicBezTo>
                        <a:pt x="26010" y="31024"/>
                        <a:pt x="26015" y="31024"/>
                        <a:pt x="26021" y="31023"/>
                      </a:cubicBezTo>
                      <a:cubicBezTo>
                        <a:pt x="34366" y="30345"/>
                        <a:pt x="42941" y="29027"/>
                        <a:pt x="51044" y="26875"/>
                      </a:cubicBezTo>
                      <a:cubicBezTo>
                        <a:pt x="53096" y="26329"/>
                        <a:pt x="53134" y="25625"/>
                        <a:pt x="51997" y="23897"/>
                      </a:cubicBezTo>
                      <a:cubicBezTo>
                        <a:pt x="50360" y="21409"/>
                        <a:pt x="48667" y="18958"/>
                        <a:pt x="46977" y="16507"/>
                      </a:cubicBezTo>
                      <a:cubicBezTo>
                        <a:pt x="43443" y="11382"/>
                        <a:pt x="40045" y="6074"/>
                        <a:pt x="36257" y="1133"/>
                      </a:cubicBezTo>
                      <a:cubicBezTo>
                        <a:pt x="35576" y="243"/>
                        <a:pt x="35061" y="0"/>
                        <a:pt x="343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5501;p64">
                  <a:extLst>
                    <a:ext uri="{FF2B5EF4-FFF2-40B4-BE49-F238E27FC236}">
                      <a16:creationId xmlns:a16="http://schemas.microsoft.com/office/drawing/2014/main" id="{CE35CF26-17F4-6615-EADE-6E0A69290C15}"/>
                    </a:ext>
                  </a:extLst>
                </p:cNvPr>
                <p:cNvSpPr/>
                <p:nvPr/>
              </p:nvSpPr>
              <p:spPr>
                <a:xfrm>
                  <a:off x="7437685" y="492799"/>
                  <a:ext cx="1264735" cy="754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63" h="29932" extrusionOk="0">
                      <a:moveTo>
                        <a:pt x="33817" y="1"/>
                      </a:moveTo>
                      <a:cubicBezTo>
                        <a:pt x="33817" y="1"/>
                        <a:pt x="17261" y="1891"/>
                        <a:pt x="2637" y="6060"/>
                      </a:cubicBezTo>
                      <a:cubicBezTo>
                        <a:pt x="2624" y="6081"/>
                        <a:pt x="1111" y="8671"/>
                        <a:pt x="1" y="12212"/>
                      </a:cubicBezTo>
                      <a:cubicBezTo>
                        <a:pt x="4562" y="11479"/>
                        <a:pt x="20662" y="8846"/>
                        <a:pt x="31156" y="6517"/>
                      </a:cubicBezTo>
                      <a:cubicBezTo>
                        <a:pt x="38656" y="17253"/>
                        <a:pt x="48078" y="29931"/>
                        <a:pt x="48078" y="29931"/>
                      </a:cubicBezTo>
                      <a:cubicBezTo>
                        <a:pt x="48728" y="27504"/>
                        <a:pt x="50163" y="24779"/>
                        <a:pt x="50163" y="24779"/>
                      </a:cubicBezTo>
                      <a:cubicBezTo>
                        <a:pt x="45836" y="17324"/>
                        <a:pt x="33819" y="3"/>
                        <a:pt x="338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5502;p64">
                  <a:extLst>
                    <a:ext uri="{FF2B5EF4-FFF2-40B4-BE49-F238E27FC236}">
                      <a16:creationId xmlns:a16="http://schemas.microsoft.com/office/drawing/2014/main" id="{B2D60547-B058-80CE-FF59-794775891743}"/>
                    </a:ext>
                  </a:extLst>
                </p:cNvPr>
                <p:cNvSpPr/>
                <p:nvPr/>
              </p:nvSpPr>
              <p:spPr>
                <a:xfrm>
                  <a:off x="8223144" y="492799"/>
                  <a:ext cx="479239" cy="754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8" h="29932" extrusionOk="0">
                      <a:moveTo>
                        <a:pt x="2662" y="1"/>
                      </a:moveTo>
                      <a:cubicBezTo>
                        <a:pt x="874" y="2859"/>
                        <a:pt x="1" y="6518"/>
                        <a:pt x="1" y="6518"/>
                      </a:cubicBezTo>
                      <a:cubicBezTo>
                        <a:pt x="7501" y="17253"/>
                        <a:pt x="16923" y="29931"/>
                        <a:pt x="16923" y="29931"/>
                      </a:cubicBezTo>
                      <a:cubicBezTo>
                        <a:pt x="17573" y="27504"/>
                        <a:pt x="19008" y="24779"/>
                        <a:pt x="19008" y="24779"/>
                      </a:cubicBezTo>
                      <a:cubicBezTo>
                        <a:pt x="14681" y="17324"/>
                        <a:pt x="2662" y="1"/>
                        <a:pt x="26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5503;p64">
                  <a:extLst>
                    <a:ext uri="{FF2B5EF4-FFF2-40B4-BE49-F238E27FC236}">
                      <a16:creationId xmlns:a16="http://schemas.microsoft.com/office/drawing/2014/main" id="{E307FDD9-5D3B-79B0-E6B5-BF503D008C7E}"/>
                    </a:ext>
                  </a:extLst>
                </p:cNvPr>
                <p:cNvSpPr/>
                <p:nvPr/>
              </p:nvSpPr>
              <p:spPr>
                <a:xfrm>
                  <a:off x="7437685" y="580911"/>
                  <a:ext cx="1240505" cy="666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02" h="26437" extrusionOk="0">
                      <a:moveTo>
                        <a:pt x="31878" y="1"/>
                      </a:moveTo>
                      <a:cubicBezTo>
                        <a:pt x="31814" y="1"/>
                        <a:pt x="31749" y="8"/>
                        <a:pt x="31684" y="22"/>
                      </a:cubicBezTo>
                      <a:cubicBezTo>
                        <a:pt x="21234" y="2308"/>
                        <a:pt x="5720" y="4847"/>
                        <a:pt x="1164" y="5580"/>
                      </a:cubicBezTo>
                      <a:cubicBezTo>
                        <a:pt x="778" y="6483"/>
                        <a:pt x="367" y="7546"/>
                        <a:pt x="1" y="8716"/>
                      </a:cubicBezTo>
                      <a:cubicBezTo>
                        <a:pt x="4562" y="7984"/>
                        <a:pt x="20662" y="5351"/>
                        <a:pt x="31156" y="3023"/>
                      </a:cubicBezTo>
                      <a:cubicBezTo>
                        <a:pt x="38656" y="13758"/>
                        <a:pt x="48078" y="26436"/>
                        <a:pt x="48078" y="26436"/>
                      </a:cubicBezTo>
                      <a:cubicBezTo>
                        <a:pt x="48364" y="25369"/>
                        <a:pt x="48801" y="24246"/>
                        <a:pt x="49202" y="23321"/>
                      </a:cubicBezTo>
                      <a:cubicBezTo>
                        <a:pt x="44552" y="17127"/>
                        <a:pt x="34598" y="3168"/>
                        <a:pt x="32614" y="383"/>
                      </a:cubicBezTo>
                      <a:cubicBezTo>
                        <a:pt x="32441" y="140"/>
                        <a:pt x="32167" y="1"/>
                        <a:pt x="3187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5504;p64">
                  <a:extLst>
                    <a:ext uri="{FF2B5EF4-FFF2-40B4-BE49-F238E27FC236}">
                      <a16:creationId xmlns:a16="http://schemas.microsoft.com/office/drawing/2014/main" id="{E2FFA094-9F90-7A41-7DE3-9BBCEF62945E}"/>
                    </a:ext>
                  </a:extLst>
                </p:cNvPr>
                <p:cNvSpPr/>
                <p:nvPr/>
              </p:nvSpPr>
              <p:spPr>
                <a:xfrm>
                  <a:off x="7432467" y="488488"/>
                  <a:ext cx="862444" cy="31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07" h="12546" extrusionOk="0">
                      <a:moveTo>
                        <a:pt x="34036" y="0"/>
                      </a:moveTo>
                      <a:cubicBezTo>
                        <a:pt x="34032" y="0"/>
                        <a:pt x="34028" y="0"/>
                        <a:pt x="34024" y="1"/>
                      </a:cubicBezTo>
                      <a:cubicBezTo>
                        <a:pt x="28601" y="625"/>
                        <a:pt x="23199" y="1524"/>
                        <a:pt x="17840" y="2554"/>
                      </a:cubicBezTo>
                      <a:cubicBezTo>
                        <a:pt x="15445" y="3015"/>
                        <a:pt x="13056" y="3512"/>
                        <a:pt x="10677" y="4056"/>
                      </a:cubicBezTo>
                      <a:cubicBezTo>
                        <a:pt x="8466" y="4563"/>
                        <a:pt x="5262" y="4806"/>
                        <a:pt x="3287" y="5928"/>
                      </a:cubicBezTo>
                      <a:cubicBezTo>
                        <a:pt x="1434" y="6982"/>
                        <a:pt x="696" y="10361"/>
                        <a:pt x="42" y="12336"/>
                      </a:cubicBezTo>
                      <a:cubicBezTo>
                        <a:pt x="0" y="12463"/>
                        <a:pt x="104" y="12546"/>
                        <a:pt x="209" y="12546"/>
                      </a:cubicBezTo>
                      <a:cubicBezTo>
                        <a:pt x="277" y="12546"/>
                        <a:pt x="345" y="12510"/>
                        <a:pt x="373" y="12428"/>
                      </a:cubicBezTo>
                      <a:cubicBezTo>
                        <a:pt x="903" y="10828"/>
                        <a:pt x="1523" y="7784"/>
                        <a:pt x="2847" y="6574"/>
                      </a:cubicBezTo>
                      <a:cubicBezTo>
                        <a:pt x="4214" y="5323"/>
                        <a:pt x="7938" y="5047"/>
                        <a:pt x="9785" y="4614"/>
                      </a:cubicBezTo>
                      <a:cubicBezTo>
                        <a:pt x="14605" y="3482"/>
                        <a:pt x="19472" y="2543"/>
                        <a:pt x="24358" y="1737"/>
                      </a:cubicBezTo>
                      <a:cubicBezTo>
                        <a:pt x="27082" y="1288"/>
                        <a:pt x="30221" y="407"/>
                        <a:pt x="33028" y="407"/>
                      </a:cubicBezTo>
                      <a:cubicBezTo>
                        <a:pt x="33165" y="407"/>
                        <a:pt x="33301" y="409"/>
                        <a:pt x="33436" y="414"/>
                      </a:cubicBezTo>
                      <a:cubicBezTo>
                        <a:pt x="33471" y="415"/>
                        <a:pt x="33503" y="415"/>
                        <a:pt x="33533" y="415"/>
                      </a:cubicBezTo>
                      <a:cubicBezTo>
                        <a:pt x="33737" y="415"/>
                        <a:pt x="33848" y="394"/>
                        <a:pt x="33887" y="394"/>
                      </a:cubicBezTo>
                      <a:cubicBezTo>
                        <a:pt x="33971" y="394"/>
                        <a:pt x="33703" y="497"/>
                        <a:pt x="33282" y="1155"/>
                      </a:cubicBezTo>
                      <a:cubicBezTo>
                        <a:pt x="32255" y="2758"/>
                        <a:pt x="31666" y="4829"/>
                        <a:pt x="31198" y="6643"/>
                      </a:cubicBezTo>
                      <a:cubicBezTo>
                        <a:pt x="31164" y="6772"/>
                        <a:pt x="31271" y="6856"/>
                        <a:pt x="31373" y="6856"/>
                      </a:cubicBezTo>
                      <a:cubicBezTo>
                        <a:pt x="31440" y="6856"/>
                        <a:pt x="31505" y="6819"/>
                        <a:pt x="31527" y="6734"/>
                      </a:cubicBezTo>
                      <a:cubicBezTo>
                        <a:pt x="32111" y="4472"/>
                        <a:pt x="32958" y="2264"/>
                        <a:pt x="34173" y="260"/>
                      </a:cubicBezTo>
                      <a:cubicBezTo>
                        <a:pt x="34203" y="210"/>
                        <a:pt x="34206" y="136"/>
                        <a:pt x="34173" y="87"/>
                      </a:cubicBezTo>
                      <a:cubicBezTo>
                        <a:pt x="34172" y="87"/>
                        <a:pt x="34172" y="86"/>
                        <a:pt x="34171" y="85"/>
                      </a:cubicBezTo>
                      <a:cubicBezTo>
                        <a:pt x="34142" y="42"/>
                        <a:pt x="34093" y="0"/>
                        <a:pt x="340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5505;p64">
                  <a:extLst>
                    <a:ext uri="{FF2B5EF4-FFF2-40B4-BE49-F238E27FC236}">
                      <a16:creationId xmlns:a16="http://schemas.microsoft.com/office/drawing/2014/main" id="{62CB7D85-2A4A-EED3-8797-0BB56101457B}"/>
                    </a:ext>
                  </a:extLst>
                </p:cNvPr>
                <p:cNvSpPr/>
                <p:nvPr/>
              </p:nvSpPr>
              <p:spPr>
                <a:xfrm>
                  <a:off x="8284306" y="488715"/>
                  <a:ext cx="422032" cy="762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9" h="30259" extrusionOk="0">
                      <a:moveTo>
                        <a:pt x="241" y="0"/>
                      </a:moveTo>
                      <a:cubicBezTo>
                        <a:pt x="119" y="0"/>
                        <a:pt x="0" y="122"/>
                        <a:pt x="88" y="249"/>
                      </a:cubicBezTo>
                      <a:cubicBezTo>
                        <a:pt x="2889" y="4288"/>
                        <a:pt x="5652" y="8352"/>
                        <a:pt x="8381" y="12439"/>
                      </a:cubicBezTo>
                      <a:cubicBezTo>
                        <a:pt x="10397" y="15459"/>
                        <a:pt x="12399" y="18489"/>
                        <a:pt x="14328" y="21564"/>
                      </a:cubicBezTo>
                      <a:cubicBezTo>
                        <a:pt x="14872" y="22431"/>
                        <a:pt x="16346" y="24110"/>
                        <a:pt x="16316" y="25088"/>
                      </a:cubicBezTo>
                      <a:cubicBezTo>
                        <a:pt x="16300" y="25584"/>
                        <a:pt x="15676" y="26422"/>
                        <a:pt x="15478" y="26880"/>
                      </a:cubicBezTo>
                      <a:cubicBezTo>
                        <a:pt x="15031" y="27916"/>
                        <a:pt x="14654" y="28966"/>
                        <a:pt x="14333" y="30048"/>
                      </a:cubicBezTo>
                      <a:cubicBezTo>
                        <a:pt x="14295" y="30175"/>
                        <a:pt x="14399" y="30258"/>
                        <a:pt x="14502" y="30258"/>
                      </a:cubicBezTo>
                      <a:cubicBezTo>
                        <a:pt x="14570" y="30258"/>
                        <a:pt x="14637" y="30222"/>
                        <a:pt x="14662" y="30139"/>
                      </a:cubicBezTo>
                      <a:cubicBezTo>
                        <a:pt x="15046" y="28848"/>
                        <a:pt x="15514" y="27601"/>
                        <a:pt x="16075" y="26376"/>
                      </a:cubicBezTo>
                      <a:cubicBezTo>
                        <a:pt x="16189" y="26126"/>
                        <a:pt x="16738" y="25338"/>
                        <a:pt x="16738" y="25007"/>
                      </a:cubicBezTo>
                      <a:cubicBezTo>
                        <a:pt x="16738" y="24288"/>
                        <a:pt x="15778" y="23254"/>
                        <a:pt x="15400" y="22641"/>
                      </a:cubicBezTo>
                      <a:cubicBezTo>
                        <a:pt x="13427" y="19432"/>
                        <a:pt x="11351" y="16284"/>
                        <a:pt x="9264" y="13148"/>
                      </a:cubicBezTo>
                      <a:cubicBezTo>
                        <a:pt x="6346" y="8763"/>
                        <a:pt x="3385" y="4405"/>
                        <a:pt x="383" y="76"/>
                      </a:cubicBezTo>
                      <a:cubicBezTo>
                        <a:pt x="346" y="23"/>
                        <a:pt x="294" y="0"/>
                        <a:pt x="2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5506;p64">
                  <a:extLst>
                    <a:ext uri="{FF2B5EF4-FFF2-40B4-BE49-F238E27FC236}">
                      <a16:creationId xmlns:a16="http://schemas.microsoft.com/office/drawing/2014/main" id="{5BB34412-C8B5-0055-F6D8-2A42B00906FC}"/>
                    </a:ext>
                  </a:extLst>
                </p:cNvPr>
                <p:cNvSpPr/>
                <p:nvPr/>
              </p:nvSpPr>
              <p:spPr>
                <a:xfrm>
                  <a:off x="7397499" y="617593"/>
                  <a:ext cx="1269601" cy="755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56" h="29958" extrusionOk="0">
                      <a:moveTo>
                        <a:pt x="32017" y="1"/>
                      </a:moveTo>
                      <a:cubicBezTo>
                        <a:pt x="31952" y="1"/>
                        <a:pt x="31887" y="7"/>
                        <a:pt x="31821" y="22"/>
                      </a:cubicBezTo>
                      <a:cubicBezTo>
                        <a:pt x="19455" y="2727"/>
                        <a:pt x="0" y="5786"/>
                        <a:pt x="0" y="5786"/>
                      </a:cubicBezTo>
                      <a:cubicBezTo>
                        <a:pt x="8035" y="16949"/>
                        <a:pt x="22734" y="29953"/>
                        <a:pt x="22734" y="29953"/>
                      </a:cubicBezTo>
                      <a:cubicBezTo>
                        <a:pt x="22987" y="29956"/>
                        <a:pt x="23240" y="29957"/>
                        <a:pt x="23492" y="29957"/>
                      </a:cubicBezTo>
                      <a:cubicBezTo>
                        <a:pt x="35500" y="29957"/>
                        <a:pt x="46070" y="26753"/>
                        <a:pt x="49541" y="25578"/>
                      </a:cubicBezTo>
                      <a:cubicBezTo>
                        <a:pt x="50134" y="25378"/>
                        <a:pt x="50355" y="24661"/>
                        <a:pt x="49977" y="24162"/>
                      </a:cubicBezTo>
                      <a:cubicBezTo>
                        <a:pt x="45670" y="18497"/>
                        <a:pt x="34836" y="3305"/>
                        <a:pt x="32755" y="383"/>
                      </a:cubicBezTo>
                      <a:cubicBezTo>
                        <a:pt x="32581" y="139"/>
                        <a:pt x="32306" y="1"/>
                        <a:pt x="320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5507;p64">
                  <a:extLst>
                    <a:ext uri="{FF2B5EF4-FFF2-40B4-BE49-F238E27FC236}">
                      <a16:creationId xmlns:a16="http://schemas.microsoft.com/office/drawing/2014/main" id="{3A23C577-FBEC-49F0-A5F8-736B1FDECE54}"/>
                    </a:ext>
                  </a:extLst>
                </p:cNvPr>
                <p:cNvSpPr/>
                <p:nvPr/>
              </p:nvSpPr>
              <p:spPr>
                <a:xfrm>
                  <a:off x="7453619" y="780051"/>
                  <a:ext cx="296776" cy="3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1" h="12802" extrusionOk="0">
                      <a:moveTo>
                        <a:pt x="2119" y="0"/>
                      </a:moveTo>
                      <a:cubicBezTo>
                        <a:pt x="1088" y="0"/>
                        <a:pt x="38" y="265"/>
                        <a:pt x="22" y="605"/>
                      </a:cubicBezTo>
                      <a:cubicBezTo>
                        <a:pt x="1" y="1107"/>
                        <a:pt x="2444" y="3990"/>
                        <a:pt x="4961" y="6862"/>
                      </a:cubicBezTo>
                      <a:cubicBezTo>
                        <a:pt x="7388" y="9632"/>
                        <a:pt x="10786" y="12802"/>
                        <a:pt x="11354" y="12802"/>
                      </a:cubicBezTo>
                      <a:cubicBezTo>
                        <a:pt x="11375" y="12802"/>
                        <a:pt x="11392" y="12797"/>
                        <a:pt x="11406" y="12788"/>
                      </a:cubicBezTo>
                      <a:cubicBezTo>
                        <a:pt x="11770" y="12539"/>
                        <a:pt x="4687" y="1361"/>
                        <a:pt x="3941" y="506"/>
                      </a:cubicBezTo>
                      <a:cubicBezTo>
                        <a:pt x="3625" y="144"/>
                        <a:pt x="2878" y="0"/>
                        <a:pt x="2119" y="0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5508;p64">
                  <a:extLst>
                    <a:ext uri="{FF2B5EF4-FFF2-40B4-BE49-F238E27FC236}">
                      <a16:creationId xmlns:a16="http://schemas.microsoft.com/office/drawing/2014/main" id="{F91E8E8C-2D2D-FE09-D075-4D1C2BE78BE5}"/>
                    </a:ext>
                  </a:extLst>
                </p:cNvPr>
                <p:cNvSpPr/>
                <p:nvPr/>
              </p:nvSpPr>
              <p:spPr>
                <a:xfrm>
                  <a:off x="7392784" y="612677"/>
                  <a:ext cx="1302024" cy="769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42" h="30535" extrusionOk="0">
                      <a:moveTo>
                        <a:pt x="31210" y="600"/>
                      </a:moveTo>
                      <a:cubicBezTo>
                        <a:pt x="31972" y="600"/>
                        <a:pt x="32660" y="758"/>
                        <a:pt x="33172" y="1195"/>
                      </a:cubicBezTo>
                      <a:cubicBezTo>
                        <a:pt x="33993" y="1895"/>
                        <a:pt x="34653" y="3271"/>
                        <a:pt x="35276" y="4142"/>
                      </a:cubicBezTo>
                      <a:cubicBezTo>
                        <a:pt x="36420" y="5744"/>
                        <a:pt x="37567" y="7345"/>
                        <a:pt x="38715" y="8945"/>
                      </a:cubicBezTo>
                      <a:cubicBezTo>
                        <a:pt x="41132" y="12311"/>
                        <a:pt x="43554" y="15673"/>
                        <a:pt x="45998" y="19020"/>
                      </a:cubicBezTo>
                      <a:cubicBezTo>
                        <a:pt x="47010" y="20404"/>
                        <a:pt x="48363" y="21815"/>
                        <a:pt x="49173" y="23325"/>
                      </a:cubicBezTo>
                      <a:cubicBezTo>
                        <a:pt x="50425" y="25659"/>
                        <a:pt x="48520" y="26015"/>
                        <a:pt x="46606" y="26570"/>
                      </a:cubicBezTo>
                      <a:cubicBezTo>
                        <a:pt x="41612" y="28016"/>
                        <a:pt x="36481" y="29035"/>
                        <a:pt x="31310" y="29574"/>
                      </a:cubicBezTo>
                      <a:cubicBezTo>
                        <a:pt x="29944" y="29716"/>
                        <a:pt x="28574" y="29825"/>
                        <a:pt x="27202" y="29892"/>
                      </a:cubicBezTo>
                      <a:cubicBezTo>
                        <a:pt x="26502" y="29927"/>
                        <a:pt x="25147" y="30154"/>
                        <a:pt x="24104" y="30154"/>
                      </a:cubicBezTo>
                      <a:cubicBezTo>
                        <a:pt x="23652" y="30154"/>
                        <a:pt x="23258" y="30111"/>
                        <a:pt x="23002" y="29991"/>
                      </a:cubicBezTo>
                      <a:cubicBezTo>
                        <a:pt x="22436" y="29728"/>
                        <a:pt x="21871" y="28973"/>
                        <a:pt x="21417" y="28556"/>
                      </a:cubicBezTo>
                      <a:cubicBezTo>
                        <a:pt x="13902" y="21665"/>
                        <a:pt x="6530" y="14347"/>
                        <a:pt x="490" y="6106"/>
                      </a:cubicBezTo>
                      <a:lnTo>
                        <a:pt x="490" y="6106"/>
                      </a:lnTo>
                      <a:cubicBezTo>
                        <a:pt x="6805" y="5108"/>
                        <a:pt x="13109" y="4030"/>
                        <a:pt x="19399" y="2880"/>
                      </a:cubicBezTo>
                      <a:cubicBezTo>
                        <a:pt x="21715" y="2456"/>
                        <a:pt x="24029" y="2020"/>
                        <a:pt x="26339" y="1564"/>
                      </a:cubicBezTo>
                      <a:cubicBezTo>
                        <a:pt x="27659" y="1303"/>
                        <a:pt x="29600" y="600"/>
                        <a:pt x="31210" y="600"/>
                      </a:cubicBezTo>
                      <a:close/>
                      <a:moveTo>
                        <a:pt x="31853" y="1"/>
                      </a:moveTo>
                      <a:cubicBezTo>
                        <a:pt x="30484" y="1"/>
                        <a:pt x="28440" y="796"/>
                        <a:pt x="27439" y="997"/>
                      </a:cubicBezTo>
                      <a:cubicBezTo>
                        <a:pt x="18383" y="2817"/>
                        <a:pt x="9267" y="4379"/>
                        <a:pt x="142" y="5816"/>
                      </a:cubicBezTo>
                      <a:cubicBezTo>
                        <a:pt x="73" y="5827"/>
                        <a:pt x="35" y="5868"/>
                        <a:pt x="23" y="5918"/>
                      </a:cubicBezTo>
                      <a:lnTo>
                        <a:pt x="23" y="5918"/>
                      </a:lnTo>
                      <a:cubicBezTo>
                        <a:pt x="0" y="5961"/>
                        <a:pt x="1" y="6014"/>
                        <a:pt x="40" y="6068"/>
                      </a:cubicBezTo>
                      <a:cubicBezTo>
                        <a:pt x="6007" y="14255"/>
                        <a:pt x="13284" y="21518"/>
                        <a:pt x="20715" y="28374"/>
                      </a:cubicBezTo>
                      <a:cubicBezTo>
                        <a:pt x="21269" y="28885"/>
                        <a:pt x="22033" y="29894"/>
                        <a:pt x="22737" y="30212"/>
                      </a:cubicBezTo>
                      <a:cubicBezTo>
                        <a:pt x="23264" y="30451"/>
                        <a:pt x="23970" y="30534"/>
                        <a:pt x="24740" y="30534"/>
                      </a:cubicBezTo>
                      <a:cubicBezTo>
                        <a:pt x="26307" y="30534"/>
                        <a:pt x="28141" y="30189"/>
                        <a:pt x="29282" y="30101"/>
                      </a:cubicBezTo>
                      <a:cubicBezTo>
                        <a:pt x="34765" y="29675"/>
                        <a:pt x="40212" y="28685"/>
                        <a:pt x="45516" y="27232"/>
                      </a:cubicBezTo>
                      <a:cubicBezTo>
                        <a:pt x="47452" y="26702"/>
                        <a:pt x="51642" y="26424"/>
                        <a:pt x="49904" y="23733"/>
                      </a:cubicBezTo>
                      <a:cubicBezTo>
                        <a:pt x="47542" y="20075"/>
                        <a:pt x="44686" y="16650"/>
                        <a:pt x="42137" y="13116"/>
                      </a:cubicBezTo>
                      <a:cubicBezTo>
                        <a:pt x="39648" y="9667"/>
                        <a:pt x="37170" y="6209"/>
                        <a:pt x="34698" y="2747"/>
                      </a:cubicBezTo>
                      <a:cubicBezTo>
                        <a:pt x="34195" y="2043"/>
                        <a:pt x="33499" y="502"/>
                        <a:pt x="32650" y="135"/>
                      </a:cubicBezTo>
                      <a:cubicBezTo>
                        <a:pt x="32431" y="41"/>
                        <a:pt x="32159" y="1"/>
                        <a:pt x="318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5" name="Google Shape;5509;p64">
              <a:extLst>
                <a:ext uri="{FF2B5EF4-FFF2-40B4-BE49-F238E27FC236}">
                  <a16:creationId xmlns:a16="http://schemas.microsoft.com/office/drawing/2014/main" id="{24B645ED-F27D-935F-8F2A-C8454BEB1F93}"/>
                </a:ext>
              </a:extLst>
            </p:cNvPr>
            <p:cNvGrpSpPr/>
            <p:nvPr/>
          </p:nvGrpSpPr>
          <p:grpSpPr>
            <a:xfrm rot="5400000">
              <a:off x="7872253" y="1059065"/>
              <a:ext cx="479274" cy="654882"/>
              <a:chOff x="8007387" y="97712"/>
              <a:chExt cx="370984" cy="506914"/>
            </a:xfrm>
          </p:grpSpPr>
          <p:sp>
            <p:nvSpPr>
              <p:cNvPr id="166" name="Google Shape;5510;p64">
                <a:extLst>
                  <a:ext uri="{FF2B5EF4-FFF2-40B4-BE49-F238E27FC236}">
                    <a16:creationId xmlns:a16="http://schemas.microsoft.com/office/drawing/2014/main" id="{F426D978-1947-F168-C1D4-6EC16E29D923}"/>
                  </a:ext>
                </a:extLst>
              </p:cNvPr>
              <p:cNvSpPr/>
              <p:nvPr/>
            </p:nvSpPr>
            <p:spPr>
              <a:xfrm>
                <a:off x="8187913" y="102142"/>
                <a:ext cx="190457" cy="143941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3899" extrusionOk="0">
                    <a:moveTo>
                      <a:pt x="846" y="1"/>
                    </a:moveTo>
                    <a:cubicBezTo>
                      <a:pt x="388" y="1"/>
                      <a:pt x="0" y="536"/>
                      <a:pt x="91" y="1411"/>
                    </a:cubicBezTo>
                    <a:cubicBezTo>
                      <a:pt x="228" y="2575"/>
                      <a:pt x="935" y="3899"/>
                      <a:pt x="935" y="3899"/>
                    </a:cubicBezTo>
                    <a:cubicBezTo>
                      <a:pt x="2488" y="2940"/>
                      <a:pt x="5158" y="1297"/>
                      <a:pt x="4063" y="452"/>
                    </a:cubicBezTo>
                    <a:cubicBezTo>
                      <a:pt x="3838" y="271"/>
                      <a:pt x="3600" y="201"/>
                      <a:pt x="3367" y="201"/>
                    </a:cubicBezTo>
                    <a:cubicBezTo>
                      <a:pt x="2984" y="201"/>
                      <a:pt x="2612" y="390"/>
                      <a:pt x="2328" y="589"/>
                    </a:cubicBezTo>
                    <a:cubicBezTo>
                      <a:pt x="2231" y="659"/>
                      <a:pt x="2122" y="692"/>
                      <a:pt x="2013" y="692"/>
                    </a:cubicBezTo>
                    <a:cubicBezTo>
                      <a:pt x="1837" y="692"/>
                      <a:pt x="1664" y="607"/>
                      <a:pt x="1552" y="452"/>
                    </a:cubicBezTo>
                    <a:cubicBezTo>
                      <a:pt x="1335" y="142"/>
                      <a:pt x="1081" y="1"/>
                      <a:pt x="8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5511;p64">
                <a:extLst>
                  <a:ext uri="{FF2B5EF4-FFF2-40B4-BE49-F238E27FC236}">
                    <a16:creationId xmlns:a16="http://schemas.microsoft.com/office/drawing/2014/main" id="{8E853494-CED4-1806-B056-63FCE084519B}"/>
                  </a:ext>
                </a:extLst>
              </p:cNvPr>
              <p:cNvSpPr/>
              <p:nvPr/>
            </p:nvSpPr>
            <p:spPr>
              <a:xfrm>
                <a:off x="8191236" y="118829"/>
                <a:ext cx="187135" cy="127255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3447" extrusionOk="0">
                    <a:moveTo>
                      <a:pt x="3973" y="0"/>
                    </a:moveTo>
                    <a:lnTo>
                      <a:pt x="3973" y="0"/>
                    </a:lnTo>
                    <a:cubicBezTo>
                      <a:pt x="4201" y="708"/>
                      <a:pt x="2626" y="1826"/>
                      <a:pt x="1987" y="1986"/>
                    </a:cubicBezTo>
                    <a:cubicBezTo>
                      <a:pt x="1799" y="2035"/>
                      <a:pt x="1601" y="2051"/>
                      <a:pt x="1416" y="2051"/>
                    </a:cubicBezTo>
                    <a:cubicBezTo>
                      <a:pt x="993" y="2051"/>
                      <a:pt x="640" y="1963"/>
                      <a:pt x="640" y="1963"/>
                    </a:cubicBezTo>
                    <a:cubicBezTo>
                      <a:pt x="229" y="1552"/>
                      <a:pt x="1" y="959"/>
                      <a:pt x="1" y="959"/>
                    </a:cubicBezTo>
                    <a:lnTo>
                      <a:pt x="1" y="959"/>
                    </a:lnTo>
                    <a:cubicBezTo>
                      <a:pt x="138" y="2123"/>
                      <a:pt x="845" y="3447"/>
                      <a:pt x="845" y="3447"/>
                    </a:cubicBezTo>
                    <a:cubicBezTo>
                      <a:pt x="2398" y="2488"/>
                      <a:pt x="5068" y="845"/>
                      <a:pt x="39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5512;p64">
                <a:extLst>
                  <a:ext uri="{FF2B5EF4-FFF2-40B4-BE49-F238E27FC236}">
                    <a16:creationId xmlns:a16="http://schemas.microsoft.com/office/drawing/2014/main" id="{8DBC1E17-D5DA-8C3B-317A-83EE9FC31962}"/>
                  </a:ext>
                </a:extLst>
              </p:cNvPr>
              <p:cNvSpPr/>
              <p:nvPr/>
            </p:nvSpPr>
            <p:spPr>
              <a:xfrm>
                <a:off x="8197992" y="108308"/>
                <a:ext cx="36253" cy="43378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75" extrusionOk="0">
                    <a:moveTo>
                      <a:pt x="558" y="1"/>
                    </a:moveTo>
                    <a:cubicBezTo>
                      <a:pt x="468" y="1"/>
                      <a:pt x="375" y="34"/>
                      <a:pt x="297" y="103"/>
                    </a:cubicBezTo>
                    <a:cubicBezTo>
                      <a:pt x="92" y="262"/>
                      <a:pt x="1" y="605"/>
                      <a:pt x="23" y="833"/>
                    </a:cubicBezTo>
                    <a:cubicBezTo>
                      <a:pt x="56" y="998"/>
                      <a:pt x="101" y="1174"/>
                      <a:pt x="226" y="1174"/>
                    </a:cubicBezTo>
                    <a:cubicBezTo>
                      <a:pt x="275" y="1174"/>
                      <a:pt x="335" y="1148"/>
                      <a:pt x="411" y="1084"/>
                    </a:cubicBezTo>
                    <a:cubicBezTo>
                      <a:pt x="685" y="833"/>
                      <a:pt x="982" y="513"/>
                      <a:pt x="891" y="262"/>
                    </a:cubicBezTo>
                    <a:cubicBezTo>
                      <a:pt x="848" y="92"/>
                      <a:pt x="708" y="1"/>
                      <a:pt x="55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5513;p64">
                <a:extLst>
                  <a:ext uri="{FF2B5EF4-FFF2-40B4-BE49-F238E27FC236}">
                    <a16:creationId xmlns:a16="http://schemas.microsoft.com/office/drawing/2014/main" id="{5F77BA11-9807-D709-452F-10D2FFC6E5C3}"/>
                  </a:ext>
                </a:extLst>
              </p:cNvPr>
              <p:cNvSpPr/>
              <p:nvPr/>
            </p:nvSpPr>
            <p:spPr>
              <a:xfrm>
                <a:off x="8173553" y="97712"/>
                <a:ext cx="188944" cy="152617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134" extrusionOk="0">
                    <a:moveTo>
                      <a:pt x="1242" y="249"/>
                    </a:moveTo>
                    <a:cubicBezTo>
                      <a:pt x="1321" y="249"/>
                      <a:pt x="1409" y="265"/>
                      <a:pt x="1507" y="298"/>
                    </a:cubicBezTo>
                    <a:cubicBezTo>
                      <a:pt x="1712" y="390"/>
                      <a:pt x="1804" y="641"/>
                      <a:pt x="1986" y="778"/>
                    </a:cubicBezTo>
                    <a:cubicBezTo>
                      <a:pt x="2122" y="862"/>
                      <a:pt x="2270" y="909"/>
                      <a:pt x="2421" y="909"/>
                    </a:cubicBezTo>
                    <a:cubicBezTo>
                      <a:pt x="2474" y="909"/>
                      <a:pt x="2527" y="903"/>
                      <a:pt x="2580" y="892"/>
                    </a:cubicBezTo>
                    <a:cubicBezTo>
                      <a:pt x="2740" y="869"/>
                      <a:pt x="2831" y="755"/>
                      <a:pt x="2945" y="686"/>
                    </a:cubicBezTo>
                    <a:cubicBezTo>
                      <a:pt x="3172" y="567"/>
                      <a:pt x="3543" y="448"/>
                      <a:pt x="3875" y="448"/>
                    </a:cubicBezTo>
                    <a:cubicBezTo>
                      <a:pt x="4243" y="448"/>
                      <a:pt x="4564" y="595"/>
                      <a:pt x="4588" y="1051"/>
                    </a:cubicBezTo>
                    <a:cubicBezTo>
                      <a:pt x="4611" y="1485"/>
                      <a:pt x="4086" y="1919"/>
                      <a:pt x="3812" y="2170"/>
                    </a:cubicBezTo>
                    <a:cubicBezTo>
                      <a:pt x="3069" y="2826"/>
                      <a:pt x="2221" y="3335"/>
                      <a:pt x="1388" y="3859"/>
                    </a:cubicBezTo>
                    <a:lnTo>
                      <a:pt x="1388" y="3859"/>
                    </a:lnTo>
                    <a:cubicBezTo>
                      <a:pt x="973" y="3100"/>
                      <a:pt x="594" y="2180"/>
                      <a:pt x="594" y="1303"/>
                    </a:cubicBezTo>
                    <a:cubicBezTo>
                      <a:pt x="594" y="887"/>
                      <a:pt x="731" y="249"/>
                      <a:pt x="1242" y="249"/>
                    </a:cubicBezTo>
                    <a:close/>
                    <a:moveTo>
                      <a:pt x="1276" y="0"/>
                    </a:moveTo>
                    <a:cubicBezTo>
                      <a:pt x="913" y="0"/>
                      <a:pt x="656" y="244"/>
                      <a:pt x="503" y="572"/>
                    </a:cubicBezTo>
                    <a:cubicBezTo>
                      <a:pt x="1" y="1622"/>
                      <a:pt x="731" y="3129"/>
                      <a:pt x="1233" y="4087"/>
                    </a:cubicBezTo>
                    <a:cubicBezTo>
                      <a:pt x="1253" y="4120"/>
                      <a:pt x="1284" y="4134"/>
                      <a:pt x="1316" y="4134"/>
                    </a:cubicBezTo>
                    <a:cubicBezTo>
                      <a:pt x="1323" y="4134"/>
                      <a:pt x="1329" y="4133"/>
                      <a:pt x="1335" y="4132"/>
                    </a:cubicBezTo>
                    <a:lnTo>
                      <a:pt x="1335" y="4132"/>
                    </a:lnTo>
                    <a:cubicBezTo>
                      <a:pt x="1354" y="4130"/>
                      <a:pt x="1373" y="4123"/>
                      <a:pt x="1393" y="4110"/>
                    </a:cubicBezTo>
                    <a:cubicBezTo>
                      <a:pt x="2466" y="3448"/>
                      <a:pt x="3995" y="2718"/>
                      <a:pt x="4657" y="1576"/>
                    </a:cubicBezTo>
                    <a:cubicBezTo>
                      <a:pt x="5117" y="766"/>
                      <a:pt x="4434" y="224"/>
                      <a:pt x="3697" y="224"/>
                    </a:cubicBezTo>
                    <a:cubicBezTo>
                      <a:pt x="3521" y="224"/>
                      <a:pt x="3341" y="255"/>
                      <a:pt x="3173" y="321"/>
                    </a:cubicBezTo>
                    <a:cubicBezTo>
                      <a:pt x="3059" y="367"/>
                      <a:pt x="2945" y="458"/>
                      <a:pt x="2831" y="481"/>
                    </a:cubicBezTo>
                    <a:cubicBezTo>
                      <a:pt x="2704" y="528"/>
                      <a:pt x="2591" y="551"/>
                      <a:pt x="2485" y="551"/>
                    </a:cubicBezTo>
                    <a:cubicBezTo>
                      <a:pt x="2283" y="551"/>
                      <a:pt x="2104" y="470"/>
                      <a:pt x="1895" y="321"/>
                    </a:cubicBezTo>
                    <a:cubicBezTo>
                      <a:pt x="1712" y="207"/>
                      <a:pt x="1576" y="47"/>
                      <a:pt x="1324" y="1"/>
                    </a:cubicBezTo>
                    <a:cubicBezTo>
                      <a:pt x="1308" y="1"/>
                      <a:pt x="1292" y="0"/>
                      <a:pt x="1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5514;p64">
                <a:extLst>
                  <a:ext uri="{FF2B5EF4-FFF2-40B4-BE49-F238E27FC236}">
                    <a16:creationId xmlns:a16="http://schemas.microsoft.com/office/drawing/2014/main" id="{702577BD-81B6-E669-BD24-29D93FF63403}"/>
                  </a:ext>
                </a:extLst>
              </p:cNvPr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rgbClr val="00A8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5515;p64">
                <a:extLst>
                  <a:ext uri="{FF2B5EF4-FFF2-40B4-BE49-F238E27FC236}">
                    <a16:creationId xmlns:a16="http://schemas.microsoft.com/office/drawing/2014/main" id="{BE960D68-329B-F2C4-8CC1-C97ED3EB0C1C}"/>
                  </a:ext>
                </a:extLst>
              </p:cNvPr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5516;p64">
                <a:extLst>
                  <a:ext uri="{FF2B5EF4-FFF2-40B4-BE49-F238E27FC236}">
                    <a16:creationId xmlns:a16="http://schemas.microsoft.com/office/drawing/2014/main" id="{ADC11799-EBB1-1E33-1AB6-694E1CBF8110}"/>
                  </a:ext>
                </a:extLst>
              </p:cNvPr>
              <p:cNvSpPr/>
              <p:nvPr/>
            </p:nvSpPr>
            <p:spPr>
              <a:xfrm>
                <a:off x="8069925" y="428899"/>
                <a:ext cx="102372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4662" extrusionOk="0">
                    <a:moveTo>
                      <a:pt x="1552" y="1"/>
                    </a:moveTo>
                    <a:lnTo>
                      <a:pt x="1552" y="1"/>
                    </a:lnTo>
                    <a:cubicBezTo>
                      <a:pt x="1552" y="1"/>
                      <a:pt x="776" y="252"/>
                      <a:pt x="0" y="686"/>
                    </a:cubicBezTo>
                    <a:cubicBezTo>
                      <a:pt x="411" y="1074"/>
                      <a:pt x="936" y="1484"/>
                      <a:pt x="1415" y="1713"/>
                    </a:cubicBezTo>
                    <a:cubicBezTo>
                      <a:pt x="1415" y="1713"/>
                      <a:pt x="1940" y="2808"/>
                      <a:pt x="1598" y="3516"/>
                    </a:cubicBezTo>
                    <a:cubicBezTo>
                      <a:pt x="1476" y="3777"/>
                      <a:pt x="1268" y="3859"/>
                      <a:pt x="1055" y="3859"/>
                    </a:cubicBezTo>
                    <a:cubicBezTo>
                      <a:pt x="711" y="3859"/>
                      <a:pt x="357" y="3644"/>
                      <a:pt x="342" y="3630"/>
                    </a:cubicBezTo>
                    <a:lnTo>
                      <a:pt x="342" y="3630"/>
                    </a:lnTo>
                    <a:cubicBezTo>
                      <a:pt x="479" y="4109"/>
                      <a:pt x="776" y="4589"/>
                      <a:pt x="1415" y="4657"/>
                    </a:cubicBezTo>
                    <a:cubicBezTo>
                      <a:pt x="1446" y="4660"/>
                      <a:pt x="1475" y="4662"/>
                      <a:pt x="1504" y="4662"/>
                    </a:cubicBezTo>
                    <a:cubicBezTo>
                      <a:pt x="2773" y="4662"/>
                      <a:pt x="1999" y="1720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5517;p64">
                <a:extLst>
                  <a:ext uri="{FF2B5EF4-FFF2-40B4-BE49-F238E27FC236}">
                    <a16:creationId xmlns:a16="http://schemas.microsoft.com/office/drawing/2014/main" id="{AB3BBD1C-C803-FF77-030F-3E515CFB1886}"/>
                  </a:ext>
                </a:extLst>
              </p:cNvPr>
              <p:cNvSpPr/>
              <p:nvPr/>
            </p:nvSpPr>
            <p:spPr>
              <a:xfrm>
                <a:off x="8027765" y="475821"/>
                <a:ext cx="31232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408" extrusionOk="0">
                    <a:moveTo>
                      <a:pt x="744" y="0"/>
                    </a:moveTo>
                    <a:cubicBezTo>
                      <a:pt x="641" y="0"/>
                      <a:pt x="398" y="144"/>
                      <a:pt x="298" y="305"/>
                    </a:cubicBezTo>
                    <a:cubicBezTo>
                      <a:pt x="46" y="693"/>
                      <a:pt x="1" y="1035"/>
                      <a:pt x="138" y="1218"/>
                    </a:cubicBezTo>
                    <a:cubicBezTo>
                      <a:pt x="204" y="1301"/>
                      <a:pt x="415" y="1408"/>
                      <a:pt x="569" y="1408"/>
                    </a:cubicBezTo>
                    <a:cubicBezTo>
                      <a:pt x="627" y="1408"/>
                      <a:pt x="677" y="1392"/>
                      <a:pt x="708" y="1355"/>
                    </a:cubicBezTo>
                    <a:cubicBezTo>
                      <a:pt x="823" y="1195"/>
                      <a:pt x="845" y="54"/>
                      <a:pt x="777" y="8"/>
                    </a:cubicBezTo>
                    <a:cubicBezTo>
                      <a:pt x="769" y="3"/>
                      <a:pt x="758" y="0"/>
                      <a:pt x="74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5518;p64">
                <a:extLst>
                  <a:ext uri="{FF2B5EF4-FFF2-40B4-BE49-F238E27FC236}">
                    <a16:creationId xmlns:a16="http://schemas.microsoft.com/office/drawing/2014/main" id="{39874FCC-5801-D215-FFEA-CEB04738BBAA}"/>
                  </a:ext>
                </a:extLst>
              </p:cNvPr>
              <p:cNvSpPr/>
              <p:nvPr/>
            </p:nvSpPr>
            <p:spPr>
              <a:xfrm>
                <a:off x="8011780" y="424469"/>
                <a:ext cx="157490" cy="180157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880" extrusionOk="0">
                    <a:moveTo>
                      <a:pt x="3047" y="274"/>
                    </a:moveTo>
                    <a:cubicBezTo>
                      <a:pt x="3289" y="1189"/>
                      <a:pt x="3542" y="2106"/>
                      <a:pt x="3629" y="3042"/>
                    </a:cubicBezTo>
                    <a:cubicBezTo>
                      <a:pt x="3675" y="3430"/>
                      <a:pt x="3743" y="4047"/>
                      <a:pt x="3538" y="4389"/>
                    </a:cubicBezTo>
                    <a:cubicBezTo>
                      <a:pt x="3408" y="4584"/>
                      <a:pt x="3240" y="4661"/>
                      <a:pt x="3065" y="4661"/>
                    </a:cubicBezTo>
                    <a:cubicBezTo>
                      <a:pt x="2748" y="4661"/>
                      <a:pt x="2405" y="4411"/>
                      <a:pt x="2214" y="4161"/>
                    </a:cubicBezTo>
                    <a:cubicBezTo>
                      <a:pt x="2032" y="3887"/>
                      <a:pt x="2054" y="3613"/>
                      <a:pt x="1917" y="3339"/>
                    </a:cubicBezTo>
                    <a:cubicBezTo>
                      <a:pt x="1803" y="3157"/>
                      <a:pt x="1735" y="3042"/>
                      <a:pt x="1529" y="2974"/>
                    </a:cubicBezTo>
                    <a:cubicBezTo>
                      <a:pt x="1450" y="2940"/>
                      <a:pt x="1375" y="2934"/>
                      <a:pt x="1298" y="2934"/>
                    </a:cubicBezTo>
                    <a:cubicBezTo>
                      <a:pt x="1260" y="2934"/>
                      <a:pt x="1221" y="2935"/>
                      <a:pt x="1180" y="2935"/>
                    </a:cubicBezTo>
                    <a:cubicBezTo>
                      <a:pt x="1139" y="2935"/>
                      <a:pt x="1096" y="2934"/>
                      <a:pt x="1050" y="2928"/>
                    </a:cubicBezTo>
                    <a:cubicBezTo>
                      <a:pt x="0" y="2769"/>
                      <a:pt x="320" y="1970"/>
                      <a:pt x="776" y="1513"/>
                    </a:cubicBezTo>
                    <a:cubicBezTo>
                      <a:pt x="1361" y="928"/>
                      <a:pt x="2255" y="528"/>
                      <a:pt x="3047" y="274"/>
                    </a:cubicBezTo>
                    <a:close/>
                    <a:moveTo>
                      <a:pt x="3140" y="1"/>
                    </a:moveTo>
                    <a:cubicBezTo>
                      <a:pt x="3128" y="1"/>
                      <a:pt x="3117" y="3"/>
                      <a:pt x="3104" y="7"/>
                    </a:cubicBezTo>
                    <a:cubicBezTo>
                      <a:pt x="2077" y="349"/>
                      <a:pt x="434" y="965"/>
                      <a:pt x="114" y="2107"/>
                    </a:cubicBezTo>
                    <a:cubicBezTo>
                      <a:pt x="23" y="2472"/>
                      <a:pt x="91" y="2837"/>
                      <a:pt x="434" y="3042"/>
                    </a:cubicBezTo>
                    <a:cubicBezTo>
                      <a:pt x="559" y="3122"/>
                      <a:pt x="679" y="3134"/>
                      <a:pt x="802" y="3134"/>
                    </a:cubicBezTo>
                    <a:cubicBezTo>
                      <a:pt x="851" y="3134"/>
                      <a:pt x="900" y="3132"/>
                      <a:pt x="951" y="3132"/>
                    </a:cubicBezTo>
                    <a:cubicBezTo>
                      <a:pt x="1027" y="3132"/>
                      <a:pt x="1105" y="3136"/>
                      <a:pt x="1187" y="3157"/>
                    </a:cubicBezTo>
                    <a:cubicBezTo>
                      <a:pt x="1758" y="3294"/>
                      <a:pt x="1735" y="3773"/>
                      <a:pt x="1963" y="4184"/>
                    </a:cubicBezTo>
                    <a:cubicBezTo>
                      <a:pt x="2189" y="4582"/>
                      <a:pt x="2646" y="4880"/>
                      <a:pt x="3061" y="4880"/>
                    </a:cubicBezTo>
                    <a:cubicBezTo>
                      <a:pt x="3360" y="4880"/>
                      <a:pt x="3636" y="4726"/>
                      <a:pt x="3789" y="4343"/>
                    </a:cubicBezTo>
                    <a:cubicBezTo>
                      <a:pt x="4265" y="3142"/>
                      <a:pt x="3548" y="1287"/>
                      <a:pt x="3247" y="121"/>
                    </a:cubicBezTo>
                    <a:lnTo>
                      <a:pt x="3247" y="121"/>
                    </a:lnTo>
                    <a:cubicBezTo>
                      <a:pt x="3244" y="61"/>
                      <a:pt x="3202" y="1"/>
                      <a:pt x="3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5519;p64">
                <a:extLst>
                  <a:ext uri="{FF2B5EF4-FFF2-40B4-BE49-F238E27FC236}">
                    <a16:creationId xmlns:a16="http://schemas.microsoft.com/office/drawing/2014/main" id="{F4C5ABCD-E7A6-E6B3-01D2-5327BD9DF4D3}"/>
                  </a:ext>
                </a:extLst>
              </p:cNvPr>
              <p:cNvSpPr/>
              <p:nvPr/>
            </p:nvSpPr>
            <p:spPr>
              <a:xfrm>
                <a:off x="8026916" y="185281"/>
                <a:ext cx="273079" cy="304016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8235" extrusionOk="0">
                    <a:moveTo>
                      <a:pt x="3647" y="0"/>
                    </a:moveTo>
                    <a:cubicBezTo>
                      <a:pt x="3330" y="0"/>
                      <a:pt x="3022" y="155"/>
                      <a:pt x="2831" y="414"/>
                    </a:cubicBezTo>
                    <a:cubicBezTo>
                      <a:pt x="1325" y="2354"/>
                      <a:pt x="503" y="4226"/>
                      <a:pt x="138" y="5139"/>
                    </a:cubicBezTo>
                    <a:cubicBezTo>
                      <a:pt x="1" y="5504"/>
                      <a:pt x="69" y="5938"/>
                      <a:pt x="343" y="6212"/>
                    </a:cubicBezTo>
                    <a:cubicBezTo>
                      <a:pt x="1576" y="7444"/>
                      <a:pt x="3128" y="7992"/>
                      <a:pt x="3973" y="8198"/>
                    </a:cubicBezTo>
                    <a:cubicBezTo>
                      <a:pt x="4057" y="8222"/>
                      <a:pt x="4143" y="8234"/>
                      <a:pt x="4228" y="8234"/>
                    </a:cubicBezTo>
                    <a:cubicBezTo>
                      <a:pt x="4532" y="8234"/>
                      <a:pt x="4826" y="8082"/>
                      <a:pt x="5023" y="7832"/>
                    </a:cubicBezTo>
                    <a:cubicBezTo>
                      <a:pt x="6757" y="5641"/>
                      <a:pt x="7214" y="3769"/>
                      <a:pt x="7351" y="2902"/>
                    </a:cubicBezTo>
                    <a:cubicBezTo>
                      <a:pt x="7396" y="2583"/>
                      <a:pt x="7282" y="2263"/>
                      <a:pt x="7054" y="2012"/>
                    </a:cubicBezTo>
                    <a:cubicBezTo>
                      <a:pt x="5913" y="848"/>
                      <a:pt x="4680" y="300"/>
                      <a:pt x="3950" y="49"/>
                    </a:cubicBezTo>
                    <a:cubicBezTo>
                      <a:pt x="3850" y="16"/>
                      <a:pt x="3748" y="0"/>
                      <a:pt x="3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5520;p64">
                <a:extLst>
                  <a:ext uri="{FF2B5EF4-FFF2-40B4-BE49-F238E27FC236}">
                    <a16:creationId xmlns:a16="http://schemas.microsoft.com/office/drawing/2014/main" id="{82A0D92A-E33D-F6B4-132B-E7C7D13083E5}"/>
                  </a:ext>
                </a:extLst>
              </p:cNvPr>
              <p:cNvSpPr/>
              <p:nvPr/>
            </p:nvSpPr>
            <p:spPr>
              <a:xfrm>
                <a:off x="8059810" y="240214"/>
                <a:ext cx="211537" cy="23579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87" extrusionOk="0">
                    <a:moveTo>
                      <a:pt x="2808" y="1"/>
                    </a:moveTo>
                    <a:cubicBezTo>
                      <a:pt x="2570" y="1"/>
                      <a:pt x="2343" y="116"/>
                      <a:pt x="2191" y="319"/>
                    </a:cubicBezTo>
                    <a:cubicBezTo>
                      <a:pt x="1027" y="1825"/>
                      <a:pt x="388" y="3263"/>
                      <a:pt x="114" y="3993"/>
                    </a:cubicBezTo>
                    <a:cubicBezTo>
                      <a:pt x="0" y="4267"/>
                      <a:pt x="46" y="4587"/>
                      <a:pt x="274" y="4815"/>
                    </a:cubicBezTo>
                    <a:cubicBezTo>
                      <a:pt x="1210" y="5774"/>
                      <a:pt x="2420" y="6207"/>
                      <a:pt x="3082" y="6367"/>
                    </a:cubicBezTo>
                    <a:cubicBezTo>
                      <a:pt x="3139" y="6380"/>
                      <a:pt x="3196" y="6387"/>
                      <a:pt x="3254" y="6387"/>
                    </a:cubicBezTo>
                    <a:cubicBezTo>
                      <a:pt x="3497" y="6387"/>
                      <a:pt x="3737" y="6273"/>
                      <a:pt x="3903" y="6070"/>
                    </a:cubicBezTo>
                    <a:cubicBezTo>
                      <a:pt x="5227" y="4381"/>
                      <a:pt x="5592" y="2921"/>
                      <a:pt x="5706" y="2236"/>
                    </a:cubicBezTo>
                    <a:cubicBezTo>
                      <a:pt x="5729" y="1985"/>
                      <a:pt x="5661" y="1734"/>
                      <a:pt x="5478" y="1551"/>
                    </a:cubicBezTo>
                    <a:cubicBezTo>
                      <a:pt x="4565" y="661"/>
                      <a:pt x="3629" y="227"/>
                      <a:pt x="3059" y="45"/>
                    </a:cubicBezTo>
                    <a:cubicBezTo>
                      <a:pt x="2976" y="15"/>
                      <a:pt x="2891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5521;p64">
                <a:extLst>
                  <a:ext uri="{FF2B5EF4-FFF2-40B4-BE49-F238E27FC236}">
                    <a16:creationId xmlns:a16="http://schemas.microsoft.com/office/drawing/2014/main" id="{60740898-B191-0A2E-C55C-9DCFD3596ADB}"/>
                  </a:ext>
                </a:extLst>
              </p:cNvPr>
              <p:cNvSpPr/>
              <p:nvPr/>
            </p:nvSpPr>
            <p:spPr>
              <a:xfrm>
                <a:off x="8039579" y="292415"/>
                <a:ext cx="258718" cy="196881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5333" extrusionOk="0">
                    <a:moveTo>
                      <a:pt x="7008" y="0"/>
                    </a:moveTo>
                    <a:lnTo>
                      <a:pt x="7008" y="0"/>
                    </a:lnTo>
                    <a:cubicBezTo>
                      <a:pt x="7007" y="1"/>
                      <a:pt x="4908" y="3310"/>
                      <a:pt x="3493" y="3835"/>
                    </a:cubicBezTo>
                    <a:cubicBezTo>
                      <a:pt x="3205" y="3946"/>
                      <a:pt x="2890" y="3991"/>
                      <a:pt x="2570" y="3991"/>
                    </a:cubicBezTo>
                    <a:cubicBezTo>
                      <a:pt x="1319" y="3991"/>
                      <a:pt x="1" y="3310"/>
                      <a:pt x="0" y="3310"/>
                    </a:cubicBezTo>
                    <a:lnTo>
                      <a:pt x="0" y="3310"/>
                    </a:lnTo>
                    <a:cubicBezTo>
                      <a:pt x="1233" y="4542"/>
                      <a:pt x="2785" y="5090"/>
                      <a:pt x="3630" y="5296"/>
                    </a:cubicBezTo>
                    <a:cubicBezTo>
                      <a:pt x="3714" y="5320"/>
                      <a:pt x="3800" y="5332"/>
                      <a:pt x="3885" y="5332"/>
                    </a:cubicBezTo>
                    <a:cubicBezTo>
                      <a:pt x="4189" y="5332"/>
                      <a:pt x="4483" y="5180"/>
                      <a:pt x="4680" y="4930"/>
                    </a:cubicBezTo>
                    <a:cubicBezTo>
                      <a:pt x="6414" y="2739"/>
                      <a:pt x="6871" y="867"/>
                      <a:pt x="70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5522;p64">
                <a:extLst>
                  <a:ext uri="{FF2B5EF4-FFF2-40B4-BE49-F238E27FC236}">
                    <a16:creationId xmlns:a16="http://schemas.microsoft.com/office/drawing/2014/main" id="{3AC47822-844D-EEE2-34A5-9D44E0DDDCD1}"/>
                  </a:ext>
                </a:extLst>
              </p:cNvPr>
              <p:cNvSpPr/>
              <p:nvPr/>
            </p:nvSpPr>
            <p:spPr>
              <a:xfrm>
                <a:off x="8094771" y="212747"/>
                <a:ext cx="132312" cy="7760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02" extrusionOk="0">
                    <a:moveTo>
                      <a:pt x="1790" y="1"/>
                    </a:moveTo>
                    <a:cubicBezTo>
                      <a:pt x="1688" y="1"/>
                      <a:pt x="1596" y="12"/>
                      <a:pt x="1518" y="35"/>
                    </a:cubicBezTo>
                    <a:cubicBezTo>
                      <a:pt x="1085" y="172"/>
                      <a:pt x="103" y="1542"/>
                      <a:pt x="12" y="2021"/>
                    </a:cubicBezTo>
                    <a:cubicBezTo>
                      <a:pt x="1" y="2077"/>
                      <a:pt x="43" y="2102"/>
                      <a:pt x="127" y="2102"/>
                    </a:cubicBezTo>
                    <a:cubicBezTo>
                      <a:pt x="725" y="2102"/>
                      <a:pt x="3424" y="832"/>
                      <a:pt x="3504" y="652"/>
                    </a:cubicBezTo>
                    <a:cubicBezTo>
                      <a:pt x="3583" y="473"/>
                      <a:pt x="2472" y="1"/>
                      <a:pt x="17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5523;p64">
                <a:extLst>
                  <a:ext uri="{FF2B5EF4-FFF2-40B4-BE49-F238E27FC236}">
                    <a16:creationId xmlns:a16="http://schemas.microsoft.com/office/drawing/2014/main" id="{206B5AB1-9722-7811-13D0-2DA1A5ABAB42}"/>
                  </a:ext>
                </a:extLst>
              </p:cNvPr>
              <p:cNvSpPr/>
              <p:nvPr/>
            </p:nvSpPr>
            <p:spPr>
              <a:xfrm>
                <a:off x="8018314" y="182180"/>
                <a:ext cx="291796" cy="310144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8401" extrusionOk="0">
                    <a:moveTo>
                      <a:pt x="4316" y="499"/>
                    </a:moveTo>
                    <a:cubicBezTo>
                      <a:pt x="4643" y="499"/>
                      <a:pt x="4983" y="585"/>
                      <a:pt x="5324" y="772"/>
                    </a:cubicBezTo>
                    <a:cubicBezTo>
                      <a:pt x="6351" y="1320"/>
                      <a:pt x="7424" y="2164"/>
                      <a:pt x="7378" y="3420"/>
                    </a:cubicBezTo>
                    <a:cubicBezTo>
                      <a:pt x="7355" y="4515"/>
                      <a:pt x="6534" y="6045"/>
                      <a:pt x="5872" y="6866"/>
                    </a:cubicBezTo>
                    <a:cubicBezTo>
                      <a:pt x="5461" y="7391"/>
                      <a:pt x="4662" y="8099"/>
                      <a:pt x="3954" y="8099"/>
                    </a:cubicBezTo>
                    <a:cubicBezTo>
                      <a:pt x="3945" y="8100"/>
                      <a:pt x="3936" y="8100"/>
                      <a:pt x="3926" y="8100"/>
                    </a:cubicBezTo>
                    <a:cubicBezTo>
                      <a:pt x="3665" y="8100"/>
                      <a:pt x="3170" y="7822"/>
                      <a:pt x="2950" y="7734"/>
                    </a:cubicBezTo>
                    <a:cubicBezTo>
                      <a:pt x="2037" y="7346"/>
                      <a:pt x="257" y="6478"/>
                      <a:pt x="485" y="5246"/>
                    </a:cubicBezTo>
                    <a:cubicBezTo>
                      <a:pt x="964" y="4036"/>
                      <a:pt x="1581" y="2849"/>
                      <a:pt x="2311" y="1754"/>
                    </a:cubicBezTo>
                    <a:cubicBezTo>
                      <a:pt x="2811" y="995"/>
                      <a:pt x="3528" y="499"/>
                      <a:pt x="4316" y="499"/>
                    </a:cubicBezTo>
                    <a:close/>
                    <a:moveTo>
                      <a:pt x="3948" y="0"/>
                    </a:moveTo>
                    <a:cubicBezTo>
                      <a:pt x="2945" y="0"/>
                      <a:pt x="2457" y="1082"/>
                      <a:pt x="1969" y="1868"/>
                    </a:cubicBezTo>
                    <a:cubicBezTo>
                      <a:pt x="1291" y="2907"/>
                      <a:pt x="747" y="4013"/>
                      <a:pt x="271" y="5165"/>
                    </a:cubicBezTo>
                    <a:lnTo>
                      <a:pt x="271" y="5165"/>
                    </a:lnTo>
                    <a:cubicBezTo>
                      <a:pt x="266" y="5175"/>
                      <a:pt x="261" y="5187"/>
                      <a:pt x="257" y="5200"/>
                    </a:cubicBezTo>
                    <a:cubicBezTo>
                      <a:pt x="257" y="5200"/>
                      <a:pt x="257" y="5200"/>
                      <a:pt x="257" y="5200"/>
                    </a:cubicBezTo>
                    <a:lnTo>
                      <a:pt x="257" y="5200"/>
                    </a:lnTo>
                    <a:cubicBezTo>
                      <a:pt x="252" y="5213"/>
                      <a:pt x="251" y="5225"/>
                      <a:pt x="251" y="5237"/>
                    </a:cubicBezTo>
                    <a:lnTo>
                      <a:pt x="251" y="5237"/>
                    </a:lnTo>
                    <a:cubicBezTo>
                      <a:pt x="1" y="6887"/>
                      <a:pt x="2778" y="8282"/>
                      <a:pt x="4206" y="8396"/>
                    </a:cubicBezTo>
                    <a:cubicBezTo>
                      <a:pt x="4246" y="8399"/>
                      <a:pt x="4287" y="8401"/>
                      <a:pt x="4327" y="8401"/>
                    </a:cubicBezTo>
                    <a:cubicBezTo>
                      <a:pt x="6132" y="8401"/>
                      <a:pt x="7339" y="4962"/>
                      <a:pt x="7607" y="3488"/>
                    </a:cubicBezTo>
                    <a:cubicBezTo>
                      <a:pt x="7903" y="1776"/>
                      <a:pt x="5758" y="270"/>
                      <a:pt x="4183" y="19"/>
                    </a:cubicBezTo>
                    <a:cubicBezTo>
                      <a:pt x="4102" y="6"/>
                      <a:pt x="4024" y="0"/>
                      <a:pt x="3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4" name="Google Shape;2234;p39">
            <a:extLst>
              <a:ext uri="{FF2B5EF4-FFF2-40B4-BE49-F238E27FC236}">
                <a16:creationId xmlns:a16="http://schemas.microsoft.com/office/drawing/2014/main" id="{2EA6A9A0-14A9-A4B3-E48D-C4FA1DE8EF20}"/>
              </a:ext>
            </a:extLst>
          </p:cNvPr>
          <p:cNvSpPr/>
          <p:nvPr/>
        </p:nvSpPr>
        <p:spPr>
          <a:xfrm>
            <a:off x="506225" y="290946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35;p39">
            <a:extLst>
              <a:ext uri="{FF2B5EF4-FFF2-40B4-BE49-F238E27FC236}">
                <a16:creationId xmlns:a16="http://schemas.microsoft.com/office/drawing/2014/main" id="{28356CD8-B9FA-8350-6B98-6FD357FDCBF8}"/>
              </a:ext>
            </a:extLst>
          </p:cNvPr>
          <p:cNvSpPr/>
          <p:nvPr/>
        </p:nvSpPr>
        <p:spPr>
          <a:xfrm flipH="1">
            <a:off x="6142559" y="4414965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36;p39">
            <a:extLst>
              <a:ext uri="{FF2B5EF4-FFF2-40B4-BE49-F238E27FC236}">
                <a16:creationId xmlns:a16="http://schemas.microsoft.com/office/drawing/2014/main" id="{50838B02-A0ED-8991-D333-8BB40DB653B4}"/>
              </a:ext>
            </a:extLst>
          </p:cNvPr>
          <p:cNvSpPr/>
          <p:nvPr/>
        </p:nvSpPr>
        <p:spPr>
          <a:xfrm>
            <a:off x="2599925" y="3325019"/>
            <a:ext cx="502355" cy="590638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3144778" y="536921"/>
            <a:ext cx="5757863" cy="40005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9" y="-6290"/>
            <a:ext cx="9140452" cy="5144075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649" y="554635"/>
            <a:ext cx="1988993" cy="1988993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5744" y="817997"/>
            <a:ext cx="1979858" cy="1979858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783" y="553502"/>
            <a:ext cx="1979858" cy="1984420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469" y="2265045"/>
            <a:ext cx="1988993" cy="1988993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0744" y="2528614"/>
            <a:ext cx="1979858" cy="1979858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6245" y="2264092"/>
            <a:ext cx="1988993" cy="1988993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977" y="826090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27" y="662982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188" y="1303627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19" y="-731125"/>
            <a:ext cx="1321423" cy="4544962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454" y="3813838"/>
            <a:ext cx="485775" cy="678656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2565" y="4389120"/>
            <a:ext cx="885616" cy="748665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-9527" y="-503662"/>
            <a:ext cx="457200" cy="457200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649" y="826089"/>
            <a:ext cx="5151589" cy="342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mau2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503" y="797140"/>
            <a:ext cx="1975306" cy="1979858"/>
          </a:xfrm>
          <a:prstGeom prst="rect">
            <a:avLst/>
          </a:prstGeom>
        </p:spPr>
      </p:pic>
      <p:pic>
        <p:nvPicPr>
          <p:cNvPr id="139" name="mau1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8533" y="566155"/>
            <a:ext cx="1988993" cy="1988993"/>
          </a:xfrm>
          <a:prstGeom prst="rect">
            <a:avLst/>
          </a:prstGeom>
        </p:spPr>
      </p:pic>
      <p:pic>
        <p:nvPicPr>
          <p:cNvPr id="142" name="mau4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6751" y="2279519"/>
            <a:ext cx="1988993" cy="1988993"/>
          </a:xfrm>
          <a:prstGeom prst="rect">
            <a:avLst/>
          </a:prstGeom>
        </p:spPr>
      </p:pic>
      <p:pic>
        <p:nvPicPr>
          <p:cNvPr id="141" name="mau3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106" y="559202"/>
            <a:ext cx="1979858" cy="1979858"/>
          </a:xfrm>
          <a:prstGeom prst="rect">
            <a:avLst/>
          </a:prstGeom>
        </p:spPr>
      </p:pic>
      <p:pic>
        <p:nvPicPr>
          <p:cNvPr id="144" name="mau6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5987" y="2275579"/>
            <a:ext cx="1988993" cy="1988993"/>
          </a:xfrm>
          <a:prstGeom prst="rect">
            <a:avLst/>
          </a:prstGeom>
        </p:spPr>
      </p:pic>
      <p:pic>
        <p:nvPicPr>
          <p:cNvPr id="143" name="mau5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0359" y="2492831"/>
            <a:ext cx="1975306" cy="197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9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7" name="Google Shape;1657;p36"/>
          <p:cNvGrpSpPr/>
          <p:nvPr/>
        </p:nvGrpSpPr>
        <p:grpSpPr>
          <a:xfrm rot="2956689">
            <a:off x="657240" y="613647"/>
            <a:ext cx="912924" cy="874823"/>
            <a:chOff x="1118649" y="1119786"/>
            <a:chExt cx="912906" cy="874806"/>
          </a:xfrm>
        </p:grpSpPr>
        <p:grpSp>
          <p:nvGrpSpPr>
            <p:cNvPr id="1658" name="Google Shape;1658;p36"/>
            <p:cNvGrpSpPr/>
            <p:nvPr/>
          </p:nvGrpSpPr>
          <p:grpSpPr>
            <a:xfrm rot="8100000">
              <a:off x="1392455" y="1156564"/>
              <a:ext cx="412918" cy="810774"/>
              <a:chOff x="881239" y="654698"/>
              <a:chExt cx="412922" cy="810782"/>
            </a:xfrm>
          </p:grpSpPr>
          <p:sp>
            <p:nvSpPr>
              <p:cNvPr id="1659" name="Google Shape;1659;p36"/>
              <p:cNvSpPr/>
              <p:nvPr/>
            </p:nvSpPr>
            <p:spPr>
              <a:xfrm>
                <a:off x="899771" y="708302"/>
                <a:ext cx="348907" cy="755738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20471" extrusionOk="0">
                    <a:moveTo>
                      <a:pt x="7310" y="1"/>
                    </a:moveTo>
                    <a:cubicBezTo>
                      <a:pt x="6978" y="1"/>
                      <a:pt x="6689" y="79"/>
                      <a:pt x="6529" y="265"/>
                    </a:cubicBezTo>
                    <a:cubicBezTo>
                      <a:pt x="3972" y="3164"/>
                      <a:pt x="480" y="15900"/>
                      <a:pt x="46" y="19347"/>
                    </a:cubicBezTo>
                    <a:cubicBezTo>
                      <a:pt x="1" y="19826"/>
                      <a:pt x="274" y="20123"/>
                      <a:pt x="891" y="20351"/>
                    </a:cubicBezTo>
                    <a:cubicBezTo>
                      <a:pt x="1123" y="20429"/>
                      <a:pt x="1323" y="20470"/>
                      <a:pt x="1496" y="20470"/>
                    </a:cubicBezTo>
                    <a:cubicBezTo>
                      <a:pt x="1783" y="20470"/>
                      <a:pt x="1998" y="20356"/>
                      <a:pt x="2169" y="20100"/>
                    </a:cubicBezTo>
                    <a:cubicBezTo>
                      <a:pt x="4041" y="17178"/>
                      <a:pt x="9450" y="5149"/>
                      <a:pt x="9359" y="1292"/>
                    </a:cubicBezTo>
                    <a:cubicBezTo>
                      <a:pt x="9336" y="813"/>
                      <a:pt x="8811" y="379"/>
                      <a:pt x="8195" y="151"/>
                    </a:cubicBezTo>
                    <a:cubicBezTo>
                      <a:pt x="7902" y="57"/>
                      <a:pt x="7591" y="1"/>
                      <a:pt x="73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6"/>
              <p:cNvSpPr/>
              <p:nvPr/>
            </p:nvSpPr>
            <p:spPr>
              <a:xfrm>
                <a:off x="988263" y="708302"/>
                <a:ext cx="258718" cy="474944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12865" extrusionOk="0">
                    <a:moveTo>
                      <a:pt x="4913" y="1"/>
                    </a:moveTo>
                    <a:cubicBezTo>
                      <a:pt x="4581" y="1"/>
                      <a:pt x="4292" y="79"/>
                      <a:pt x="4132" y="265"/>
                    </a:cubicBezTo>
                    <a:cubicBezTo>
                      <a:pt x="3127" y="1406"/>
                      <a:pt x="2009" y="4008"/>
                      <a:pt x="959" y="6975"/>
                    </a:cubicBezTo>
                    <a:cubicBezTo>
                      <a:pt x="1027" y="7044"/>
                      <a:pt x="1096" y="7090"/>
                      <a:pt x="1164" y="7135"/>
                    </a:cubicBezTo>
                    <a:cubicBezTo>
                      <a:pt x="662" y="8459"/>
                      <a:pt x="0" y="11244"/>
                      <a:pt x="411" y="12180"/>
                    </a:cubicBezTo>
                    <a:cubicBezTo>
                      <a:pt x="480" y="12339"/>
                      <a:pt x="594" y="12454"/>
                      <a:pt x="731" y="12499"/>
                    </a:cubicBezTo>
                    <a:cubicBezTo>
                      <a:pt x="799" y="12522"/>
                      <a:pt x="845" y="12522"/>
                      <a:pt x="913" y="12522"/>
                    </a:cubicBezTo>
                    <a:cubicBezTo>
                      <a:pt x="1005" y="12522"/>
                      <a:pt x="1096" y="12499"/>
                      <a:pt x="1187" y="12454"/>
                    </a:cubicBezTo>
                    <a:cubicBezTo>
                      <a:pt x="2009" y="12066"/>
                      <a:pt x="3127" y="9920"/>
                      <a:pt x="3675" y="8528"/>
                    </a:cubicBezTo>
                    <a:cubicBezTo>
                      <a:pt x="3949" y="8619"/>
                      <a:pt x="4246" y="8710"/>
                      <a:pt x="4565" y="8802"/>
                    </a:cubicBezTo>
                    <a:cubicBezTo>
                      <a:pt x="4565" y="8802"/>
                      <a:pt x="3926" y="11061"/>
                      <a:pt x="3333" y="12864"/>
                    </a:cubicBezTo>
                    <a:cubicBezTo>
                      <a:pt x="5227" y="8505"/>
                      <a:pt x="7008" y="3529"/>
                      <a:pt x="6962" y="1292"/>
                    </a:cubicBezTo>
                    <a:cubicBezTo>
                      <a:pt x="6939" y="813"/>
                      <a:pt x="6414" y="402"/>
                      <a:pt x="5798" y="151"/>
                    </a:cubicBezTo>
                    <a:cubicBezTo>
                      <a:pt x="5505" y="57"/>
                      <a:pt x="5194" y="1"/>
                      <a:pt x="4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6"/>
              <p:cNvSpPr/>
              <p:nvPr/>
            </p:nvSpPr>
            <p:spPr>
              <a:xfrm>
                <a:off x="881239" y="704500"/>
                <a:ext cx="386822" cy="760980"/>
              </a:xfrm>
              <a:custGeom>
                <a:avLst/>
                <a:gdLst/>
                <a:ahLst/>
                <a:cxnLst/>
                <a:rect l="l" t="t" r="r" b="b"/>
                <a:pathLst>
                  <a:path w="10478" h="20613" extrusionOk="0">
                    <a:moveTo>
                      <a:pt x="8224" y="274"/>
                    </a:moveTo>
                    <a:cubicBezTo>
                      <a:pt x="8499" y="274"/>
                      <a:pt x="8779" y="368"/>
                      <a:pt x="9062" y="573"/>
                    </a:cubicBezTo>
                    <a:cubicBezTo>
                      <a:pt x="10477" y="1578"/>
                      <a:pt x="9290" y="4339"/>
                      <a:pt x="8902" y="5618"/>
                    </a:cubicBezTo>
                    <a:cubicBezTo>
                      <a:pt x="8354" y="7398"/>
                      <a:pt x="7693" y="9156"/>
                      <a:pt x="6985" y="10890"/>
                    </a:cubicBezTo>
                    <a:cubicBezTo>
                      <a:pt x="6209" y="12830"/>
                      <a:pt x="5364" y="14725"/>
                      <a:pt x="4451" y="16597"/>
                    </a:cubicBezTo>
                    <a:cubicBezTo>
                      <a:pt x="3977" y="17567"/>
                      <a:pt x="3075" y="20370"/>
                      <a:pt x="1668" y="20370"/>
                    </a:cubicBezTo>
                    <a:cubicBezTo>
                      <a:pt x="1598" y="20370"/>
                      <a:pt x="1526" y="20363"/>
                      <a:pt x="1453" y="20348"/>
                    </a:cubicBezTo>
                    <a:lnTo>
                      <a:pt x="1453" y="20348"/>
                    </a:lnTo>
                    <a:cubicBezTo>
                      <a:pt x="1448" y="20345"/>
                      <a:pt x="1443" y="20343"/>
                      <a:pt x="1438" y="20340"/>
                    </a:cubicBezTo>
                    <a:cubicBezTo>
                      <a:pt x="0" y="19678"/>
                      <a:pt x="1210" y="16619"/>
                      <a:pt x="1484" y="15547"/>
                    </a:cubicBezTo>
                    <a:cubicBezTo>
                      <a:pt x="1918" y="13743"/>
                      <a:pt x="2420" y="11963"/>
                      <a:pt x="2968" y="10183"/>
                    </a:cubicBezTo>
                    <a:cubicBezTo>
                      <a:pt x="3381" y="8839"/>
                      <a:pt x="5590" y="274"/>
                      <a:pt x="8224" y="274"/>
                    </a:cubicBezTo>
                    <a:close/>
                    <a:moveTo>
                      <a:pt x="8004" y="0"/>
                    </a:moveTo>
                    <a:cubicBezTo>
                      <a:pt x="7415" y="0"/>
                      <a:pt x="6889" y="305"/>
                      <a:pt x="6483" y="893"/>
                    </a:cubicBezTo>
                    <a:cubicBezTo>
                      <a:pt x="4428" y="3883"/>
                      <a:pt x="3424" y="7832"/>
                      <a:pt x="2420" y="11256"/>
                    </a:cubicBezTo>
                    <a:cubicBezTo>
                      <a:pt x="1781" y="13355"/>
                      <a:pt x="1210" y="15455"/>
                      <a:pt x="776" y="17601"/>
                    </a:cubicBezTo>
                    <a:cubicBezTo>
                      <a:pt x="525" y="18811"/>
                      <a:pt x="0" y="19952"/>
                      <a:pt x="1324" y="20545"/>
                    </a:cubicBezTo>
                    <a:cubicBezTo>
                      <a:pt x="1339" y="20550"/>
                      <a:pt x="1354" y="20553"/>
                      <a:pt x="1368" y="20553"/>
                    </a:cubicBezTo>
                    <a:cubicBezTo>
                      <a:pt x="1376" y="20553"/>
                      <a:pt x="1384" y="20552"/>
                      <a:pt x="1391" y="20551"/>
                    </a:cubicBezTo>
                    <a:lnTo>
                      <a:pt x="1391" y="20551"/>
                    </a:lnTo>
                    <a:cubicBezTo>
                      <a:pt x="1569" y="20593"/>
                      <a:pt x="1728" y="20613"/>
                      <a:pt x="1871" y="20613"/>
                    </a:cubicBezTo>
                    <a:cubicBezTo>
                      <a:pt x="2762" y="20613"/>
                      <a:pt x="3049" y="19847"/>
                      <a:pt x="3538" y="18948"/>
                    </a:cubicBezTo>
                    <a:cubicBezTo>
                      <a:pt x="4406" y="17327"/>
                      <a:pt x="5182" y="15661"/>
                      <a:pt x="5912" y="13995"/>
                    </a:cubicBezTo>
                    <a:cubicBezTo>
                      <a:pt x="7464" y="10502"/>
                      <a:pt x="9108" y="6805"/>
                      <a:pt x="9792" y="3016"/>
                    </a:cubicBezTo>
                    <a:cubicBezTo>
                      <a:pt x="9998" y="1988"/>
                      <a:pt x="10203" y="1007"/>
                      <a:pt x="9176" y="368"/>
                    </a:cubicBezTo>
                    <a:cubicBezTo>
                      <a:pt x="8770" y="121"/>
                      <a:pt x="8375" y="0"/>
                      <a:pt x="80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6"/>
              <p:cNvSpPr/>
              <p:nvPr/>
            </p:nvSpPr>
            <p:spPr>
              <a:xfrm>
                <a:off x="1018572" y="659756"/>
                <a:ext cx="275589" cy="355959"/>
              </a:xfrm>
              <a:custGeom>
                <a:avLst/>
                <a:gdLst/>
                <a:ahLst/>
                <a:cxnLst/>
                <a:rect l="l" t="t" r="r" b="b"/>
                <a:pathLst>
                  <a:path w="7465" h="9642" extrusionOk="0">
                    <a:moveTo>
                      <a:pt x="5178" y="0"/>
                    </a:moveTo>
                    <a:cubicBezTo>
                      <a:pt x="4155" y="0"/>
                      <a:pt x="2101" y="1479"/>
                      <a:pt x="47" y="7766"/>
                    </a:cubicBezTo>
                    <a:cubicBezTo>
                      <a:pt x="1" y="7902"/>
                      <a:pt x="69" y="8039"/>
                      <a:pt x="184" y="8108"/>
                    </a:cubicBezTo>
                    <a:cubicBezTo>
                      <a:pt x="686" y="8405"/>
                      <a:pt x="1370" y="8747"/>
                      <a:pt x="2238" y="9067"/>
                    </a:cubicBezTo>
                    <a:cubicBezTo>
                      <a:pt x="3105" y="9386"/>
                      <a:pt x="3858" y="9546"/>
                      <a:pt x="4429" y="9637"/>
                    </a:cubicBezTo>
                    <a:cubicBezTo>
                      <a:pt x="4446" y="9640"/>
                      <a:pt x="4464" y="9642"/>
                      <a:pt x="4481" y="9642"/>
                    </a:cubicBezTo>
                    <a:cubicBezTo>
                      <a:pt x="4599" y="9642"/>
                      <a:pt x="4709" y="9574"/>
                      <a:pt x="4749" y="9455"/>
                    </a:cubicBezTo>
                    <a:cubicBezTo>
                      <a:pt x="7465" y="2630"/>
                      <a:pt x="6369" y="370"/>
                      <a:pt x="5479" y="51"/>
                    </a:cubicBezTo>
                    <a:cubicBezTo>
                      <a:pt x="5392" y="19"/>
                      <a:pt x="5291" y="0"/>
                      <a:pt x="51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6"/>
              <p:cNvSpPr/>
              <p:nvPr/>
            </p:nvSpPr>
            <p:spPr>
              <a:xfrm>
                <a:off x="1033745" y="841353"/>
                <a:ext cx="141616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4399" extrusionOk="0">
                    <a:moveTo>
                      <a:pt x="2472" y="0"/>
                    </a:moveTo>
                    <a:cubicBezTo>
                      <a:pt x="1445" y="0"/>
                      <a:pt x="405" y="2368"/>
                      <a:pt x="1" y="3326"/>
                    </a:cubicBezTo>
                    <a:cubicBezTo>
                      <a:pt x="480" y="3577"/>
                      <a:pt x="1096" y="3874"/>
                      <a:pt x="1827" y="4148"/>
                    </a:cubicBezTo>
                    <a:cubicBezTo>
                      <a:pt x="2101" y="4239"/>
                      <a:pt x="2375" y="4330"/>
                      <a:pt x="2626" y="4399"/>
                    </a:cubicBezTo>
                    <a:cubicBezTo>
                      <a:pt x="2945" y="3440"/>
                      <a:pt x="3835" y="450"/>
                      <a:pt x="2694" y="39"/>
                    </a:cubicBezTo>
                    <a:cubicBezTo>
                      <a:pt x="2620" y="13"/>
                      <a:pt x="2546" y="0"/>
                      <a:pt x="24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6"/>
              <p:cNvSpPr/>
              <p:nvPr/>
            </p:nvSpPr>
            <p:spPr>
              <a:xfrm>
                <a:off x="1108023" y="679913"/>
                <a:ext cx="107799" cy="115515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3129" extrusionOk="0">
                    <a:moveTo>
                      <a:pt x="2388" y="1"/>
                    </a:moveTo>
                    <a:cubicBezTo>
                      <a:pt x="1816" y="1"/>
                      <a:pt x="609" y="1570"/>
                      <a:pt x="248" y="2312"/>
                    </a:cubicBezTo>
                    <a:cubicBezTo>
                      <a:pt x="1" y="2837"/>
                      <a:pt x="125" y="3129"/>
                      <a:pt x="509" y="3129"/>
                    </a:cubicBezTo>
                    <a:cubicBezTo>
                      <a:pt x="726" y="3129"/>
                      <a:pt x="1027" y="3035"/>
                      <a:pt x="1390" y="2837"/>
                    </a:cubicBezTo>
                    <a:cubicBezTo>
                      <a:pt x="2394" y="2289"/>
                      <a:pt x="2919" y="258"/>
                      <a:pt x="2508" y="30"/>
                    </a:cubicBezTo>
                    <a:cubicBezTo>
                      <a:pt x="2472" y="10"/>
                      <a:pt x="2432" y="1"/>
                      <a:pt x="23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36"/>
              <p:cNvSpPr/>
              <p:nvPr/>
            </p:nvSpPr>
            <p:spPr>
              <a:xfrm>
                <a:off x="1015212" y="654698"/>
                <a:ext cx="255358" cy="364671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9878" extrusionOk="0">
                    <a:moveTo>
                      <a:pt x="5209" y="237"/>
                    </a:moveTo>
                    <a:cubicBezTo>
                      <a:pt x="5361" y="237"/>
                      <a:pt x="5512" y="271"/>
                      <a:pt x="5661" y="347"/>
                    </a:cubicBezTo>
                    <a:cubicBezTo>
                      <a:pt x="6688" y="872"/>
                      <a:pt x="6483" y="2904"/>
                      <a:pt x="6369" y="3794"/>
                    </a:cubicBezTo>
                    <a:cubicBezTo>
                      <a:pt x="6232" y="4912"/>
                      <a:pt x="5958" y="6008"/>
                      <a:pt x="5616" y="7081"/>
                    </a:cubicBezTo>
                    <a:cubicBezTo>
                      <a:pt x="5456" y="7583"/>
                      <a:pt x="5319" y="8450"/>
                      <a:pt x="4999" y="8907"/>
                    </a:cubicBezTo>
                    <a:cubicBezTo>
                      <a:pt x="4636" y="9372"/>
                      <a:pt x="4272" y="9528"/>
                      <a:pt x="3892" y="9528"/>
                    </a:cubicBezTo>
                    <a:cubicBezTo>
                      <a:pt x="3415" y="9528"/>
                      <a:pt x="2912" y="9281"/>
                      <a:pt x="2353" y="9090"/>
                    </a:cubicBezTo>
                    <a:lnTo>
                      <a:pt x="2353" y="9090"/>
                    </a:lnTo>
                    <a:cubicBezTo>
                      <a:pt x="2353" y="9090"/>
                      <a:pt x="2352" y="9090"/>
                      <a:pt x="2352" y="9089"/>
                    </a:cubicBezTo>
                    <a:lnTo>
                      <a:pt x="2352" y="9089"/>
                    </a:lnTo>
                    <a:cubicBezTo>
                      <a:pt x="2352" y="9089"/>
                      <a:pt x="2352" y="9089"/>
                      <a:pt x="2352" y="9089"/>
                    </a:cubicBezTo>
                    <a:cubicBezTo>
                      <a:pt x="1119" y="8610"/>
                      <a:pt x="320" y="8473"/>
                      <a:pt x="594" y="6944"/>
                    </a:cubicBezTo>
                    <a:cubicBezTo>
                      <a:pt x="754" y="6122"/>
                      <a:pt x="1256" y="5163"/>
                      <a:pt x="1598" y="4433"/>
                    </a:cubicBezTo>
                    <a:cubicBezTo>
                      <a:pt x="1964" y="3634"/>
                      <a:pt x="2374" y="2858"/>
                      <a:pt x="2877" y="2128"/>
                    </a:cubicBezTo>
                    <a:cubicBezTo>
                      <a:pt x="3309" y="1538"/>
                      <a:pt x="4266" y="237"/>
                      <a:pt x="5209" y="237"/>
                    </a:cubicBezTo>
                    <a:close/>
                    <a:moveTo>
                      <a:pt x="5203" y="0"/>
                    </a:moveTo>
                    <a:cubicBezTo>
                      <a:pt x="4161" y="0"/>
                      <a:pt x="3178" y="1328"/>
                      <a:pt x="2694" y="2014"/>
                    </a:cubicBezTo>
                    <a:cubicBezTo>
                      <a:pt x="1598" y="3566"/>
                      <a:pt x="845" y="5415"/>
                      <a:pt x="252" y="7195"/>
                    </a:cubicBezTo>
                    <a:cubicBezTo>
                      <a:pt x="138" y="7560"/>
                      <a:pt x="1" y="7857"/>
                      <a:pt x="69" y="8085"/>
                    </a:cubicBezTo>
                    <a:cubicBezTo>
                      <a:pt x="274" y="8767"/>
                      <a:pt x="1315" y="8928"/>
                      <a:pt x="2293" y="9312"/>
                    </a:cubicBezTo>
                    <a:lnTo>
                      <a:pt x="2293" y="9312"/>
                    </a:lnTo>
                    <a:cubicBezTo>
                      <a:pt x="2297" y="9314"/>
                      <a:pt x="2301" y="9316"/>
                      <a:pt x="2306" y="9318"/>
                    </a:cubicBezTo>
                    <a:cubicBezTo>
                      <a:pt x="2306" y="9318"/>
                      <a:pt x="2306" y="9318"/>
                      <a:pt x="2306" y="9318"/>
                    </a:cubicBezTo>
                    <a:lnTo>
                      <a:pt x="2306" y="9318"/>
                    </a:lnTo>
                    <a:cubicBezTo>
                      <a:pt x="2307" y="9318"/>
                      <a:pt x="2307" y="9318"/>
                      <a:pt x="2308" y="9318"/>
                    </a:cubicBezTo>
                    <a:lnTo>
                      <a:pt x="2308" y="9318"/>
                    </a:lnTo>
                    <a:cubicBezTo>
                      <a:pt x="2856" y="9496"/>
                      <a:pt x="3608" y="9877"/>
                      <a:pt x="4244" y="9877"/>
                    </a:cubicBezTo>
                    <a:cubicBezTo>
                      <a:pt x="4508" y="9877"/>
                      <a:pt x="4753" y="9811"/>
                      <a:pt x="4954" y="9637"/>
                    </a:cubicBezTo>
                    <a:cubicBezTo>
                      <a:pt x="5638" y="9021"/>
                      <a:pt x="5912" y="6944"/>
                      <a:pt x="6163" y="6054"/>
                    </a:cubicBezTo>
                    <a:cubicBezTo>
                      <a:pt x="6346" y="5300"/>
                      <a:pt x="6506" y="4547"/>
                      <a:pt x="6597" y="3794"/>
                    </a:cubicBezTo>
                    <a:cubicBezTo>
                      <a:pt x="6711" y="2790"/>
                      <a:pt x="6917" y="553"/>
                      <a:pt x="5616" y="73"/>
                    </a:cubicBezTo>
                    <a:cubicBezTo>
                      <a:pt x="5478" y="23"/>
                      <a:pt x="5340" y="0"/>
                      <a:pt x="5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6"/>
              <p:cNvSpPr/>
              <p:nvPr/>
            </p:nvSpPr>
            <p:spPr>
              <a:xfrm>
                <a:off x="989924" y="851948"/>
                <a:ext cx="162695" cy="29984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8122" extrusionOk="0">
                    <a:moveTo>
                      <a:pt x="3479" y="0"/>
                    </a:moveTo>
                    <a:cubicBezTo>
                      <a:pt x="2725" y="0"/>
                      <a:pt x="1791" y="1808"/>
                      <a:pt x="1256" y="3176"/>
                    </a:cubicBezTo>
                    <a:cubicBezTo>
                      <a:pt x="686" y="4659"/>
                      <a:pt x="1" y="7855"/>
                      <a:pt x="731" y="8106"/>
                    </a:cubicBezTo>
                    <a:cubicBezTo>
                      <a:pt x="760" y="8116"/>
                      <a:pt x="791" y="8121"/>
                      <a:pt x="822" y="8121"/>
                    </a:cubicBezTo>
                    <a:cubicBezTo>
                      <a:pt x="1561" y="8121"/>
                      <a:pt x="2966" y="5397"/>
                      <a:pt x="3447" y="3975"/>
                    </a:cubicBezTo>
                    <a:cubicBezTo>
                      <a:pt x="3950" y="2468"/>
                      <a:pt x="4406" y="300"/>
                      <a:pt x="3630" y="26"/>
                    </a:cubicBezTo>
                    <a:cubicBezTo>
                      <a:pt x="3581" y="8"/>
                      <a:pt x="3530" y="0"/>
                      <a:pt x="3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6"/>
              <p:cNvSpPr/>
              <p:nvPr/>
            </p:nvSpPr>
            <p:spPr>
              <a:xfrm>
                <a:off x="1056855" y="867269"/>
                <a:ext cx="69626" cy="97942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653" extrusionOk="0">
                    <a:moveTo>
                      <a:pt x="1533" y="1"/>
                    </a:moveTo>
                    <a:cubicBezTo>
                      <a:pt x="1426" y="1"/>
                      <a:pt x="1298" y="62"/>
                      <a:pt x="1155" y="204"/>
                    </a:cubicBezTo>
                    <a:cubicBezTo>
                      <a:pt x="881" y="501"/>
                      <a:pt x="288" y="1597"/>
                      <a:pt x="82" y="2304"/>
                    </a:cubicBezTo>
                    <a:cubicBezTo>
                      <a:pt x="1" y="2557"/>
                      <a:pt x="39" y="2652"/>
                      <a:pt x="141" y="2652"/>
                    </a:cubicBezTo>
                    <a:cubicBezTo>
                      <a:pt x="327" y="2652"/>
                      <a:pt x="724" y="2340"/>
                      <a:pt x="1018" y="2076"/>
                    </a:cubicBezTo>
                    <a:cubicBezTo>
                      <a:pt x="1452" y="1665"/>
                      <a:pt x="1886" y="1003"/>
                      <a:pt x="1886" y="592"/>
                    </a:cubicBezTo>
                    <a:cubicBezTo>
                      <a:pt x="1886" y="255"/>
                      <a:pt x="1752" y="1"/>
                      <a:pt x="15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6"/>
              <p:cNvSpPr/>
              <p:nvPr/>
            </p:nvSpPr>
            <p:spPr>
              <a:xfrm>
                <a:off x="959984" y="847481"/>
                <a:ext cx="229885" cy="30804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8344" extrusionOk="0">
                    <a:moveTo>
                      <a:pt x="4214" y="427"/>
                    </a:moveTo>
                    <a:cubicBezTo>
                      <a:pt x="4265" y="427"/>
                      <a:pt x="4318" y="432"/>
                      <a:pt x="4373" y="444"/>
                    </a:cubicBezTo>
                    <a:cubicBezTo>
                      <a:pt x="4761" y="512"/>
                      <a:pt x="4761" y="1174"/>
                      <a:pt x="4669" y="1859"/>
                    </a:cubicBezTo>
                    <a:cubicBezTo>
                      <a:pt x="4624" y="2247"/>
                      <a:pt x="4555" y="2589"/>
                      <a:pt x="4464" y="2954"/>
                    </a:cubicBezTo>
                    <a:cubicBezTo>
                      <a:pt x="4327" y="3548"/>
                      <a:pt x="4144" y="4119"/>
                      <a:pt x="3916" y="4689"/>
                    </a:cubicBezTo>
                    <a:cubicBezTo>
                      <a:pt x="3624" y="5385"/>
                      <a:pt x="2603" y="8115"/>
                      <a:pt x="1591" y="8115"/>
                    </a:cubicBezTo>
                    <a:cubicBezTo>
                      <a:pt x="1581" y="8115"/>
                      <a:pt x="1570" y="8115"/>
                      <a:pt x="1559" y="8114"/>
                    </a:cubicBezTo>
                    <a:lnTo>
                      <a:pt x="1559" y="8114"/>
                    </a:lnTo>
                    <a:cubicBezTo>
                      <a:pt x="832" y="7529"/>
                      <a:pt x="1613" y="5228"/>
                      <a:pt x="1816" y="4507"/>
                    </a:cubicBezTo>
                    <a:cubicBezTo>
                      <a:pt x="1999" y="3822"/>
                      <a:pt x="2227" y="3160"/>
                      <a:pt x="2524" y="2521"/>
                    </a:cubicBezTo>
                    <a:cubicBezTo>
                      <a:pt x="2661" y="2247"/>
                      <a:pt x="2798" y="1973"/>
                      <a:pt x="2935" y="1699"/>
                    </a:cubicBezTo>
                    <a:cubicBezTo>
                      <a:pt x="3270" y="1092"/>
                      <a:pt x="3643" y="427"/>
                      <a:pt x="4214" y="427"/>
                    </a:cubicBezTo>
                    <a:close/>
                    <a:moveTo>
                      <a:pt x="4266" y="1"/>
                    </a:moveTo>
                    <a:cubicBezTo>
                      <a:pt x="2490" y="1"/>
                      <a:pt x="0" y="7307"/>
                      <a:pt x="1474" y="8318"/>
                    </a:cubicBezTo>
                    <a:cubicBezTo>
                      <a:pt x="1494" y="8334"/>
                      <a:pt x="1514" y="8341"/>
                      <a:pt x="1533" y="8341"/>
                    </a:cubicBezTo>
                    <a:cubicBezTo>
                      <a:pt x="1536" y="8341"/>
                      <a:pt x="1538" y="8341"/>
                      <a:pt x="1541" y="8341"/>
                    </a:cubicBezTo>
                    <a:lnTo>
                      <a:pt x="1541" y="8341"/>
                    </a:lnTo>
                    <a:cubicBezTo>
                      <a:pt x="1541" y="8341"/>
                      <a:pt x="1542" y="8341"/>
                      <a:pt x="1542" y="8341"/>
                    </a:cubicBezTo>
                    <a:cubicBezTo>
                      <a:pt x="1561" y="8343"/>
                      <a:pt x="1580" y="8344"/>
                      <a:pt x="1598" y="8344"/>
                    </a:cubicBezTo>
                    <a:cubicBezTo>
                      <a:pt x="3448" y="8344"/>
                      <a:pt x="6226" y="643"/>
                      <a:pt x="4464" y="33"/>
                    </a:cubicBezTo>
                    <a:cubicBezTo>
                      <a:pt x="4399" y="11"/>
                      <a:pt x="4333" y="1"/>
                      <a:pt x="42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9" name="Google Shape;1669;p36"/>
            <p:cNvGrpSpPr/>
            <p:nvPr/>
          </p:nvGrpSpPr>
          <p:grpSpPr>
            <a:xfrm rot="8100000">
              <a:off x="1344830" y="1147039"/>
              <a:ext cx="412918" cy="810774"/>
              <a:chOff x="881239" y="654698"/>
              <a:chExt cx="412922" cy="810782"/>
            </a:xfrm>
          </p:grpSpPr>
          <p:sp>
            <p:nvSpPr>
              <p:cNvPr id="1670" name="Google Shape;1670;p36"/>
              <p:cNvSpPr/>
              <p:nvPr/>
            </p:nvSpPr>
            <p:spPr>
              <a:xfrm>
                <a:off x="899771" y="708302"/>
                <a:ext cx="348907" cy="755738"/>
              </a:xfrm>
              <a:custGeom>
                <a:avLst/>
                <a:gdLst/>
                <a:ahLst/>
                <a:cxnLst/>
                <a:rect l="l" t="t" r="r" b="b"/>
                <a:pathLst>
                  <a:path w="9451" h="20471" extrusionOk="0">
                    <a:moveTo>
                      <a:pt x="7310" y="1"/>
                    </a:moveTo>
                    <a:cubicBezTo>
                      <a:pt x="6978" y="1"/>
                      <a:pt x="6689" y="79"/>
                      <a:pt x="6529" y="265"/>
                    </a:cubicBezTo>
                    <a:cubicBezTo>
                      <a:pt x="3972" y="3164"/>
                      <a:pt x="480" y="15900"/>
                      <a:pt x="46" y="19347"/>
                    </a:cubicBezTo>
                    <a:cubicBezTo>
                      <a:pt x="1" y="19826"/>
                      <a:pt x="274" y="20123"/>
                      <a:pt x="891" y="20351"/>
                    </a:cubicBezTo>
                    <a:cubicBezTo>
                      <a:pt x="1123" y="20429"/>
                      <a:pt x="1323" y="20470"/>
                      <a:pt x="1496" y="20470"/>
                    </a:cubicBezTo>
                    <a:cubicBezTo>
                      <a:pt x="1783" y="20470"/>
                      <a:pt x="1998" y="20356"/>
                      <a:pt x="2169" y="20100"/>
                    </a:cubicBezTo>
                    <a:cubicBezTo>
                      <a:pt x="4041" y="17178"/>
                      <a:pt x="9450" y="5149"/>
                      <a:pt x="9359" y="1292"/>
                    </a:cubicBezTo>
                    <a:cubicBezTo>
                      <a:pt x="9336" y="813"/>
                      <a:pt x="8811" y="379"/>
                      <a:pt x="8195" y="151"/>
                    </a:cubicBezTo>
                    <a:cubicBezTo>
                      <a:pt x="7902" y="57"/>
                      <a:pt x="7591" y="1"/>
                      <a:pt x="73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6"/>
              <p:cNvSpPr/>
              <p:nvPr/>
            </p:nvSpPr>
            <p:spPr>
              <a:xfrm>
                <a:off x="988263" y="708302"/>
                <a:ext cx="258718" cy="474944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12865" extrusionOk="0">
                    <a:moveTo>
                      <a:pt x="4913" y="1"/>
                    </a:moveTo>
                    <a:cubicBezTo>
                      <a:pt x="4581" y="1"/>
                      <a:pt x="4292" y="79"/>
                      <a:pt x="4132" y="265"/>
                    </a:cubicBezTo>
                    <a:cubicBezTo>
                      <a:pt x="3127" y="1406"/>
                      <a:pt x="2009" y="4008"/>
                      <a:pt x="959" y="6975"/>
                    </a:cubicBezTo>
                    <a:cubicBezTo>
                      <a:pt x="1027" y="7044"/>
                      <a:pt x="1096" y="7090"/>
                      <a:pt x="1164" y="7135"/>
                    </a:cubicBezTo>
                    <a:cubicBezTo>
                      <a:pt x="662" y="8459"/>
                      <a:pt x="0" y="11244"/>
                      <a:pt x="411" y="12180"/>
                    </a:cubicBezTo>
                    <a:cubicBezTo>
                      <a:pt x="480" y="12339"/>
                      <a:pt x="594" y="12454"/>
                      <a:pt x="731" y="12499"/>
                    </a:cubicBezTo>
                    <a:cubicBezTo>
                      <a:pt x="799" y="12522"/>
                      <a:pt x="845" y="12522"/>
                      <a:pt x="913" y="12522"/>
                    </a:cubicBezTo>
                    <a:cubicBezTo>
                      <a:pt x="1005" y="12522"/>
                      <a:pt x="1096" y="12499"/>
                      <a:pt x="1187" y="12454"/>
                    </a:cubicBezTo>
                    <a:cubicBezTo>
                      <a:pt x="2009" y="12066"/>
                      <a:pt x="3127" y="9920"/>
                      <a:pt x="3675" y="8528"/>
                    </a:cubicBezTo>
                    <a:cubicBezTo>
                      <a:pt x="3949" y="8619"/>
                      <a:pt x="4246" y="8710"/>
                      <a:pt x="4565" y="8802"/>
                    </a:cubicBezTo>
                    <a:cubicBezTo>
                      <a:pt x="4565" y="8802"/>
                      <a:pt x="3926" y="11061"/>
                      <a:pt x="3333" y="12864"/>
                    </a:cubicBezTo>
                    <a:cubicBezTo>
                      <a:pt x="5227" y="8505"/>
                      <a:pt x="7008" y="3529"/>
                      <a:pt x="6962" y="1292"/>
                    </a:cubicBezTo>
                    <a:cubicBezTo>
                      <a:pt x="6939" y="813"/>
                      <a:pt x="6414" y="402"/>
                      <a:pt x="5798" y="151"/>
                    </a:cubicBezTo>
                    <a:cubicBezTo>
                      <a:pt x="5505" y="57"/>
                      <a:pt x="5194" y="1"/>
                      <a:pt x="4913" y="1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6"/>
              <p:cNvSpPr/>
              <p:nvPr/>
            </p:nvSpPr>
            <p:spPr>
              <a:xfrm>
                <a:off x="881239" y="704500"/>
                <a:ext cx="386822" cy="760980"/>
              </a:xfrm>
              <a:custGeom>
                <a:avLst/>
                <a:gdLst/>
                <a:ahLst/>
                <a:cxnLst/>
                <a:rect l="l" t="t" r="r" b="b"/>
                <a:pathLst>
                  <a:path w="10478" h="20613" extrusionOk="0">
                    <a:moveTo>
                      <a:pt x="8224" y="274"/>
                    </a:moveTo>
                    <a:cubicBezTo>
                      <a:pt x="8499" y="274"/>
                      <a:pt x="8779" y="368"/>
                      <a:pt x="9062" y="573"/>
                    </a:cubicBezTo>
                    <a:cubicBezTo>
                      <a:pt x="10477" y="1578"/>
                      <a:pt x="9290" y="4339"/>
                      <a:pt x="8902" y="5618"/>
                    </a:cubicBezTo>
                    <a:cubicBezTo>
                      <a:pt x="8354" y="7398"/>
                      <a:pt x="7693" y="9156"/>
                      <a:pt x="6985" y="10890"/>
                    </a:cubicBezTo>
                    <a:cubicBezTo>
                      <a:pt x="6209" y="12830"/>
                      <a:pt x="5364" y="14725"/>
                      <a:pt x="4451" y="16597"/>
                    </a:cubicBezTo>
                    <a:cubicBezTo>
                      <a:pt x="3977" y="17567"/>
                      <a:pt x="3075" y="20370"/>
                      <a:pt x="1668" y="20370"/>
                    </a:cubicBezTo>
                    <a:cubicBezTo>
                      <a:pt x="1598" y="20370"/>
                      <a:pt x="1526" y="20363"/>
                      <a:pt x="1453" y="20348"/>
                    </a:cubicBezTo>
                    <a:lnTo>
                      <a:pt x="1453" y="20348"/>
                    </a:lnTo>
                    <a:cubicBezTo>
                      <a:pt x="1448" y="20345"/>
                      <a:pt x="1443" y="20343"/>
                      <a:pt x="1438" y="20340"/>
                    </a:cubicBezTo>
                    <a:cubicBezTo>
                      <a:pt x="0" y="19678"/>
                      <a:pt x="1210" y="16619"/>
                      <a:pt x="1484" y="15547"/>
                    </a:cubicBezTo>
                    <a:cubicBezTo>
                      <a:pt x="1918" y="13743"/>
                      <a:pt x="2420" y="11963"/>
                      <a:pt x="2968" y="10183"/>
                    </a:cubicBezTo>
                    <a:cubicBezTo>
                      <a:pt x="3381" y="8839"/>
                      <a:pt x="5590" y="274"/>
                      <a:pt x="8224" y="274"/>
                    </a:cubicBezTo>
                    <a:close/>
                    <a:moveTo>
                      <a:pt x="8004" y="0"/>
                    </a:moveTo>
                    <a:cubicBezTo>
                      <a:pt x="7415" y="0"/>
                      <a:pt x="6889" y="305"/>
                      <a:pt x="6483" y="893"/>
                    </a:cubicBezTo>
                    <a:cubicBezTo>
                      <a:pt x="4428" y="3883"/>
                      <a:pt x="3424" y="7832"/>
                      <a:pt x="2420" y="11256"/>
                    </a:cubicBezTo>
                    <a:cubicBezTo>
                      <a:pt x="1781" y="13355"/>
                      <a:pt x="1210" y="15455"/>
                      <a:pt x="776" y="17601"/>
                    </a:cubicBezTo>
                    <a:cubicBezTo>
                      <a:pt x="525" y="18811"/>
                      <a:pt x="0" y="19952"/>
                      <a:pt x="1324" y="20545"/>
                    </a:cubicBezTo>
                    <a:cubicBezTo>
                      <a:pt x="1339" y="20550"/>
                      <a:pt x="1354" y="20553"/>
                      <a:pt x="1368" y="20553"/>
                    </a:cubicBezTo>
                    <a:cubicBezTo>
                      <a:pt x="1376" y="20553"/>
                      <a:pt x="1384" y="20552"/>
                      <a:pt x="1391" y="20551"/>
                    </a:cubicBezTo>
                    <a:lnTo>
                      <a:pt x="1391" y="20551"/>
                    </a:lnTo>
                    <a:cubicBezTo>
                      <a:pt x="1569" y="20593"/>
                      <a:pt x="1728" y="20613"/>
                      <a:pt x="1871" y="20613"/>
                    </a:cubicBezTo>
                    <a:cubicBezTo>
                      <a:pt x="2762" y="20613"/>
                      <a:pt x="3049" y="19847"/>
                      <a:pt x="3538" y="18948"/>
                    </a:cubicBezTo>
                    <a:cubicBezTo>
                      <a:pt x="4406" y="17327"/>
                      <a:pt x="5182" y="15661"/>
                      <a:pt x="5912" y="13995"/>
                    </a:cubicBezTo>
                    <a:cubicBezTo>
                      <a:pt x="7464" y="10502"/>
                      <a:pt x="9108" y="6805"/>
                      <a:pt x="9792" y="3016"/>
                    </a:cubicBezTo>
                    <a:cubicBezTo>
                      <a:pt x="9998" y="1988"/>
                      <a:pt x="10203" y="1007"/>
                      <a:pt x="9176" y="368"/>
                    </a:cubicBezTo>
                    <a:cubicBezTo>
                      <a:pt x="8770" y="121"/>
                      <a:pt x="8375" y="0"/>
                      <a:pt x="80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6"/>
              <p:cNvSpPr/>
              <p:nvPr/>
            </p:nvSpPr>
            <p:spPr>
              <a:xfrm>
                <a:off x="1018572" y="659756"/>
                <a:ext cx="275589" cy="355959"/>
              </a:xfrm>
              <a:custGeom>
                <a:avLst/>
                <a:gdLst/>
                <a:ahLst/>
                <a:cxnLst/>
                <a:rect l="l" t="t" r="r" b="b"/>
                <a:pathLst>
                  <a:path w="7465" h="9642" extrusionOk="0">
                    <a:moveTo>
                      <a:pt x="5178" y="0"/>
                    </a:moveTo>
                    <a:cubicBezTo>
                      <a:pt x="4155" y="0"/>
                      <a:pt x="2101" y="1479"/>
                      <a:pt x="47" y="7766"/>
                    </a:cubicBezTo>
                    <a:cubicBezTo>
                      <a:pt x="1" y="7902"/>
                      <a:pt x="69" y="8039"/>
                      <a:pt x="184" y="8108"/>
                    </a:cubicBezTo>
                    <a:cubicBezTo>
                      <a:pt x="686" y="8405"/>
                      <a:pt x="1370" y="8747"/>
                      <a:pt x="2238" y="9067"/>
                    </a:cubicBezTo>
                    <a:cubicBezTo>
                      <a:pt x="3105" y="9386"/>
                      <a:pt x="3858" y="9546"/>
                      <a:pt x="4429" y="9637"/>
                    </a:cubicBezTo>
                    <a:cubicBezTo>
                      <a:pt x="4446" y="9640"/>
                      <a:pt x="4464" y="9642"/>
                      <a:pt x="4481" y="9642"/>
                    </a:cubicBezTo>
                    <a:cubicBezTo>
                      <a:pt x="4599" y="9642"/>
                      <a:pt x="4709" y="9574"/>
                      <a:pt x="4749" y="9455"/>
                    </a:cubicBezTo>
                    <a:cubicBezTo>
                      <a:pt x="7465" y="2630"/>
                      <a:pt x="6369" y="370"/>
                      <a:pt x="5479" y="51"/>
                    </a:cubicBezTo>
                    <a:cubicBezTo>
                      <a:pt x="5392" y="19"/>
                      <a:pt x="5291" y="0"/>
                      <a:pt x="5178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6"/>
              <p:cNvSpPr/>
              <p:nvPr/>
            </p:nvSpPr>
            <p:spPr>
              <a:xfrm>
                <a:off x="1033745" y="841353"/>
                <a:ext cx="141616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4399" extrusionOk="0">
                    <a:moveTo>
                      <a:pt x="2472" y="0"/>
                    </a:moveTo>
                    <a:cubicBezTo>
                      <a:pt x="1445" y="0"/>
                      <a:pt x="405" y="2368"/>
                      <a:pt x="1" y="3326"/>
                    </a:cubicBezTo>
                    <a:cubicBezTo>
                      <a:pt x="480" y="3577"/>
                      <a:pt x="1096" y="3874"/>
                      <a:pt x="1827" y="4148"/>
                    </a:cubicBezTo>
                    <a:cubicBezTo>
                      <a:pt x="2101" y="4239"/>
                      <a:pt x="2375" y="4330"/>
                      <a:pt x="2626" y="4399"/>
                    </a:cubicBezTo>
                    <a:cubicBezTo>
                      <a:pt x="2945" y="3440"/>
                      <a:pt x="3835" y="450"/>
                      <a:pt x="2694" y="39"/>
                    </a:cubicBezTo>
                    <a:cubicBezTo>
                      <a:pt x="2620" y="13"/>
                      <a:pt x="2546" y="0"/>
                      <a:pt x="2472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6"/>
              <p:cNvSpPr/>
              <p:nvPr/>
            </p:nvSpPr>
            <p:spPr>
              <a:xfrm>
                <a:off x="1108023" y="679913"/>
                <a:ext cx="107799" cy="115515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3129" extrusionOk="0">
                    <a:moveTo>
                      <a:pt x="2388" y="1"/>
                    </a:moveTo>
                    <a:cubicBezTo>
                      <a:pt x="1816" y="1"/>
                      <a:pt x="609" y="1570"/>
                      <a:pt x="248" y="2312"/>
                    </a:cubicBezTo>
                    <a:cubicBezTo>
                      <a:pt x="1" y="2837"/>
                      <a:pt x="125" y="3129"/>
                      <a:pt x="509" y="3129"/>
                    </a:cubicBezTo>
                    <a:cubicBezTo>
                      <a:pt x="726" y="3129"/>
                      <a:pt x="1027" y="3035"/>
                      <a:pt x="1390" y="2837"/>
                    </a:cubicBezTo>
                    <a:cubicBezTo>
                      <a:pt x="2394" y="2289"/>
                      <a:pt x="2919" y="258"/>
                      <a:pt x="2508" y="30"/>
                    </a:cubicBezTo>
                    <a:cubicBezTo>
                      <a:pt x="2472" y="10"/>
                      <a:pt x="2432" y="1"/>
                      <a:pt x="238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6"/>
              <p:cNvSpPr/>
              <p:nvPr/>
            </p:nvSpPr>
            <p:spPr>
              <a:xfrm>
                <a:off x="1015212" y="654698"/>
                <a:ext cx="255358" cy="364671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9878" extrusionOk="0">
                    <a:moveTo>
                      <a:pt x="5209" y="237"/>
                    </a:moveTo>
                    <a:cubicBezTo>
                      <a:pt x="5361" y="237"/>
                      <a:pt x="5512" y="271"/>
                      <a:pt x="5661" y="347"/>
                    </a:cubicBezTo>
                    <a:cubicBezTo>
                      <a:pt x="6688" y="872"/>
                      <a:pt x="6483" y="2904"/>
                      <a:pt x="6369" y="3794"/>
                    </a:cubicBezTo>
                    <a:cubicBezTo>
                      <a:pt x="6232" y="4912"/>
                      <a:pt x="5958" y="6008"/>
                      <a:pt x="5616" y="7081"/>
                    </a:cubicBezTo>
                    <a:cubicBezTo>
                      <a:pt x="5456" y="7583"/>
                      <a:pt x="5319" y="8450"/>
                      <a:pt x="4999" y="8907"/>
                    </a:cubicBezTo>
                    <a:cubicBezTo>
                      <a:pt x="4636" y="9372"/>
                      <a:pt x="4272" y="9528"/>
                      <a:pt x="3892" y="9528"/>
                    </a:cubicBezTo>
                    <a:cubicBezTo>
                      <a:pt x="3415" y="9528"/>
                      <a:pt x="2912" y="9281"/>
                      <a:pt x="2353" y="9090"/>
                    </a:cubicBezTo>
                    <a:lnTo>
                      <a:pt x="2353" y="9090"/>
                    </a:lnTo>
                    <a:cubicBezTo>
                      <a:pt x="2353" y="9090"/>
                      <a:pt x="2352" y="9090"/>
                      <a:pt x="2352" y="9089"/>
                    </a:cubicBezTo>
                    <a:lnTo>
                      <a:pt x="2352" y="9089"/>
                    </a:lnTo>
                    <a:cubicBezTo>
                      <a:pt x="2352" y="9089"/>
                      <a:pt x="2352" y="9089"/>
                      <a:pt x="2352" y="9089"/>
                    </a:cubicBezTo>
                    <a:cubicBezTo>
                      <a:pt x="1119" y="8610"/>
                      <a:pt x="320" y="8473"/>
                      <a:pt x="594" y="6944"/>
                    </a:cubicBezTo>
                    <a:cubicBezTo>
                      <a:pt x="754" y="6122"/>
                      <a:pt x="1256" y="5163"/>
                      <a:pt x="1598" y="4433"/>
                    </a:cubicBezTo>
                    <a:cubicBezTo>
                      <a:pt x="1964" y="3634"/>
                      <a:pt x="2374" y="2858"/>
                      <a:pt x="2877" y="2128"/>
                    </a:cubicBezTo>
                    <a:cubicBezTo>
                      <a:pt x="3309" y="1538"/>
                      <a:pt x="4266" y="237"/>
                      <a:pt x="5209" y="237"/>
                    </a:cubicBezTo>
                    <a:close/>
                    <a:moveTo>
                      <a:pt x="5203" y="0"/>
                    </a:moveTo>
                    <a:cubicBezTo>
                      <a:pt x="4161" y="0"/>
                      <a:pt x="3178" y="1328"/>
                      <a:pt x="2694" y="2014"/>
                    </a:cubicBezTo>
                    <a:cubicBezTo>
                      <a:pt x="1598" y="3566"/>
                      <a:pt x="845" y="5415"/>
                      <a:pt x="252" y="7195"/>
                    </a:cubicBezTo>
                    <a:cubicBezTo>
                      <a:pt x="138" y="7560"/>
                      <a:pt x="1" y="7857"/>
                      <a:pt x="69" y="8085"/>
                    </a:cubicBezTo>
                    <a:cubicBezTo>
                      <a:pt x="274" y="8767"/>
                      <a:pt x="1315" y="8928"/>
                      <a:pt x="2293" y="9312"/>
                    </a:cubicBezTo>
                    <a:lnTo>
                      <a:pt x="2293" y="9312"/>
                    </a:lnTo>
                    <a:cubicBezTo>
                      <a:pt x="2297" y="9314"/>
                      <a:pt x="2301" y="9316"/>
                      <a:pt x="2306" y="9318"/>
                    </a:cubicBezTo>
                    <a:cubicBezTo>
                      <a:pt x="2306" y="9318"/>
                      <a:pt x="2306" y="9318"/>
                      <a:pt x="2306" y="9318"/>
                    </a:cubicBezTo>
                    <a:lnTo>
                      <a:pt x="2306" y="9318"/>
                    </a:lnTo>
                    <a:cubicBezTo>
                      <a:pt x="2307" y="9318"/>
                      <a:pt x="2307" y="9318"/>
                      <a:pt x="2308" y="9318"/>
                    </a:cubicBezTo>
                    <a:lnTo>
                      <a:pt x="2308" y="9318"/>
                    </a:lnTo>
                    <a:cubicBezTo>
                      <a:pt x="2856" y="9496"/>
                      <a:pt x="3608" y="9877"/>
                      <a:pt x="4244" y="9877"/>
                    </a:cubicBezTo>
                    <a:cubicBezTo>
                      <a:pt x="4508" y="9877"/>
                      <a:pt x="4753" y="9811"/>
                      <a:pt x="4954" y="9637"/>
                    </a:cubicBezTo>
                    <a:cubicBezTo>
                      <a:pt x="5638" y="9021"/>
                      <a:pt x="5912" y="6944"/>
                      <a:pt x="6163" y="6054"/>
                    </a:cubicBezTo>
                    <a:cubicBezTo>
                      <a:pt x="6346" y="5300"/>
                      <a:pt x="6506" y="4547"/>
                      <a:pt x="6597" y="3794"/>
                    </a:cubicBezTo>
                    <a:cubicBezTo>
                      <a:pt x="6711" y="2790"/>
                      <a:pt x="6917" y="553"/>
                      <a:pt x="5616" y="73"/>
                    </a:cubicBezTo>
                    <a:cubicBezTo>
                      <a:pt x="5478" y="23"/>
                      <a:pt x="5340" y="0"/>
                      <a:pt x="52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36"/>
              <p:cNvSpPr/>
              <p:nvPr/>
            </p:nvSpPr>
            <p:spPr>
              <a:xfrm>
                <a:off x="989924" y="851948"/>
                <a:ext cx="162695" cy="299844"/>
              </a:xfrm>
              <a:custGeom>
                <a:avLst/>
                <a:gdLst/>
                <a:ahLst/>
                <a:cxnLst/>
                <a:rect l="l" t="t" r="r" b="b"/>
                <a:pathLst>
                  <a:path w="4407" h="8122" extrusionOk="0">
                    <a:moveTo>
                      <a:pt x="3479" y="0"/>
                    </a:moveTo>
                    <a:cubicBezTo>
                      <a:pt x="2725" y="0"/>
                      <a:pt x="1791" y="1808"/>
                      <a:pt x="1256" y="3176"/>
                    </a:cubicBezTo>
                    <a:cubicBezTo>
                      <a:pt x="686" y="4659"/>
                      <a:pt x="1" y="7855"/>
                      <a:pt x="731" y="8106"/>
                    </a:cubicBezTo>
                    <a:cubicBezTo>
                      <a:pt x="760" y="8116"/>
                      <a:pt x="791" y="8121"/>
                      <a:pt x="822" y="8121"/>
                    </a:cubicBezTo>
                    <a:cubicBezTo>
                      <a:pt x="1561" y="8121"/>
                      <a:pt x="2966" y="5397"/>
                      <a:pt x="3447" y="3975"/>
                    </a:cubicBezTo>
                    <a:cubicBezTo>
                      <a:pt x="3950" y="2468"/>
                      <a:pt x="4406" y="300"/>
                      <a:pt x="3630" y="26"/>
                    </a:cubicBezTo>
                    <a:cubicBezTo>
                      <a:pt x="3581" y="8"/>
                      <a:pt x="3530" y="0"/>
                      <a:pt x="3479" y="0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36"/>
              <p:cNvSpPr/>
              <p:nvPr/>
            </p:nvSpPr>
            <p:spPr>
              <a:xfrm>
                <a:off x="1056855" y="867269"/>
                <a:ext cx="69626" cy="97942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2653" extrusionOk="0">
                    <a:moveTo>
                      <a:pt x="1533" y="1"/>
                    </a:moveTo>
                    <a:cubicBezTo>
                      <a:pt x="1426" y="1"/>
                      <a:pt x="1298" y="62"/>
                      <a:pt x="1155" y="204"/>
                    </a:cubicBezTo>
                    <a:cubicBezTo>
                      <a:pt x="881" y="501"/>
                      <a:pt x="288" y="1597"/>
                      <a:pt x="82" y="2304"/>
                    </a:cubicBezTo>
                    <a:cubicBezTo>
                      <a:pt x="1" y="2557"/>
                      <a:pt x="39" y="2652"/>
                      <a:pt x="141" y="2652"/>
                    </a:cubicBezTo>
                    <a:cubicBezTo>
                      <a:pt x="327" y="2652"/>
                      <a:pt x="724" y="2340"/>
                      <a:pt x="1018" y="2076"/>
                    </a:cubicBezTo>
                    <a:cubicBezTo>
                      <a:pt x="1452" y="1665"/>
                      <a:pt x="1886" y="1003"/>
                      <a:pt x="1886" y="592"/>
                    </a:cubicBezTo>
                    <a:cubicBezTo>
                      <a:pt x="1886" y="255"/>
                      <a:pt x="1752" y="1"/>
                      <a:pt x="1533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36"/>
              <p:cNvSpPr/>
              <p:nvPr/>
            </p:nvSpPr>
            <p:spPr>
              <a:xfrm>
                <a:off x="959984" y="847481"/>
                <a:ext cx="229885" cy="308040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8344" extrusionOk="0">
                    <a:moveTo>
                      <a:pt x="4214" y="427"/>
                    </a:moveTo>
                    <a:cubicBezTo>
                      <a:pt x="4265" y="427"/>
                      <a:pt x="4318" y="432"/>
                      <a:pt x="4373" y="444"/>
                    </a:cubicBezTo>
                    <a:cubicBezTo>
                      <a:pt x="4761" y="512"/>
                      <a:pt x="4761" y="1174"/>
                      <a:pt x="4669" y="1859"/>
                    </a:cubicBezTo>
                    <a:cubicBezTo>
                      <a:pt x="4624" y="2247"/>
                      <a:pt x="4555" y="2589"/>
                      <a:pt x="4464" y="2954"/>
                    </a:cubicBezTo>
                    <a:cubicBezTo>
                      <a:pt x="4327" y="3548"/>
                      <a:pt x="4144" y="4119"/>
                      <a:pt x="3916" y="4689"/>
                    </a:cubicBezTo>
                    <a:cubicBezTo>
                      <a:pt x="3624" y="5385"/>
                      <a:pt x="2603" y="8115"/>
                      <a:pt x="1591" y="8115"/>
                    </a:cubicBezTo>
                    <a:cubicBezTo>
                      <a:pt x="1581" y="8115"/>
                      <a:pt x="1570" y="8115"/>
                      <a:pt x="1559" y="8114"/>
                    </a:cubicBezTo>
                    <a:lnTo>
                      <a:pt x="1559" y="8114"/>
                    </a:lnTo>
                    <a:cubicBezTo>
                      <a:pt x="832" y="7529"/>
                      <a:pt x="1613" y="5228"/>
                      <a:pt x="1816" y="4507"/>
                    </a:cubicBezTo>
                    <a:cubicBezTo>
                      <a:pt x="1999" y="3822"/>
                      <a:pt x="2227" y="3160"/>
                      <a:pt x="2524" y="2521"/>
                    </a:cubicBezTo>
                    <a:cubicBezTo>
                      <a:pt x="2661" y="2247"/>
                      <a:pt x="2798" y="1973"/>
                      <a:pt x="2935" y="1699"/>
                    </a:cubicBezTo>
                    <a:cubicBezTo>
                      <a:pt x="3270" y="1092"/>
                      <a:pt x="3643" y="427"/>
                      <a:pt x="4214" y="427"/>
                    </a:cubicBezTo>
                    <a:close/>
                    <a:moveTo>
                      <a:pt x="4266" y="1"/>
                    </a:moveTo>
                    <a:cubicBezTo>
                      <a:pt x="2490" y="1"/>
                      <a:pt x="0" y="7307"/>
                      <a:pt x="1474" y="8318"/>
                    </a:cubicBezTo>
                    <a:cubicBezTo>
                      <a:pt x="1494" y="8334"/>
                      <a:pt x="1514" y="8341"/>
                      <a:pt x="1533" y="8341"/>
                    </a:cubicBezTo>
                    <a:cubicBezTo>
                      <a:pt x="1536" y="8341"/>
                      <a:pt x="1538" y="8341"/>
                      <a:pt x="1541" y="8341"/>
                    </a:cubicBezTo>
                    <a:lnTo>
                      <a:pt x="1541" y="8341"/>
                    </a:lnTo>
                    <a:cubicBezTo>
                      <a:pt x="1541" y="8341"/>
                      <a:pt x="1542" y="8341"/>
                      <a:pt x="1542" y="8341"/>
                    </a:cubicBezTo>
                    <a:cubicBezTo>
                      <a:pt x="1561" y="8343"/>
                      <a:pt x="1580" y="8344"/>
                      <a:pt x="1598" y="8344"/>
                    </a:cubicBezTo>
                    <a:cubicBezTo>
                      <a:pt x="3448" y="8344"/>
                      <a:pt x="6226" y="643"/>
                      <a:pt x="4464" y="33"/>
                    </a:cubicBezTo>
                    <a:cubicBezTo>
                      <a:pt x="4399" y="11"/>
                      <a:pt x="4333" y="1"/>
                      <a:pt x="42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80" name="Google Shape;1680;p36"/>
          <p:cNvGrpSpPr/>
          <p:nvPr/>
        </p:nvGrpSpPr>
        <p:grpSpPr>
          <a:xfrm>
            <a:off x="7929579" y="4092065"/>
            <a:ext cx="524069" cy="478296"/>
            <a:chOff x="7516679" y="3452240"/>
            <a:chExt cx="524069" cy="478296"/>
          </a:xfrm>
        </p:grpSpPr>
        <p:grpSp>
          <p:nvGrpSpPr>
            <p:cNvPr id="1681" name="Google Shape;1681;p36"/>
            <p:cNvGrpSpPr/>
            <p:nvPr/>
          </p:nvGrpSpPr>
          <p:grpSpPr>
            <a:xfrm>
              <a:off x="7564304" y="3461765"/>
              <a:ext cx="476444" cy="468771"/>
              <a:chOff x="5725679" y="3981227"/>
              <a:chExt cx="476444" cy="468771"/>
            </a:xfrm>
          </p:grpSpPr>
          <p:sp>
            <p:nvSpPr>
              <p:cNvPr id="1682" name="Google Shape;1682;p36"/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36"/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36"/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36"/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36"/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36"/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36"/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36"/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36"/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1" name="Google Shape;1691;p36"/>
            <p:cNvGrpSpPr/>
            <p:nvPr/>
          </p:nvGrpSpPr>
          <p:grpSpPr>
            <a:xfrm>
              <a:off x="7516679" y="3452240"/>
              <a:ext cx="476444" cy="468771"/>
              <a:chOff x="5725679" y="3981227"/>
              <a:chExt cx="476444" cy="468771"/>
            </a:xfrm>
          </p:grpSpPr>
          <p:sp>
            <p:nvSpPr>
              <p:cNvPr id="1692" name="Google Shape;1692;p36"/>
              <p:cNvSpPr/>
              <p:nvPr/>
            </p:nvSpPr>
            <p:spPr>
              <a:xfrm>
                <a:off x="5791537" y="3983212"/>
                <a:ext cx="403802" cy="464141"/>
              </a:xfrm>
              <a:custGeom>
                <a:avLst/>
                <a:gdLst/>
                <a:ahLst/>
                <a:cxnLst/>
                <a:rect l="l" t="t" r="r" b="b"/>
                <a:pathLst>
                  <a:path w="21368" h="24561" extrusionOk="0">
                    <a:moveTo>
                      <a:pt x="12850" y="1"/>
                    </a:moveTo>
                    <a:cubicBezTo>
                      <a:pt x="12330" y="1"/>
                      <a:pt x="11817" y="193"/>
                      <a:pt x="11419" y="570"/>
                    </a:cubicBezTo>
                    <a:cubicBezTo>
                      <a:pt x="9363" y="2518"/>
                      <a:pt x="4667" y="7105"/>
                      <a:pt x="501" y="12186"/>
                    </a:cubicBezTo>
                    <a:cubicBezTo>
                      <a:pt x="181" y="12577"/>
                      <a:pt x="1" y="13050"/>
                      <a:pt x="25" y="13518"/>
                    </a:cubicBezTo>
                    <a:cubicBezTo>
                      <a:pt x="122" y="15431"/>
                      <a:pt x="170" y="19161"/>
                      <a:pt x="1062" y="19898"/>
                    </a:cubicBezTo>
                    <a:cubicBezTo>
                      <a:pt x="2540" y="21120"/>
                      <a:pt x="4972" y="22932"/>
                      <a:pt x="7894" y="24351"/>
                    </a:cubicBezTo>
                    <a:cubicBezTo>
                      <a:pt x="8185" y="24492"/>
                      <a:pt x="8497" y="24561"/>
                      <a:pt x="8807" y="24561"/>
                    </a:cubicBezTo>
                    <a:cubicBezTo>
                      <a:pt x="9351" y="24561"/>
                      <a:pt x="9888" y="24349"/>
                      <a:pt x="10291" y="23948"/>
                    </a:cubicBezTo>
                    <a:cubicBezTo>
                      <a:pt x="12308" y="21938"/>
                      <a:pt x="16895" y="17204"/>
                      <a:pt x="20689" y="12088"/>
                    </a:cubicBezTo>
                    <a:cubicBezTo>
                      <a:pt x="21367" y="11173"/>
                      <a:pt x="20842" y="6461"/>
                      <a:pt x="20826" y="6003"/>
                    </a:cubicBezTo>
                    <a:cubicBezTo>
                      <a:pt x="20806" y="5404"/>
                      <a:pt x="20529" y="4818"/>
                      <a:pt x="20019" y="4422"/>
                    </a:cubicBezTo>
                    <a:cubicBezTo>
                      <a:pt x="18479" y="3228"/>
                      <a:pt x="16054" y="1446"/>
                      <a:pt x="13875" y="263"/>
                    </a:cubicBezTo>
                    <a:cubicBezTo>
                      <a:pt x="13552" y="87"/>
                      <a:pt x="13199" y="1"/>
                      <a:pt x="1285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36"/>
              <p:cNvSpPr/>
              <p:nvPr/>
            </p:nvSpPr>
            <p:spPr>
              <a:xfrm>
                <a:off x="5957532" y="3983212"/>
                <a:ext cx="237806" cy="463688"/>
              </a:xfrm>
              <a:custGeom>
                <a:avLst/>
                <a:gdLst/>
                <a:ahLst/>
                <a:cxnLst/>
                <a:rect l="l" t="t" r="r" b="b"/>
                <a:pathLst>
                  <a:path w="12584" h="24537" extrusionOk="0">
                    <a:moveTo>
                      <a:pt x="4066" y="1"/>
                    </a:moveTo>
                    <a:cubicBezTo>
                      <a:pt x="3546" y="1"/>
                      <a:pt x="3033" y="193"/>
                      <a:pt x="2635" y="570"/>
                    </a:cubicBezTo>
                    <a:cubicBezTo>
                      <a:pt x="1986" y="1185"/>
                      <a:pt x="1074" y="2062"/>
                      <a:pt x="1" y="3133"/>
                    </a:cubicBezTo>
                    <a:lnTo>
                      <a:pt x="1" y="24537"/>
                    </a:lnTo>
                    <a:cubicBezTo>
                      <a:pt x="9" y="24537"/>
                      <a:pt x="18" y="24537"/>
                      <a:pt x="27" y="24537"/>
                    </a:cubicBezTo>
                    <a:cubicBezTo>
                      <a:pt x="570" y="24537"/>
                      <a:pt x="1105" y="24349"/>
                      <a:pt x="1507" y="23948"/>
                    </a:cubicBezTo>
                    <a:cubicBezTo>
                      <a:pt x="3524" y="21938"/>
                      <a:pt x="8112" y="17204"/>
                      <a:pt x="11905" y="12088"/>
                    </a:cubicBezTo>
                    <a:cubicBezTo>
                      <a:pt x="12583" y="11173"/>
                      <a:pt x="12058" y="6461"/>
                      <a:pt x="12042" y="6003"/>
                    </a:cubicBezTo>
                    <a:cubicBezTo>
                      <a:pt x="12022" y="5404"/>
                      <a:pt x="11745" y="4818"/>
                      <a:pt x="11235" y="4422"/>
                    </a:cubicBezTo>
                    <a:cubicBezTo>
                      <a:pt x="9695" y="3228"/>
                      <a:pt x="7270" y="1446"/>
                      <a:pt x="5091" y="263"/>
                    </a:cubicBezTo>
                    <a:cubicBezTo>
                      <a:pt x="4768" y="87"/>
                      <a:pt x="4415" y="1"/>
                      <a:pt x="406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36"/>
              <p:cNvSpPr/>
              <p:nvPr/>
            </p:nvSpPr>
            <p:spPr>
              <a:xfrm>
                <a:off x="5787153" y="3983212"/>
                <a:ext cx="402989" cy="374095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19796" extrusionOk="0">
                    <a:moveTo>
                      <a:pt x="13082" y="1"/>
                    </a:moveTo>
                    <a:cubicBezTo>
                      <a:pt x="12562" y="1"/>
                      <a:pt x="12049" y="193"/>
                      <a:pt x="11651" y="570"/>
                    </a:cubicBezTo>
                    <a:cubicBezTo>
                      <a:pt x="9595" y="2518"/>
                      <a:pt x="4899" y="7105"/>
                      <a:pt x="733" y="12186"/>
                    </a:cubicBezTo>
                    <a:cubicBezTo>
                      <a:pt x="1" y="13081"/>
                      <a:pt x="127" y="14396"/>
                      <a:pt x="1019" y="15133"/>
                    </a:cubicBezTo>
                    <a:cubicBezTo>
                      <a:pt x="2497" y="16355"/>
                      <a:pt x="4929" y="18167"/>
                      <a:pt x="7851" y="19586"/>
                    </a:cubicBezTo>
                    <a:cubicBezTo>
                      <a:pt x="8142" y="19727"/>
                      <a:pt x="8454" y="19796"/>
                      <a:pt x="8764" y="19796"/>
                    </a:cubicBezTo>
                    <a:cubicBezTo>
                      <a:pt x="9308" y="19796"/>
                      <a:pt x="9845" y="19585"/>
                      <a:pt x="10248" y="19183"/>
                    </a:cubicBezTo>
                    <a:cubicBezTo>
                      <a:pt x="12265" y="17174"/>
                      <a:pt x="16852" y="12439"/>
                      <a:pt x="20646" y="7323"/>
                    </a:cubicBezTo>
                    <a:cubicBezTo>
                      <a:pt x="21324" y="6409"/>
                      <a:pt x="21150" y="5120"/>
                      <a:pt x="20251" y="4422"/>
                    </a:cubicBezTo>
                    <a:cubicBezTo>
                      <a:pt x="18711" y="3228"/>
                      <a:pt x="16286" y="1446"/>
                      <a:pt x="14107" y="263"/>
                    </a:cubicBezTo>
                    <a:cubicBezTo>
                      <a:pt x="13784" y="87"/>
                      <a:pt x="13431" y="1"/>
                      <a:pt x="130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36"/>
              <p:cNvSpPr/>
              <p:nvPr/>
            </p:nvSpPr>
            <p:spPr>
              <a:xfrm>
                <a:off x="5725679" y="3981227"/>
                <a:ext cx="475518" cy="468771"/>
              </a:xfrm>
              <a:custGeom>
                <a:avLst/>
                <a:gdLst/>
                <a:ahLst/>
                <a:cxnLst/>
                <a:rect l="l" t="t" r="r" b="b"/>
                <a:pathLst>
                  <a:path w="25163" h="24806" extrusionOk="0">
                    <a:moveTo>
                      <a:pt x="16174" y="1293"/>
                    </a:moveTo>
                    <a:cubicBezTo>
                      <a:pt x="19167" y="1293"/>
                      <a:pt x="23326" y="3453"/>
                      <a:pt x="24035" y="6156"/>
                    </a:cubicBezTo>
                    <a:lnTo>
                      <a:pt x="24035" y="6156"/>
                    </a:lnTo>
                    <a:cubicBezTo>
                      <a:pt x="24131" y="7415"/>
                      <a:pt x="24343" y="8729"/>
                      <a:pt x="24240" y="9986"/>
                    </a:cubicBezTo>
                    <a:cubicBezTo>
                      <a:pt x="23985" y="13113"/>
                      <a:pt x="21106" y="15704"/>
                      <a:pt x="19064" y="18022"/>
                    </a:cubicBezTo>
                    <a:cubicBezTo>
                      <a:pt x="17768" y="19495"/>
                      <a:pt x="16376" y="21451"/>
                      <a:pt x="14785" y="22634"/>
                    </a:cubicBezTo>
                    <a:cubicBezTo>
                      <a:pt x="13836" y="23340"/>
                      <a:pt x="12857" y="23631"/>
                      <a:pt x="11886" y="23631"/>
                    </a:cubicBezTo>
                    <a:cubicBezTo>
                      <a:pt x="9949" y="23631"/>
                      <a:pt x="8042" y="22473"/>
                      <a:pt x="6467" y="21144"/>
                    </a:cubicBezTo>
                    <a:cubicBezTo>
                      <a:pt x="551" y="16154"/>
                      <a:pt x="5997" y="10157"/>
                      <a:pt x="9936" y="6027"/>
                    </a:cubicBezTo>
                    <a:cubicBezTo>
                      <a:pt x="11154" y="4750"/>
                      <a:pt x="12649" y="2618"/>
                      <a:pt x="14201" y="1735"/>
                    </a:cubicBezTo>
                    <a:cubicBezTo>
                      <a:pt x="14734" y="1432"/>
                      <a:pt x="15417" y="1293"/>
                      <a:pt x="16174" y="1293"/>
                    </a:cubicBezTo>
                    <a:close/>
                    <a:moveTo>
                      <a:pt x="16474" y="0"/>
                    </a:moveTo>
                    <a:cubicBezTo>
                      <a:pt x="14898" y="0"/>
                      <a:pt x="14092" y="1046"/>
                      <a:pt x="12718" y="2399"/>
                    </a:cubicBezTo>
                    <a:cubicBezTo>
                      <a:pt x="8642" y="6418"/>
                      <a:pt x="0" y="12747"/>
                      <a:pt x="3944" y="19592"/>
                    </a:cubicBezTo>
                    <a:cubicBezTo>
                      <a:pt x="5088" y="21578"/>
                      <a:pt x="9174" y="24244"/>
                      <a:pt x="11237" y="24697"/>
                    </a:cubicBezTo>
                    <a:cubicBezTo>
                      <a:pt x="11575" y="24771"/>
                      <a:pt x="11879" y="24806"/>
                      <a:pt x="12158" y="24806"/>
                    </a:cubicBezTo>
                    <a:cubicBezTo>
                      <a:pt x="13602" y="24806"/>
                      <a:pt x="14364" y="23875"/>
                      <a:pt x="15548" y="22649"/>
                    </a:cubicBezTo>
                    <a:cubicBezTo>
                      <a:pt x="18370" y="19729"/>
                      <a:pt x="21908" y="16510"/>
                      <a:pt x="23934" y="12969"/>
                    </a:cubicBezTo>
                    <a:cubicBezTo>
                      <a:pt x="25163" y="10820"/>
                      <a:pt x="24772" y="8558"/>
                      <a:pt x="24590" y="6110"/>
                    </a:cubicBezTo>
                    <a:lnTo>
                      <a:pt x="24590" y="6110"/>
                    </a:lnTo>
                    <a:cubicBezTo>
                      <a:pt x="24590" y="6086"/>
                      <a:pt x="24587" y="6061"/>
                      <a:pt x="24581" y="6034"/>
                    </a:cubicBezTo>
                    <a:cubicBezTo>
                      <a:pt x="23975" y="3643"/>
                      <a:pt x="19685" y="623"/>
                      <a:pt x="17501" y="127"/>
                    </a:cubicBezTo>
                    <a:cubicBezTo>
                      <a:pt x="17122" y="40"/>
                      <a:pt x="16783" y="0"/>
                      <a:pt x="164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36"/>
              <p:cNvSpPr/>
              <p:nvPr/>
            </p:nvSpPr>
            <p:spPr>
              <a:xfrm>
                <a:off x="5798472" y="4044213"/>
                <a:ext cx="403651" cy="316817"/>
              </a:xfrm>
              <a:custGeom>
                <a:avLst/>
                <a:gdLst/>
                <a:ahLst/>
                <a:cxnLst/>
                <a:rect l="l" t="t" r="r" b="b"/>
                <a:pathLst>
                  <a:path w="21360" h="16765" extrusionOk="0">
                    <a:moveTo>
                      <a:pt x="18068" y="1"/>
                    </a:moveTo>
                    <a:lnTo>
                      <a:pt x="18068" y="1"/>
                    </a:lnTo>
                    <a:cubicBezTo>
                      <a:pt x="20943" y="2525"/>
                      <a:pt x="19567" y="3970"/>
                      <a:pt x="17596" y="6787"/>
                    </a:cubicBezTo>
                    <a:cubicBezTo>
                      <a:pt x="17079" y="7526"/>
                      <a:pt x="16354" y="8288"/>
                      <a:pt x="15766" y="8970"/>
                    </a:cubicBezTo>
                    <a:cubicBezTo>
                      <a:pt x="14526" y="10410"/>
                      <a:pt x="13250" y="11818"/>
                      <a:pt x="11945" y="13197"/>
                    </a:cubicBezTo>
                    <a:cubicBezTo>
                      <a:pt x="10609" y="14609"/>
                      <a:pt x="9466" y="15667"/>
                      <a:pt x="7598" y="15667"/>
                    </a:cubicBezTo>
                    <a:cubicBezTo>
                      <a:pt x="7166" y="15667"/>
                      <a:pt x="6694" y="15610"/>
                      <a:pt x="6172" y="15487"/>
                    </a:cubicBezTo>
                    <a:cubicBezTo>
                      <a:pt x="4394" y="15070"/>
                      <a:pt x="1987" y="12813"/>
                      <a:pt x="617" y="11708"/>
                    </a:cubicBezTo>
                    <a:cubicBezTo>
                      <a:pt x="559" y="11661"/>
                      <a:pt x="496" y="11641"/>
                      <a:pt x="435" y="11641"/>
                    </a:cubicBezTo>
                    <a:cubicBezTo>
                      <a:pt x="203" y="11641"/>
                      <a:pt x="1" y="11924"/>
                      <a:pt x="222" y="12103"/>
                    </a:cubicBezTo>
                    <a:cubicBezTo>
                      <a:pt x="2195" y="13694"/>
                      <a:pt x="5025" y="16371"/>
                      <a:pt x="7596" y="16732"/>
                    </a:cubicBezTo>
                    <a:cubicBezTo>
                      <a:pt x="7756" y="16754"/>
                      <a:pt x="7908" y="16765"/>
                      <a:pt x="8054" y="16765"/>
                    </a:cubicBezTo>
                    <a:cubicBezTo>
                      <a:pt x="9469" y="16765"/>
                      <a:pt x="10254" y="15756"/>
                      <a:pt x="11280" y="14698"/>
                    </a:cubicBezTo>
                    <a:cubicBezTo>
                      <a:pt x="14122" y="11767"/>
                      <a:pt x="16880" y="8715"/>
                      <a:pt x="19356" y="5466"/>
                    </a:cubicBezTo>
                    <a:cubicBezTo>
                      <a:pt x="20598" y="3837"/>
                      <a:pt x="21359" y="2858"/>
                      <a:pt x="19822" y="1022"/>
                    </a:cubicBezTo>
                    <a:lnTo>
                      <a:pt x="180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36"/>
              <p:cNvSpPr/>
              <p:nvPr/>
            </p:nvSpPr>
            <p:spPr>
              <a:xfrm>
                <a:off x="5864349" y="4038506"/>
                <a:ext cx="281988" cy="329856"/>
              </a:xfrm>
              <a:custGeom>
                <a:avLst/>
                <a:gdLst/>
                <a:ahLst/>
                <a:cxnLst/>
                <a:rect l="l" t="t" r="r" b="b"/>
                <a:pathLst>
                  <a:path w="14922" h="17455" extrusionOk="0">
                    <a:moveTo>
                      <a:pt x="4792" y="1"/>
                    </a:moveTo>
                    <a:cubicBezTo>
                      <a:pt x="3412" y="1378"/>
                      <a:pt x="1738" y="3104"/>
                      <a:pt x="0" y="5015"/>
                    </a:cubicBezTo>
                    <a:lnTo>
                      <a:pt x="25" y="5351"/>
                    </a:lnTo>
                    <a:lnTo>
                      <a:pt x="200" y="5157"/>
                    </a:lnTo>
                    <a:cubicBezTo>
                      <a:pt x="3626" y="7603"/>
                      <a:pt x="10202" y="12397"/>
                      <a:pt x="10202" y="12397"/>
                    </a:cubicBezTo>
                    <a:cubicBezTo>
                      <a:pt x="10281" y="13737"/>
                      <a:pt x="10208" y="17445"/>
                      <a:pt x="10208" y="17455"/>
                    </a:cubicBezTo>
                    <a:cubicBezTo>
                      <a:pt x="11516" y="16037"/>
                      <a:pt x="12991" y="14374"/>
                      <a:pt x="14462" y="12588"/>
                    </a:cubicBezTo>
                    <a:cubicBezTo>
                      <a:pt x="14897" y="9184"/>
                      <a:pt x="14921" y="6922"/>
                      <a:pt x="14921" y="6922"/>
                    </a:cubicBezTo>
                    <a:cubicBezTo>
                      <a:pt x="12635" y="5045"/>
                      <a:pt x="7545" y="1749"/>
                      <a:pt x="4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36"/>
              <p:cNvSpPr/>
              <p:nvPr/>
            </p:nvSpPr>
            <p:spPr>
              <a:xfrm>
                <a:off x="6051944" y="4169295"/>
                <a:ext cx="94393" cy="199066"/>
              </a:xfrm>
              <a:custGeom>
                <a:avLst/>
                <a:gdLst/>
                <a:ahLst/>
                <a:cxnLst/>
                <a:rect l="l" t="t" r="r" b="b"/>
                <a:pathLst>
                  <a:path w="4995" h="10534" extrusionOk="0">
                    <a:moveTo>
                      <a:pt x="4992" y="0"/>
                    </a:moveTo>
                    <a:cubicBezTo>
                      <a:pt x="3386" y="2002"/>
                      <a:pt x="1736" y="3884"/>
                      <a:pt x="275" y="5476"/>
                    </a:cubicBezTo>
                    <a:cubicBezTo>
                      <a:pt x="339" y="6560"/>
                      <a:pt x="304" y="9194"/>
                      <a:pt x="287" y="10166"/>
                    </a:cubicBezTo>
                    <a:lnTo>
                      <a:pt x="1" y="10477"/>
                    </a:lnTo>
                    <a:cubicBezTo>
                      <a:pt x="1" y="10477"/>
                      <a:pt x="281" y="10533"/>
                      <a:pt x="281" y="10534"/>
                    </a:cubicBezTo>
                    <a:cubicBezTo>
                      <a:pt x="1589" y="9116"/>
                      <a:pt x="3064" y="7453"/>
                      <a:pt x="4535" y="5667"/>
                    </a:cubicBezTo>
                    <a:cubicBezTo>
                      <a:pt x="4970" y="2263"/>
                      <a:pt x="4994" y="1"/>
                      <a:pt x="4994" y="1"/>
                    </a:cubicBezTo>
                    <a:cubicBezTo>
                      <a:pt x="4993" y="0"/>
                      <a:pt x="4993" y="0"/>
                      <a:pt x="49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36"/>
              <p:cNvSpPr/>
              <p:nvPr/>
            </p:nvSpPr>
            <p:spPr>
              <a:xfrm>
                <a:off x="5889709" y="4056232"/>
                <a:ext cx="128711" cy="56881"/>
              </a:xfrm>
              <a:custGeom>
                <a:avLst/>
                <a:gdLst/>
                <a:ahLst/>
                <a:cxnLst/>
                <a:rect l="l" t="t" r="r" b="b"/>
                <a:pathLst>
                  <a:path w="6811" h="3010" extrusionOk="0">
                    <a:moveTo>
                      <a:pt x="3374" y="1"/>
                    </a:moveTo>
                    <a:cubicBezTo>
                      <a:pt x="3331" y="1"/>
                      <a:pt x="3293" y="6"/>
                      <a:pt x="3260" y="17"/>
                    </a:cubicBezTo>
                    <a:cubicBezTo>
                      <a:pt x="2860" y="150"/>
                      <a:pt x="0" y="2876"/>
                      <a:pt x="855" y="2983"/>
                    </a:cubicBezTo>
                    <a:cubicBezTo>
                      <a:pt x="993" y="3000"/>
                      <a:pt x="1243" y="3009"/>
                      <a:pt x="1565" y="3009"/>
                    </a:cubicBezTo>
                    <a:cubicBezTo>
                      <a:pt x="3231" y="3009"/>
                      <a:pt x="6811" y="2768"/>
                      <a:pt x="6653" y="2208"/>
                    </a:cubicBezTo>
                    <a:cubicBezTo>
                      <a:pt x="6477" y="1577"/>
                      <a:pt x="4132" y="1"/>
                      <a:pt x="337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36"/>
              <p:cNvSpPr/>
              <p:nvPr/>
            </p:nvSpPr>
            <p:spPr>
              <a:xfrm>
                <a:off x="5857187" y="4033233"/>
                <a:ext cx="298165" cy="340401"/>
              </a:xfrm>
              <a:custGeom>
                <a:avLst/>
                <a:gdLst/>
                <a:ahLst/>
                <a:cxnLst/>
                <a:rect l="l" t="t" r="r" b="b"/>
                <a:pathLst>
                  <a:path w="15778" h="18013" extrusionOk="0">
                    <a:moveTo>
                      <a:pt x="1056" y="5006"/>
                    </a:moveTo>
                    <a:lnTo>
                      <a:pt x="1056" y="5006"/>
                    </a:lnTo>
                    <a:cubicBezTo>
                      <a:pt x="1055" y="5006"/>
                      <a:pt x="1055" y="5007"/>
                      <a:pt x="1055" y="5007"/>
                    </a:cubicBezTo>
                    <a:cubicBezTo>
                      <a:pt x="1055" y="5006"/>
                      <a:pt x="1055" y="5006"/>
                      <a:pt x="1056" y="5006"/>
                    </a:cubicBezTo>
                    <a:close/>
                    <a:moveTo>
                      <a:pt x="5399" y="1157"/>
                    </a:moveTo>
                    <a:cubicBezTo>
                      <a:pt x="5845" y="1157"/>
                      <a:pt x="6359" y="1369"/>
                      <a:pt x="7071" y="1829"/>
                    </a:cubicBezTo>
                    <a:cubicBezTo>
                      <a:pt x="9771" y="3576"/>
                      <a:pt x="12491" y="5332"/>
                      <a:pt x="15014" y="7331"/>
                    </a:cubicBezTo>
                    <a:cubicBezTo>
                      <a:pt x="14997" y="8081"/>
                      <a:pt x="14954" y="8831"/>
                      <a:pt x="14898" y="9578"/>
                    </a:cubicBezTo>
                    <a:cubicBezTo>
                      <a:pt x="14699" y="12204"/>
                      <a:pt x="14931" y="12472"/>
                      <a:pt x="13365" y="14463"/>
                    </a:cubicBezTo>
                    <a:cubicBezTo>
                      <a:pt x="12549" y="15471"/>
                      <a:pt x="11968" y="17156"/>
                      <a:pt x="11078" y="17156"/>
                    </a:cubicBezTo>
                    <a:cubicBezTo>
                      <a:pt x="11012" y="17156"/>
                      <a:pt x="10946" y="17147"/>
                      <a:pt x="10877" y="17128"/>
                    </a:cubicBezTo>
                    <a:cubicBezTo>
                      <a:pt x="10497" y="17023"/>
                      <a:pt x="10891" y="16096"/>
                      <a:pt x="10893" y="15704"/>
                    </a:cubicBezTo>
                    <a:cubicBezTo>
                      <a:pt x="10899" y="14887"/>
                      <a:pt x="11188" y="13315"/>
                      <a:pt x="10837" y="12569"/>
                    </a:cubicBezTo>
                    <a:cubicBezTo>
                      <a:pt x="10457" y="11766"/>
                      <a:pt x="8665" y="10938"/>
                      <a:pt x="7995" y="10451"/>
                    </a:cubicBezTo>
                    <a:cubicBezTo>
                      <a:pt x="5575" y="8692"/>
                      <a:pt x="3153" y="6935"/>
                      <a:pt x="720" y="5195"/>
                    </a:cubicBezTo>
                    <a:lnTo>
                      <a:pt x="720" y="5195"/>
                    </a:lnTo>
                    <a:cubicBezTo>
                      <a:pt x="891" y="5102"/>
                      <a:pt x="1051" y="5006"/>
                      <a:pt x="1056" y="5006"/>
                    </a:cubicBezTo>
                    <a:lnTo>
                      <a:pt x="1056" y="5006"/>
                    </a:lnTo>
                    <a:cubicBezTo>
                      <a:pt x="1056" y="5006"/>
                      <a:pt x="1056" y="5006"/>
                      <a:pt x="1056" y="5006"/>
                    </a:cubicBezTo>
                    <a:lnTo>
                      <a:pt x="1056" y="5006"/>
                    </a:lnTo>
                    <a:cubicBezTo>
                      <a:pt x="1792" y="4350"/>
                      <a:pt x="2418" y="3502"/>
                      <a:pt x="3107" y="2784"/>
                    </a:cubicBezTo>
                    <a:cubicBezTo>
                      <a:pt x="4089" y="1760"/>
                      <a:pt x="4647" y="1157"/>
                      <a:pt x="5399" y="1157"/>
                    </a:cubicBezTo>
                    <a:close/>
                    <a:moveTo>
                      <a:pt x="5176" y="1"/>
                    </a:moveTo>
                    <a:cubicBezTo>
                      <a:pt x="5101" y="1"/>
                      <a:pt x="5025" y="30"/>
                      <a:pt x="4974" y="82"/>
                    </a:cubicBezTo>
                    <a:cubicBezTo>
                      <a:pt x="3810" y="1250"/>
                      <a:pt x="0" y="3935"/>
                      <a:pt x="124" y="5629"/>
                    </a:cubicBezTo>
                    <a:cubicBezTo>
                      <a:pt x="136" y="5785"/>
                      <a:pt x="276" y="5912"/>
                      <a:pt x="419" y="5912"/>
                    </a:cubicBezTo>
                    <a:cubicBezTo>
                      <a:pt x="483" y="5912"/>
                      <a:pt x="548" y="5887"/>
                      <a:pt x="602" y="5827"/>
                    </a:cubicBezTo>
                    <a:cubicBezTo>
                      <a:pt x="604" y="5825"/>
                      <a:pt x="608" y="5824"/>
                      <a:pt x="614" y="5824"/>
                    </a:cubicBezTo>
                    <a:cubicBezTo>
                      <a:pt x="974" y="5824"/>
                      <a:pt x="7807" y="11001"/>
                      <a:pt x="8608" y="11585"/>
                    </a:cubicBezTo>
                    <a:cubicBezTo>
                      <a:pt x="9386" y="12150"/>
                      <a:pt x="10056" y="12506"/>
                      <a:pt x="10325" y="13278"/>
                    </a:cubicBezTo>
                    <a:cubicBezTo>
                      <a:pt x="10722" y="14421"/>
                      <a:pt x="10330" y="16523"/>
                      <a:pt x="10307" y="17734"/>
                    </a:cubicBezTo>
                    <a:cubicBezTo>
                      <a:pt x="10304" y="17896"/>
                      <a:pt x="10452" y="18013"/>
                      <a:pt x="10599" y="18013"/>
                    </a:cubicBezTo>
                    <a:cubicBezTo>
                      <a:pt x="10666" y="18013"/>
                      <a:pt x="10733" y="17988"/>
                      <a:pt x="10784" y="17932"/>
                    </a:cubicBezTo>
                    <a:cubicBezTo>
                      <a:pt x="12143" y="16446"/>
                      <a:pt x="14285" y="14689"/>
                      <a:pt x="15120" y="12867"/>
                    </a:cubicBezTo>
                    <a:cubicBezTo>
                      <a:pt x="15778" y="11434"/>
                      <a:pt x="15555" y="8872"/>
                      <a:pt x="15579" y="7247"/>
                    </a:cubicBezTo>
                    <a:cubicBezTo>
                      <a:pt x="15602" y="7171"/>
                      <a:pt x="15586" y="7090"/>
                      <a:pt x="15511" y="7020"/>
                    </a:cubicBezTo>
                    <a:cubicBezTo>
                      <a:pt x="15501" y="7008"/>
                      <a:pt x="15490" y="6997"/>
                      <a:pt x="15477" y="6988"/>
                    </a:cubicBezTo>
                    <a:cubicBezTo>
                      <a:pt x="12269" y="4435"/>
                      <a:pt x="8766" y="2239"/>
                      <a:pt x="5311" y="39"/>
                    </a:cubicBezTo>
                    <a:cubicBezTo>
                      <a:pt x="5271" y="13"/>
                      <a:pt x="5224" y="1"/>
                      <a:pt x="5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01" name="Google Shape;1701;p36"/>
          <p:cNvSpPr/>
          <p:nvPr/>
        </p:nvSpPr>
        <p:spPr>
          <a:xfrm rot="5400000" flipH="1">
            <a:off x="6772112" y="1134841"/>
            <a:ext cx="673973" cy="58453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36"/>
          <p:cNvSpPr/>
          <p:nvPr/>
        </p:nvSpPr>
        <p:spPr>
          <a:xfrm>
            <a:off x="1686075" y="353450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36"/>
          <p:cNvSpPr/>
          <p:nvPr/>
        </p:nvSpPr>
        <p:spPr>
          <a:xfrm>
            <a:off x="312250" y="1812800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36"/>
          <p:cNvSpPr/>
          <p:nvPr/>
        </p:nvSpPr>
        <p:spPr>
          <a:xfrm>
            <a:off x="3511775" y="45703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36"/>
          <p:cNvSpPr/>
          <p:nvPr/>
        </p:nvSpPr>
        <p:spPr>
          <a:xfrm>
            <a:off x="6375550" y="471135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36"/>
          <p:cNvSpPr/>
          <p:nvPr/>
        </p:nvSpPr>
        <p:spPr>
          <a:xfrm>
            <a:off x="8630350" y="2637550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36"/>
          <p:cNvSpPr/>
          <p:nvPr/>
        </p:nvSpPr>
        <p:spPr>
          <a:xfrm>
            <a:off x="701625" y="3409175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36"/>
          <p:cNvSpPr/>
          <p:nvPr/>
        </p:nvSpPr>
        <p:spPr>
          <a:xfrm>
            <a:off x="7422025" y="744700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36"/>
          <p:cNvSpPr/>
          <p:nvPr/>
        </p:nvSpPr>
        <p:spPr>
          <a:xfrm>
            <a:off x="418100" y="480267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36"/>
          <p:cNvSpPr/>
          <p:nvPr/>
        </p:nvSpPr>
        <p:spPr>
          <a:xfrm flipH="1">
            <a:off x="7929575" y="399784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36"/>
          <p:cNvSpPr/>
          <p:nvPr/>
        </p:nvSpPr>
        <p:spPr>
          <a:xfrm rot="-1799699">
            <a:off x="4332082" y="220363"/>
            <a:ext cx="673997" cy="58455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36"/>
          <p:cNvSpPr/>
          <p:nvPr/>
        </p:nvSpPr>
        <p:spPr>
          <a:xfrm rot="-1799958">
            <a:off x="8138526" y="2487372"/>
            <a:ext cx="691599" cy="44337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5463;p64">
            <a:extLst>
              <a:ext uri="{FF2B5EF4-FFF2-40B4-BE49-F238E27FC236}">
                <a16:creationId xmlns:a16="http://schemas.microsoft.com/office/drawing/2014/main" id="{1326394B-5CFD-323D-7691-74777B1C1D1C}"/>
              </a:ext>
            </a:extLst>
          </p:cNvPr>
          <p:cNvGrpSpPr/>
          <p:nvPr/>
        </p:nvGrpSpPr>
        <p:grpSpPr>
          <a:xfrm rot="11853962">
            <a:off x="69848" y="1342200"/>
            <a:ext cx="1426618" cy="1209393"/>
            <a:chOff x="7392255" y="449764"/>
            <a:chExt cx="1426618" cy="1209393"/>
          </a:xfrm>
        </p:grpSpPr>
        <p:grpSp>
          <p:nvGrpSpPr>
            <p:cNvPr id="67" name="Google Shape;5464;p64">
              <a:extLst>
                <a:ext uri="{FF2B5EF4-FFF2-40B4-BE49-F238E27FC236}">
                  <a16:creationId xmlns:a16="http://schemas.microsoft.com/office/drawing/2014/main" id="{C514E48F-467E-734F-8661-BC079870C13D}"/>
                </a:ext>
              </a:extLst>
            </p:cNvPr>
            <p:cNvGrpSpPr/>
            <p:nvPr/>
          </p:nvGrpSpPr>
          <p:grpSpPr>
            <a:xfrm>
              <a:off x="7392255" y="449764"/>
              <a:ext cx="1426618" cy="1209393"/>
              <a:chOff x="7392255" y="449764"/>
              <a:chExt cx="1426618" cy="1209393"/>
            </a:xfrm>
          </p:grpSpPr>
          <p:grpSp>
            <p:nvGrpSpPr>
              <p:cNvPr id="83" name="Google Shape;5465;p64">
                <a:extLst>
                  <a:ext uri="{FF2B5EF4-FFF2-40B4-BE49-F238E27FC236}">
                    <a16:creationId xmlns:a16="http://schemas.microsoft.com/office/drawing/2014/main" id="{B262607F-A050-8CA0-BF8A-D8776FD4B0F6}"/>
                  </a:ext>
                </a:extLst>
              </p:cNvPr>
              <p:cNvGrpSpPr/>
              <p:nvPr/>
            </p:nvGrpSpPr>
            <p:grpSpPr>
              <a:xfrm>
                <a:off x="7468415" y="482778"/>
                <a:ext cx="1350457" cy="1176379"/>
                <a:chOff x="7468415" y="482778"/>
                <a:chExt cx="1350457" cy="1176379"/>
              </a:xfrm>
            </p:grpSpPr>
            <p:grpSp>
              <p:nvGrpSpPr>
                <p:cNvPr id="98" name="Google Shape;5466;p64">
                  <a:extLst>
                    <a:ext uri="{FF2B5EF4-FFF2-40B4-BE49-F238E27FC236}">
                      <a16:creationId xmlns:a16="http://schemas.microsoft.com/office/drawing/2014/main" id="{42381289-B0B6-F52D-4C72-6C89047015CF}"/>
                    </a:ext>
                  </a:extLst>
                </p:cNvPr>
                <p:cNvGrpSpPr/>
                <p:nvPr/>
              </p:nvGrpSpPr>
              <p:grpSpPr>
                <a:xfrm>
                  <a:off x="7468415" y="482778"/>
                  <a:ext cx="1350457" cy="932700"/>
                  <a:chOff x="7392255" y="449764"/>
                  <a:chExt cx="1350457" cy="932700"/>
                </a:xfrm>
              </p:grpSpPr>
              <p:sp>
                <p:nvSpPr>
                  <p:cNvPr id="114" name="Google Shape;5467;p64">
                    <a:extLst>
                      <a:ext uri="{FF2B5EF4-FFF2-40B4-BE49-F238E27FC236}">
                        <a16:creationId xmlns:a16="http://schemas.microsoft.com/office/drawing/2014/main" id="{49ADF8EF-F7C7-2F04-A534-F5CD1167EEF5}"/>
                      </a:ext>
                    </a:extLst>
                  </p:cNvPr>
                  <p:cNvSpPr/>
                  <p:nvPr/>
                </p:nvSpPr>
                <p:spPr>
                  <a:xfrm>
                    <a:off x="7627771" y="559179"/>
                    <a:ext cx="90189" cy="89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3" h="2422" extrusionOk="0">
                        <a:moveTo>
                          <a:pt x="1210" y="0"/>
                        </a:moveTo>
                        <a:cubicBezTo>
                          <a:pt x="776" y="0"/>
                          <a:pt x="0" y="776"/>
                          <a:pt x="0" y="1210"/>
                        </a:cubicBezTo>
                        <a:cubicBezTo>
                          <a:pt x="0" y="1632"/>
                          <a:pt x="735" y="2421"/>
                          <a:pt x="1174" y="2421"/>
                        </a:cubicBezTo>
                        <a:cubicBezTo>
                          <a:pt x="1186" y="2421"/>
                          <a:pt x="1198" y="2421"/>
                          <a:pt x="1210" y="2419"/>
                        </a:cubicBezTo>
                        <a:cubicBezTo>
                          <a:pt x="1621" y="2374"/>
                          <a:pt x="2374" y="1643"/>
                          <a:pt x="2397" y="1210"/>
                        </a:cubicBezTo>
                        <a:cubicBezTo>
                          <a:pt x="2442" y="776"/>
                          <a:pt x="1621" y="0"/>
                          <a:pt x="121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" name="Google Shape;5468;p64">
                    <a:extLst>
                      <a:ext uri="{FF2B5EF4-FFF2-40B4-BE49-F238E27FC236}">
                        <a16:creationId xmlns:a16="http://schemas.microsoft.com/office/drawing/2014/main" id="{B7DCA77E-2DBF-2A02-0C78-96D7D93F066A}"/>
                      </a:ext>
                    </a:extLst>
                  </p:cNvPr>
                  <p:cNvSpPr/>
                  <p:nvPr/>
                </p:nvSpPr>
                <p:spPr>
                  <a:xfrm>
                    <a:off x="7397499" y="452058"/>
                    <a:ext cx="1328850" cy="920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706" h="36519" extrusionOk="0">
                        <a:moveTo>
                          <a:pt x="34635" y="1"/>
                        </a:moveTo>
                        <a:cubicBezTo>
                          <a:pt x="34598" y="1"/>
                          <a:pt x="34560" y="3"/>
                          <a:pt x="34522" y="8"/>
                        </a:cubicBezTo>
                        <a:cubicBezTo>
                          <a:pt x="31484" y="381"/>
                          <a:pt x="16294" y="2362"/>
                          <a:pt x="3021" y="6250"/>
                        </a:cubicBezTo>
                        <a:cubicBezTo>
                          <a:pt x="3021" y="6250"/>
                          <a:pt x="1106" y="8819"/>
                          <a:pt x="0" y="12352"/>
                        </a:cubicBezTo>
                        <a:lnTo>
                          <a:pt x="22734" y="36519"/>
                        </a:lnTo>
                        <a:cubicBezTo>
                          <a:pt x="24043" y="34677"/>
                          <a:pt x="25813" y="30761"/>
                          <a:pt x="25813" y="30761"/>
                        </a:cubicBezTo>
                        <a:cubicBezTo>
                          <a:pt x="35839" y="29999"/>
                          <a:pt x="47970" y="27284"/>
                          <a:pt x="51806" y="26383"/>
                        </a:cubicBezTo>
                        <a:cubicBezTo>
                          <a:pt x="52420" y="26239"/>
                          <a:pt x="52706" y="25536"/>
                          <a:pt x="52366" y="25005"/>
                        </a:cubicBezTo>
                        <a:cubicBezTo>
                          <a:pt x="49177" y="20017"/>
                          <a:pt x="37449" y="3327"/>
                          <a:pt x="35380" y="387"/>
                        </a:cubicBezTo>
                        <a:cubicBezTo>
                          <a:pt x="35208" y="141"/>
                          <a:pt x="34930" y="1"/>
                          <a:pt x="3463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" name="Google Shape;5469;p64">
                    <a:extLst>
                      <a:ext uri="{FF2B5EF4-FFF2-40B4-BE49-F238E27FC236}">
                        <a16:creationId xmlns:a16="http://schemas.microsoft.com/office/drawing/2014/main" id="{3373EE3A-6CAC-7E03-5E11-40173D836FD0}"/>
                      </a:ext>
                    </a:extLst>
                  </p:cNvPr>
                  <p:cNvSpPr/>
                  <p:nvPr/>
                </p:nvSpPr>
                <p:spPr>
                  <a:xfrm>
                    <a:off x="7397499" y="452058"/>
                    <a:ext cx="1328850" cy="920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706" h="36519" extrusionOk="0">
                        <a:moveTo>
                          <a:pt x="34635" y="1"/>
                        </a:moveTo>
                        <a:cubicBezTo>
                          <a:pt x="34598" y="1"/>
                          <a:pt x="34560" y="3"/>
                          <a:pt x="34522" y="8"/>
                        </a:cubicBezTo>
                        <a:cubicBezTo>
                          <a:pt x="31484" y="381"/>
                          <a:pt x="16294" y="2362"/>
                          <a:pt x="3021" y="6250"/>
                        </a:cubicBezTo>
                        <a:cubicBezTo>
                          <a:pt x="3021" y="6250"/>
                          <a:pt x="1106" y="8819"/>
                          <a:pt x="0" y="12352"/>
                        </a:cubicBezTo>
                        <a:lnTo>
                          <a:pt x="22734" y="36519"/>
                        </a:lnTo>
                        <a:cubicBezTo>
                          <a:pt x="24043" y="34677"/>
                          <a:pt x="25813" y="30761"/>
                          <a:pt x="25813" y="30761"/>
                        </a:cubicBezTo>
                        <a:cubicBezTo>
                          <a:pt x="35839" y="29999"/>
                          <a:pt x="47970" y="27284"/>
                          <a:pt x="51806" y="26383"/>
                        </a:cubicBezTo>
                        <a:cubicBezTo>
                          <a:pt x="52420" y="26239"/>
                          <a:pt x="52706" y="25536"/>
                          <a:pt x="52366" y="25005"/>
                        </a:cubicBezTo>
                        <a:cubicBezTo>
                          <a:pt x="49177" y="20017"/>
                          <a:pt x="37449" y="3327"/>
                          <a:pt x="35380" y="387"/>
                        </a:cubicBezTo>
                        <a:cubicBezTo>
                          <a:pt x="35208" y="141"/>
                          <a:pt x="34930" y="1"/>
                          <a:pt x="3463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7" name="Google Shape;5470;p64">
                    <a:extLst>
                      <a:ext uri="{FF2B5EF4-FFF2-40B4-BE49-F238E27FC236}">
                        <a16:creationId xmlns:a16="http://schemas.microsoft.com/office/drawing/2014/main" id="{951D7962-9AD8-396F-E2FB-76A3EAC98F02}"/>
                      </a:ext>
                    </a:extLst>
                  </p:cNvPr>
                  <p:cNvSpPr/>
                  <p:nvPr/>
                </p:nvSpPr>
                <p:spPr>
                  <a:xfrm>
                    <a:off x="7397499" y="609601"/>
                    <a:ext cx="650810" cy="763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13" h="30270" extrusionOk="0">
                        <a:moveTo>
                          <a:pt x="3021" y="1"/>
                        </a:moveTo>
                        <a:cubicBezTo>
                          <a:pt x="3021" y="1"/>
                          <a:pt x="1106" y="2570"/>
                          <a:pt x="0" y="6103"/>
                        </a:cubicBezTo>
                        <a:lnTo>
                          <a:pt x="22734" y="30270"/>
                        </a:lnTo>
                        <a:cubicBezTo>
                          <a:pt x="24043" y="28428"/>
                          <a:pt x="25813" y="24512"/>
                          <a:pt x="25813" y="24512"/>
                        </a:cubicBezTo>
                        <a:cubicBezTo>
                          <a:pt x="16321" y="15796"/>
                          <a:pt x="3021" y="1"/>
                          <a:pt x="302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8" name="Google Shape;5471;p64">
                    <a:extLst>
                      <a:ext uri="{FF2B5EF4-FFF2-40B4-BE49-F238E27FC236}">
                        <a16:creationId xmlns:a16="http://schemas.microsoft.com/office/drawing/2014/main" id="{6ECADAB2-71E0-CCF2-8535-88C5631AE17C}"/>
                      </a:ext>
                    </a:extLst>
                  </p:cNvPr>
                  <p:cNvSpPr/>
                  <p:nvPr/>
                </p:nvSpPr>
                <p:spPr>
                  <a:xfrm>
                    <a:off x="7392255" y="449764"/>
                    <a:ext cx="1350457" cy="782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63" h="31025" extrusionOk="0">
                        <a:moveTo>
                          <a:pt x="34355" y="0"/>
                        </a:moveTo>
                        <a:cubicBezTo>
                          <a:pt x="33910" y="0"/>
                          <a:pt x="33389" y="97"/>
                          <a:pt x="32703" y="190"/>
                        </a:cubicBezTo>
                        <a:cubicBezTo>
                          <a:pt x="29382" y="637"/>
                          <a:pt x="26071" y="1155"/>
                          <a:pt x="22772" y="1737"/>
                        </a:cubicBezTo>
                        <a:cubicBezTo>
                          <a:pt x="17155" y="2727"/>
                          <a:pt x="11562" y="3893"/>
                          <a:pt x="6052" y="5372"/>
                        </a:cubicBezTo>
                        <a:cubicBezTo>
                          <a:pt x="4830" y="5699"/>
                          <a:pt x="3646" y="5760"/>
                          <a:pt x="2808" y="6647"/>
                        </a:cubicBezTo>
                        <a:cubicBezTo>
                          <a:pt x="1447" y="8090"/>
                          <a:pt x="670" y="10556"/>
                          <a:pt x="44" y="12398"/>
                        </a:cubicBezTo>
                        <a:cubicBezTo>
                          <a:pt x="1" y="12524"/>
                          <a:pt x="104" y="12606"/>
                          <a:pt x="208" y="12606"/>
                        </a:cubicBezTo>
                        <a:cubicBezTo>
                          <a:pt x="276" y="12606"/>
                          <a:pt x="345" y="12571"/>
                          <a:pt x="373" y="12489"/>
                        </a:cubicBezTo>
                        <a:cubicBezTo>
                          <a:pt x="967" y="10744"/>
                          <a:pt x="1697" y="8644"/>
                          <a:pt x="2876" y="7168"/>
                        </a:cubicBezTo>
                        <a:cubicBezTo>
                          <a:pt x="3847" y="5954"/>
                          <a:pt x="5599" y="5840"/>
                          <a:pt x="7107" y="5446"/>
                        </a:cubicBezTo>
                        <a:cubicBezTo>
                          <a:pt x="11169" y="4385"/>
                          <a:pt x="15276" y="3491"/>
                          <a:pt x="19400" y="2702"/>
                        </a:cubicBezTo>
                        <a:cubicBezTo>
                          <a:pt x="22762" y="2059"/>
                          <a:pt x="26138" y="1489"/>
                          <a:pt x="29524" y="984"/>
                        </a:cubicBezTo>
                        <a:cubicBezTo>
                          <a:pt x="30695" y="810"/>
                          <a:pt x="32207" y="355"/>
                          <a:pt x="33553" y="355"/>
                        </a:cubicBezTo>
                        <a:cubicBezTo>
                          <a:pt x="34449" y="355"/>
                          <a:pt x="35272" y="557"/>
                          <a:pt x="35871" y="1177"/>
                        </a:cubicBezTo>
                        <a:cubicBezTo>
                          <a:pt x="37215" y="2566"/>
                          <a:pt x="38243" y="4554"/>
                          <a:pt x="39350" y="6136"/>
                        </a:cubicBezTo>
                        <a:cubicBezTo>
                          <a:pt x="41008" y="8506"/>
                          <a:pt x="42663" y="10879"/>
                          <a:pt x="44313" y="13255"/>
                        </a:cubicBezTo>
                        <a:cubicBezTo>
                          <a:pt x="46018" y="15713"/>
                          <a:pt x="47719" y="18174"/>
                          <a:pt x="49401" y="20648"/>
                        </a:cubicBezTo>
                        <a:cubicBezTo>
                          <a:pt x="50524" y="22297"/>
                          <a:pt x="53563" y="25279"/>
                          <a:pt x="50953" y="26545"/>
                        </a:cubicBezTo>
                        <a:cubicBezTo>
                          <a:pt x="49799" y="27105"/>
                          <a:pt x="48088" y="27186"/>
                          <a:pt x="46838" y="27450"/>
                        </a:cubicBezTo>
                        <a:cubicBezTo>
                          <a:pt x="44850" y="27868"/>
                          <a:pt x="42856" y="28263"/>
                          <a:pt x="40858" y="28631"/>
                        </a:cubicBezTo>
                        <a:cubicBezTo>
                          <a:pt x="35945" y="29535"/>
                          <a:pt x="31001" y="30276"/>
                          <a:pt x="26021" y="30681"/>
                        </a:cubicBezTo>
                        <a:cubicBezTo>
                          <a:pt x="25809" y="30699"/>
                          <a:pt x="25802" y="31024"/>
                          <a:pt x="26005" y="31024"/>
                        </a:cubicBezTo>
                        <a:cubicBezTo>
                          <a:pt x="26010" y="31024"/>
                          <a:pt x="26015" y="31024"/>
                          <a:pt x="26021" y="31023"/>
                        </a:cubicBezTo>
                        <a:cubicBezTo>
                          <a:pt x="34366" y="30345"/>
                          <a:pt x="42941" y="29027"/>
                          <a:pt x="51044" y="26875"/>
                        </a:cubicBezTo>
                        <a:cubicBezTo>
                          <a:pt x="53096" y="26329"/>
                          <a:pt x="53134" y="25625"/>
                          <a:pt x="51997" y="23897"/>
                        </a:cubicBezTo>
                        <a:cubicBezTo>
                          <a:pt x="50360" y="21409"/>
                          <a:pt x="48667" y="18958"/>
                          <a:pt x="46977" y="16507"/>
                        </a:cubicBezTo>
                        <a:cubicBezTo>
                          <a:pt x="43443" y="11382"/>
                          <a:pt x="40045" y="6074"/>
                          <a:pt x="36257" y="1133"/>
                        </a:cubicBezTo>
                        <a:cubicBezTo>
                          <a:pt x="35576" y="243"/>
                          <a:pt x="35061" y="0"/>
                          <a:pt x="34355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9" name="Google Shape;5472;p64">
                    <a:extLst>
                      <a:ext uri="{FF2B5EF4-FFF2-40B4-BE49-F238E27FC236}">
                        <a16:creationId xmlns:a16="http://schemas.microsoft.com/office/drawing/2014/main" id="{4EAF6294-1A99-8775-2FAF-C7D6ECA8596E}"/>
                      </a:ext>
                    </a:extLst>
                  </p:cNvPr>
                  <p:cNvSpPr/>
                  <p:nvPr/>
                </p:nvSpPr>
                <p:spPr>
                  <a:xfrm>
                    <a:off x="7437685" y="492799"/>
                    <a:ext cx="1264735" cy="754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163" h="29932" extrusionOk="0">
                        <a:moveTo>
                          <a:pt x="33817" y="1"/>
                        </a:moveTo>
                        <a:cubicBezTo>
                          <a:pt x="33817" y="1"/>
                          <a:pt x="17261" y="1891"/>
                          <a:pt x="2637" y="6060"/>
                        </a:cubicBezTo>
                        <a:cubicBezTo>
                          <a:pt x="2624" y="6081"/>
                          <a:pt x="1111" y="8671"/>
                          <a:pt x="1" y="12212"/>
                        </a:cubicBezTo>
                        <a:cubicBezTo>
                          <a:pt x="4562" y="11479"/>
                          <a:pt x="20662" y="8846"/>
                          <a:pt x="31156" y="6517"/>
                        </a:cubicBezTo>
                        <a:cubicBezTo>
                          <a:pt x="38656" y="17253"/>
                          <a:pt x="48078" y="29931"/>
                          <a:pt x="48078" y="29931"/>
                        </a:cubicBezTo>
                        <a:cubicBezTo>
                          <a:pt x="48728" y="27504"/>
                          <a:pt x="50163" y="24779"/>
                          <a:pt x="50163" y="24779"/>
                        </a:cubicBezTo>
                        <a:cubicBezTo>
                          <a:pt x="45836" y="17324"/>
                          <a:pt x="33819" y="3"/>
                          <a:pt x="3381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0" name="Google Shape;5473;p64">
                    <a:extLst>
                      <a:ext uri="{FF2B5EF4-FFF2-40B4-BE49-F238E27FC236}">
                        <a16:creationId xmlns:a16="http://schemas.microsoft.com/office/drawing/2014/main" id="{76148126-F04C-67CF-0DAE-51491DA2C467}"/>
                      </a:ext>
                    </a:extLst>
                  </p:cNvPr>
                  <p:cNvSpPr/>
                  <p:nvPr/>
                </p:nvSpPr>
                <p:spPr>
                  <a:xfrm>
                    <a:off x="8223144" y="492799"/>
                    <a:ext cx="479239" cy="754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08" h="29932" extrusionOk="0">
                        <a:moveTo>
                          <a:pt x="2662" y="1"/>
                        </a:moveTo>
                        <a:cubicBezTo>
                          <a:pt x="874" y="2859"/>
                          <a:pt x="1" y="6518"/>
                          <a:pt x="1" y="6518"/>
                        </a:cubicBezTo>
                        <a:cubicBezTo>
                          <a:pt x="7501" y="17253"/>
                          <a:pt x="16923" y="29931"/>
                          <a:pt x="16923" y="29931"/>
                        </a:cubicBezTo>
                        <a:cubicBezTo>
                          <a:pt x="17573" y="27504"/>
                          <a:pt x="19008" y="24779"/>
                          <a:pt x="19008" y="24779"/>
                        </a:cubicBezTo>
                        <a:cubicBezTo>
                          <a:pt x="14681" y="17324"/>
                          <a:pt x="2662" y="1"/>
                          <a:pt x="266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1" name="Google Shape;5474;p64">
                    <a:extLst>
                      <a:ext uri="{FF2B5EF4-FFF2-40B4-BE49-F238E27FC236}">
                        <a16:creationId xmlns:a16="http://schemas.microsoft.com/office/drawing/2014/main" id="{44B20251-83EA-5C58-BA1C-63C63E83F78E}"/>
                      </a:ext>
                    </a:extLst>
                  </p:cNvPr>
                  <p:cNvSpPr/>
                  <p:nvPr/>
                </p:nvSpPr>
                <p:spPr>
                  <a:xfrm>
                    <a:off x="7437685" y="580911"/>
                    <a:ext cx="1240505" cy="666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02" h="26437" extrusionOk="0">
                        <a:moveTo>
                          <a:pt x="31878" y="1"/>
                        </a:moveTo>
                        <a:cubicBezTo>
                          <a:pt x="31814" y="1"/>
                          <a:pt x="31749" y="8"/>
                          <a:pt x="31684" y="22"/>
                        </a:cubicBezTo>
                        <a:cubicBezTo>
                          <a:pt x="21234" y="2308"/>
                          <a:pt x="5720" y="4847"/>
                          <a:pt x="1164" y="5580"/>
                        </a:cubicBezTo>
                        <a:cubicBezTo>
                          <a:pt x="778" y="6483"/>
                          <a:pt x="367" y="7546"/>
                          <a:pt x="1" y="8716"/>
                        </a:cubicBezTo>
                        <a:cubicBezTo>
                          <a:pt x="4562" y="7984"/>
                          <a:pt x="20662" y="5351"/>
                          <a:pt x="31156" y="3023"/>
                        </a:cubicBezTo>
                        <a:cubicBezTo>
                          <a:pt x="38656" y="13758"/>
                          <a:pt x="48078" y="26436"/>
                          <a:pt x="48078" y="26436"/>
                        </a:cubicBezTo>
                        <a:cubicBezTo>
                          <a:pt x="48364" y="25369"/>
                          <a:pt x="48801" y="24246"/>
                          <a:pt x="49202" y="23321"/>
                        </a:cubicBezTo>
                        <a:cubicBezTo>
                          <a:pt x="44552" y="17127"/>
                          <a:pt x="34598" y="3168"/>
                          <a:pt x="32614" y="383"/>
                        </a:cubicBezTo>
                        <a:cubicBezTo>
                          <a:pt x="32441" y="140"/>
                          <a:pt x="32167" y="1"/>
                          <a:pt x="3187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" name="Google Shape;5475;p64">
                    <a:extLst>
                      <a:ext uri="{FF2B5EF4-FFF2-40B4-BE49-F238E27FC236}">
                        <a16:creationId xmlns:a16="http://schemas.microsoft.com/office/drawing/2014/main" id="{FD3F43B4-007A-B8D0-0101-CAD948401053}"/>
                      </a:ext>
                    </a:extLst>
                  </p:cNvPr>
                  <p:cNvSpPr/>
                  <p:nvPr/>
                </p:nvSpPr>
                <p:spPr>
                  <a:xfrm>
                    <a:off x="7432467" y="488488"/>
                    <a:ext cx="862444" cy="3162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07" h="12546" extrusionOk="0">
                        <a:moveTo>
                          <a:pt x="34036" y="0"/>
                        </a:moveTo>
                        <a:cubicBezTo>
                          <a:pt x="34032" y="0"/>
                          <a:pt x="34028" y="0"/>
                          <a:pt x="34024" y="1"/>
                        </a:cubicBezTo>
                        <a:cubicBezTo>
                          <a:pt x="28601" y="625"/>
                          <a:pt x="23199" y="1524"/>
                          <a:pt x="17840" y="2554"/>
                        </a:cubicBezTo>
                        <a:cubicBezTo>
                          <a:pt x="15445" y="3015"/>
                          <a:pt x="13056" y="3512"/>
                          <a:pt x="10677" y="4056"/>
                        </a:cubicBezTo>
                        <a:cubicBezTo>
                          <a:pt x="8466" y="4563"/>
                          <a:pt x="5262" y="4806"/>
                          <a:pt x="3287" y="5928"/>
                        </a:cubicBezTo>
                        <a:cubicBezTo>
                          <a:pt x="1434" y="6982"/>
                          <a:pt x="696" y="10361"/>
                          <a:pt x="42" y="12336"/>
                        </a:cubicBezTo>
                        <a:cubicBezTo>
                          <a:pt x="0" y="12463"/>
                          <a:pt x="104" y="12546"/>
                          <a:pt x="209" y="12546"/>
                        </a:cubicBezTo>
                        <a:cubicBezTo>
                          <a:pt x="277" y="12546"/>
                          <a:pt x="345" y="12510"/>
                          <a:pt x="373" y="12428"/>
                        </a:cubicBezTo>
                        <a:cubicBezTo>
                          <a:pt x="903" y="10828"/>
                          <a:pt x="1523" y="7784"/>
                          <a:pt x="2847" y="6574"/>
                        </a:cubicBezTo>
                        <a:cubicBezTo>
                          <a:pt x="4214" y="5323"/>
                          <a:pt x="7938" y="5047"/>
                          <a:pt x="9785" y="4614"/>
                        </a:cubicBezTo>
                        <a:cubicBezTo>
                          <a:pt x="14605" y="3482"/>
                          <a:pt x="19472" y="2543"/>
                          <a:pt x="24358" y="1737"/>
                        </a:cubicBezTo>
                        <a:cubicBezTo>
                          <a:pt x="27082" y="1288"/>
                          <a:pt x="30221" y="407"/>
                          <a:pt x="33028" y="407"/>
                        </a:cubicBezTo>
                        <a:cubicBezTo>
                          <a:pt x="33165" y="407"/>
                          <a:pt x="33301" y="409"/>
                          <a:pt x="33436" y="414"/>
                        </a:cubicBezTo>
                        <a:cubicBezTo>
                          <a:pt x="33471" y="415"/>
                          <a:pt x="33503" y="415"/>
                          <a:pt x="33533" y="415"/>
                        </a:cubicBezTo>
                        <a:cubicBezTo>
                          <a:pt x="33737" y="415"/>
                          <a:pt x="33848" y="394"/>
                          <a:pt x="33887" y="394"/>
                        </a:cubicBezTo>
                        <a:cubicBezTo>
                          <a:pt x="33971" y="394"/>
                          <a:pt x="33703" y="497"/>
                          <a:pt x="33282" y="1155"/>
                        </a:cubicBezTo>
                        <a:cubicBezTo>
                          <a:pt x="32255" y="2758"/>
                          <a:pt x="31666" y="4829"/>
                          <a:pt x="31198" y="6643"/>
                        </a:cubicBezTo>
                        <a:cubicBezTo>
                          <a:pt x="31164" y="6772"/>
                          <a:pt x="31271" y="6856"/>
                          <a:pt x="31373" y="6856"/>
                        </a:cubicBezTo>
                        <a:cubicBezTo>
                          <a:pt x="31440" y="6856"/>
                          <a:pt x="31505" y="6819"/>
                          <a:pt x="31527" y="6734"/>
                        </a:cubicBezTo>
                        <a:cubicBezTo>
                          <a:pt x="32111" y="4472"/>
                          <a:pt x="32958" y="2264"/>
                          <a:pt x="34173" y="260"/>
                        </a:cubicBezTo>
                        <a:cubicBezTo>
                          <a:pt x="34203" y="210"/>
                          <a:pt x="34206" y="136"/>
                          <a:pt x="34173" y="87"/>
                        </a:cubicBezTo>
                        <a:cubicBezTo>
                          <a:pt x="34172" y="87"/>
                          <a:pt x="34172" y="86"/>
                          <a:pt x="34171" y="85"/>
                        </a:cubicBezTo>
                        <a:cubicBezTo>
                          <a:pt x="34142" y="42"/>
                          <a:pt x="34093" y="0"/>
                          <a:pt x="3403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3" name="Google Shape;5476;p64">
                    <a:extLst>
                      <a:ext uri="{FF2B5EF4-FFF2-40B4-BE49-F238E27FC236}">
                        <a16:creationId xmlns:a16="http://schemas.microsoft.com/office/drawing/2014/main" id="{3B0821FD-64F6-BC65-5012-9828035B4B43}"/>
                      </a:ext>
                    </a:extLst>
                  </p:cNvPr>
                  <p:cNvSpPr/>
                  <p:nvPr/>
                </p:nvSpPr>
                <p:spPr>
                  <a:xfrm>
                    <a:off x="8284306" y="488715"/>
                    <a:ext cx="422032" cy="7628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39" h="30259" extrusionOk="0">
                        <a:moveTo>
                          <a:pt x="241" y="0"/>
                        </a:moveTo>
                        <a:cubicBezTo>
                          <a:pt x="119" y="0"/>
                          <a:pt x="0" y="122"/>
                          <a:pt x="88" y="249"/>
                        </a:cubicBezTo>
                        <a:cubicBezTo>
                          <a:pt x="2889" y="4288"/>
                          <a:pt x="5652" y="8352"/>
                          <a:pt x="8381" y="12439"/>
                        </a:cubicBezTo>
                        <a:cubicBezTo>
                          <a:pt x="10397" y="15459"/>
                          <a:pt x="12399" y="18489"/>
                          <a:pt x="14328" y="21564"/>
                        </a:cubicBezTo>
                        <a:cubicBezTo>
                          <a:pt x="14872" y="22431"/>
                          <a:pt x="16346" y="24110"/>
                          <a:pt x="16316" y="25088"/>
                        </a:cubicBezTo>
                        <a:cubicBezTo>
                          <a:pt x="16300" y="25584"/>
                          <a:pt x="15676" y="26422"/>
                          <a:pt x="15478" y="26880"/>
                        </a:cubicBezTo>
                        <a:cubicBezTo>
                          <a:pt x="15031" y="27916"/>
                          <a:pt x="14654" y="28966"/>
                          <a:pt x="14333" y="30048"/>
                        </a:cubicBezTo>
                        <a:cubicBezTo>
                          <a:pt x="14295" y="30175"/>
                          <a:pt x="14399" y="30258"/>
                          <a:pt x="14502" y="30258"/>
                        </a:cubicBezTo>
                        <a:cubicBezTo>
                          <a:pt x="14570" y="30258"/>
                          <a:pt x="14637" y="30222"/>
                          <a:pt x="14662" y="30139"/>
                        </a:cubicBezTo>
                        <a:cubicBezTo>
                          <a:pt x="15046" y="28848"/>
                          <a:pt x="15514" y="27601"/>
                          <a:pt x="16075" y="26376"/>
                        </a:cubicBezTo>
                        <a:cubicBezTo>
                          <a:pt x="16189" y="26126"/>
                          <a:pt x="16738" y="25338"/>
                          <a:pt x="16738" y="25007"/>
                        </a:cubicBezTo>
                        <a:cubicBezTo>
                          <a:pt x="16738" y="24288"/>
                          <a:pt x="15778" y="23254"/>
                          <a:pt x="15400" y="22641"/>
                        </a:cubicBezTo>
                        <a:cubicBezTo>
                          <a:pt x="13427" y="19432"/>
                          <a:pt x="11351" y="16284"/>
                          <a:pt x="9264" y="13148"/>
                        </a:cubicBezTo>
                        <a:cubicBezTo>
                          <a:pt x="6346" y="8763"/>
                          <a:pt x="3385" y="4405"/>
                          <a:pt x="383" y="76"/>
                        </a:cubicBezTo>
                        <a:cubicBezTo>
                          <a:pt x="346" y="23"/>
                          <a:pt x="294" y="0"/>
                          <a:pt x="24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4" name="Google Shape;5477;p64">
                    <a:extLst>
                      <a:ext uri="{FF2B5EF4-FFF2-40B4-BE49-F238E27FC236}">
                        <a16:creationId xmlns:a16="http://schemas.microsoft.com/office/drawing/2014/main" id="{FA954615-E1A9-9AE0-EF45-0735861E8472}"/>
                      </a:ext>
                    </a:extLst>
                  </p:cNvPr>
                  <p:cNvSpPr/>
                  <p:nvPr/>
                </p:nvSpPr>
                <p:spPr>
                  <a:xfrm>
                    <a:off x="7397499" y="617593"/>
                    <a:ext cx="1269601" cy="7552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56" h="29958" extrusionOk="0">
                        <a:moveTo>
                          <a:pt x="32017" y="1"/>
                        </a:moveTo>
                        <a:cubicBezTo>
                          <a:pt x="31952" y="1"/>
                          <a:pt x="31887" y="7"/>
                          <a:pt x="31821" y="22"/>
                        </a:cubicBezTo>
                        <a:cubicBezTo>
                          <a:pt x="19455" y="2727"/>
                          <a:pt x="0" y="5786"/>
                          <a:pt x="0" y="5786"/>
                        </a:cubicBezTo>
                        <a:cubicBezTo>
                          <a:pt x="8035" y="16949"/>
                          <a:pt x="22734" y="29953"/>
                          <a:pt x="22734" y="29953"/>
                        </a:cubicBezTo>
                        <a:cubicBezTo>
                          <a:pt x="22987" y="29956"/>
                          <a:pt x="23240" y="29957"/>
                          <a:pt x="23492" y="29957"/>
                        </a:cubicBezTo>
                        <a:cubicBezTo>
                          <a:pt x="35500" y="29957"/>
                          <a:pt x="46070" y="26753"/>
                          <a:pt x="49541" y="25578"/>
                        </a:cubicBezTo>
                        <a:cubicBezTo>
                          <a:pt x="50134" y="25378"/>
                          <a:pt x="50355" y="24661"/>
                          <a:pt x="49977" y="24162"/>
                        </a:cubicBezTo>
                        <a:cubicBezTo>
                          <a:pt x="45670" y="18497"/>
                          <a:pt x="34836" y="3305"/>
                          <a:pt x="32755" y="383"/>
                        </a:cubicBezTo>
                        <a:cubicBezTo>
                          <a:pt x="32581" y="139"/>
                          <a:pt x="32306" y="1"/>
                          <a:pt x="3201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" name="Google Shape;5478;p64">
                    <a:extLst>
                      <a:ext uri="{FF2B5EF4-FFF2-40B4-BE49-F238E27FC236}">
                        <a16:creationId xmlns:a16="http://schemas.microsoft.com/office/drawing/2014/main" id="{B1E1C584-B1C7-F95C-CCD5-9549C166532C}"/>
                      </a:ext>
                    </a:extLst>
                  </p:cNvPr>
                  <p:cNvSpPr/>
                  <p:nvPr/>
                </p:nvSpPr>
                <p:spPr>
                  <a:xfrm>
                    <a:off x="7453619" y="780051"/>
                    <a:ext cx="296776" cy="3227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71" h="12802" extrusionOk="0">
                        <a:moveTo>
                          <a:pt x="2119" y="0"/>
                        </a:moveTo>
                        <a:cubicBezTo>
                          <a:pt x="1088" y="0"/>
                          <a:pt x="38" y="265"/>
                          <a:pt x="22" y="605"/>
                        </a:cubicBezTo>
                        <a:cubicBezTo>
                          <a:pt x="1" y="1107"/>
                          <a:pt x="2444" y="3990"/>
                          <a:pt x="4961" y="6862"/>
                        </a:cubicBezTo>
                        <a:cubicBezTo>
                          <a:pt x="7388" y="9632"/>
                          <a:pt x="10786" y="12802"/>
                          <a:pt x="11354" y="12802"/>
                        </a:cubicBezTo>
                        <a:cubicBezTo>
                          <a:pt x="11375" y="12802"/>
                          <a:pt x="11392" y="12797"/>
                          <a:pt x="11406" y="12788"/>
                        </a:cubicBezTo>
                        <a:cubicBezTo>
                          <a:pt x="11770" y="12539"/>
                          <a:pt x="4687" y="1361"/>
                          <a:pt x="3941" y="506"/>
                        </a:cubicBezTo>
                        <a:cubicBezTo>
                          <a:pt x="3625" y="144"/>
                          <a:pt x="2878" y="0"/>
                          <a:pt x="2119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6" name="Google Shape;5479;p64">
                    <a:extLst>
                      <a:ext uri="{FF2B5EF4-FFF2-40B4-BE49-F238E27FC236}">
                        <a16:creationId xmlns:a16="http://schemas.microsoft.com/office/drawing/2014/main" id="{0FC44105-7EAB-D5A7-D80F-68E039ACF308}"/>
                      </a:ext>
                    </a:extLst>
                  </p:cNvPr>
                  <p:cNvSpPr/>
                  <p:nvPr/>
                </p:nvSpPr>
                <p:spPr>
                  <a:xfrm>
                    <a:off x="7392784" y="612677"/>
                    <a:ext cx="1302024" cy="7697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42" h="30535" extrusionOk="0">
                        <a:moveTo>
                          <a:pt x="31210" y="600"/>
                        </a:moveTo>
                        <a:cubicBezTo>
                          <a:pt x="31972" y="600"/>
                          <a:pt x="32660" y="758"/>
                          <a:pt x="33172" y="1195"/>
                        </a:cubicBezTo>
                        <a:cubicBezTo>
                          <a:pt x="33993" y="1895"/>
                          <a:pt x="34653" y="3271"/>
                          <a:pt x="35276" y="4142"/>
                        </a:cubicBezTo>
                        <a:cubicBezTo>
                          <a:pt x="36420" y="5744"/>
                          <a:pt x="37567" y="7345"/>
                          <a:pt x="38715" y="8945"/>
                        </a:cubicBezTo>
                        <a:cubicBezTo>
                          <a:pt x="41132" y="12311"/>
                          <a:pt x="43554" y="15673"/>
                          <a:pt x="45998" y="19020"/>
                        </a:cubicBezTo>
                        <a:cubicBezTo>
                          <a:pt x="47010" y="20404"/>
                          <a:pt x="48363" y="21815"/>
                          <a:pt x="49173" y="23325"/>
                        </a:cubicBezTo>
                        <a:cubicBezTo>
                          <a:pt x="50425" y="25659"/>
                          <a:pt x="48520" y="26015"/>
                          <a:pt x="46606" y="26570"/>
                        </a:cubicBezTo>
                        <a:cubicBezTo>
                          <a:pt x="41612" y="28016"/>
                          <a:pt x="36481" y="29035"/>
                          <a:pt x="31310" y="29574"/>
                        </a:cubicBezTo>
                        <a:cubicBezTo>
                          <a:pt x="29944" y="29716"/>
                          <a:pt x="28574" y="29825"/>
                          <a:pt x="27202" y="29892"/>
                        </a:cubicBezTo>
                        <a:cubicBezTo>
                          <a:pt x="26502" y="29927"/>
                          <a:pt x="25147" y="30154"/>
                          <a:pt x="24104" y="30154"/>
                        </a:cubicBezTo>
                        <a:cubicBezTo>
                          <a:pt x="23652" y="30154"/>
                          <a:pt x="23258" y="30111"/>
                          <a:pt x="23002" y="29991"/>
                        </a:cubicBezTo>
                        <a:cubicBezTo>
                          <a:pt x="22436" y="29728"/>
                          <a:pt x="21871" y="28973"/>
                          <a:pt x="21417" y="28556"/>
                        </a:cubicBezTo>
                        <a:cubicBezTo>
                          <a:pt x="13902" y="21665"/>
                          <a:pt x="6530" y="14347"/>
                          <a:pt x="490" y="6106"/>
                        </a:cubicBezTo>
                        <a:lnTo>
                          <a:pt x="490" y="6106"/>
                        </a:lnTo>
                        <a:cubicBezTo>
                          <a:pt x="6805" y="5108"/>
                          <a:pt x="13109" y="4030"/>
                          <a:pt x="19399" y="2880"/>
                        </a:cubicBezTo>
                        <a:cubicBezTo>
                          <a:pt x="21715" y="2456"/>
                          <a:pt x="24029" y="2020"/>
                          <a:pt x="26339" y="1564"/>
                        </a:cubicBezTo>
                        <a:cubicBezTo>
                          <a:pt x="27659" y="1303"/>
                          <a:pt x="29600" y="600"/>
                          <a:pt x="31210" y="600"/>
                        </a:cubicBezTo>
                        <a:close/>
                        <a:moveTo>
                          <a:pt x="31853" y="1"/>
                        </a:moveTo>
                        <a:cubicBezTo>
                          <a:pt x="30484" y="1"/>
                          <a:pt x="28440" y="796"/>
                          <a:pt x="27439" y="997"/>
                        </a:cubicBezTo>
                        <a:cubicBezTo>
                          <a:pt x="18383" y="2817"/>
                          <a:pt x="9267" y="4379"/>
                          <a:pt x="142" y="5816"/>
                        </a:cubicBezTo>
                        <a:cubicBezTo>
                          <a:pt x="73" y="5827"/>
                          <a:pt x="35" y="5868"/>
                          <a:pt x="23" y="5918"/>
                        </a:cubicBezTo>
                        <a:lnTo>
                          <a:pt x="23" y="5918"/>
                        </a:lnTo>
                        <a:cubicBezTo>
                          <a:pt x="0" y="5961"/>
                          <a:pt x="1" y="6014"/>
                          <a:pt x="40" y="6068"/>
                        </a:cubicBezTo>
                        <a:cubicBezTo>
                          <a:pt x="6007" y="14255"/>
                          <a:pt x="13284" y="21518"/>
                          <a:pt x="20715" y="28374"/>
                        </a:cubicBezTo>
                        <a:cubicBezTo>
                          <a:pt x="21269" y="28885"/>
                          <a:pt x="22033" y="29894"/>
                          <a:pt x="22737" y="30212"/>
                        </a:cubicBezTo>
                        <a:cubicBezTo>
                          <a:pt x="23264" y="30451"/>
                          <a:pt x="23970" y="30534"/>
                          <a:pt x="24740" y="30534"/>
                        </a:cubicBezTo>
                        <a:cubicBezTo>
                          <a:pt x="26307" y="30534"/>
                          <a:pt x="28141" y="30189"/>
                          <a:pt x="29282" y="30101"/>
                        </a:cubicBezTo>
                        <a:cubicBezTo>
                          <a:pt x="34765" y="29675"/>
                          <a:pt x="40212" y="28685"/>
                          <a:pt x="45516" y="27232"/>
                        </a:cubicBezTo>
                        <a:cubicBezTo>
                          <a:pt x="47452" y="26702"/>
                          <a:pt x="51642" y="26424"/>
                          <a:pt x="49904" y="23733"/>
                        </a:cubicBezTo>
                        <a:cubicBezTo>
                          <a:pt x="47542" y="20075"/>
                          <a:pt x="44686" y="16650"/>
                          <a:pt x="42137" y="13116"/>
                        </a:cubicBezTo>
                        <a:cubicBezTo>
                          <a:pt x="39648" y="9667"/>
                          <a:pt x="37170" y="6209"/>
                          <a:pt x="34698" y="2747"/>
                        </a:cubicBezTo>
                        <a:cubicBezTo>
                          <a:pt x="34195" y="2043"/>
                          <a:pt x="33499" y="502"/>
                          <a:pt x="32650" y="135"/>
                        </a:cubicBezTo>
                        <a:cubicBezTo>
                          <a:pt x="32431" y="41"/>
                          <a:pt x="32159" y="1"/>
                          <a:pt x="31853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9" name="Google Shape;5480;p64">
                  <a:extLst>
                    <a:ext uri="{FF2B5EF4-FFF2-40B4-BE49-F238E27FC236}">
                      <a16:creationId xmlns:a16="http://schemas.microsoft.com/office/drawing/2014/main" id="{75F07C20-EDBC-A9D9-1641-74ED018F3B8A}"/>
                    </a:ext>
                  </a:extLst>
                </p:cNvPr>
                <p:cNvGrpSpPr/>
                <p:nvPr/>
              </p:nvGrpSpPr>
              <p:grpSpPr>
                <a:xfrm rot="5400000">
                  <a:off x="7948414" y="1092079"/>
                  <a:ext cx="479274" cy="654882"/>
                  <a:chOff x="8007387" y="97712"/>
                  <a:chExt cx="370984" cy="506914"/>
                </a:xfrm>
              </p:grpSpPr>
              <p:sp>
                <p:nvSpPr>
                  <p:cNvPr id="100" name="Google Shape;5481;p64">
                    <a:extLst>
                      <a:ext uri="{FF2B5EF4-FFF2-40B4-BE49-F238E27FC236}">
                        <a16:creationId xmlns:a16="http://schemas.microsoft.com/office/drawing/2014/main" id="{93BAD3EA-3E7A-37B3-6261-57BE24ACBA92}"/>
                      </a:ext>
                    </a:extLst>
                  </p:cNvPr>
                  <p:cNvSpPr/>
                  <p:nvPr/>
                </p:nvSpPr>
                <p:spPr>
                  <a:xfrm>
                    <a:off x="8187913" y="102142"/>
                    <a:ext cx="190457" cy="143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59" h="3899" extrusionOk="0">
                        <a:moveTo>
                          <a:pt x="846" y="1"/>
                        </a:moveTo>
                        <a:cubicBezTo>
                          <a:pt x="388" y="1"/>
                          <a:pt x="0" y="536"/>
                          <a:pt x="91" y="1411"/>
                        </a:cubicBezTo>
                        <a:cubicBezTo>
                          <a:pt x="228" y="2575"/>
                          <a:pt x="935" y="3899"/>
                          <a:pt x="935" y="3899"/>
                        </a:cubicBezTo>
                        <a:cubicBezTo>
                          <a:pt x="2488" y="2940"/>
                          <a:pt x="5158" y="1297"/>
                          <a:pt x="4063" y="452"/>
                        </a:cubicBezTo>
                        <a:cubicBezTo>
                          <a:pt x="3838" y="271"/>
                          <a:pt x="3600" y="201"/>
                          <a:pt x="3367" y="201"/>
                        </a:cubicBezTo>
                        <a:cubicBezTo>
                          <a:pt x="2984" y="201"/>
                          <a:pt x="2612" y="390"/>
                          <a:pt x="2328" y="589"/>
                        </a:cubicBezTo>
                        <a:cubicBezTo>
                          <a:pt x="2231" y="659"/>
                          <a:pt x="2122" y="692"/>
                          <a:pt x="2013" y="692"/>
                        </a:cubicBezTo>
                        <a:cubicBezTo>
                          <a:pt x="1837" y="692"/>
                          <a:pt x="1664" y="607"/>
                          <a:pt x="1552" y="452"/>
                        </a:cubicBezTo>
                        <a:cubicBezTo>
                          <a:pt x="1335" y="142"/>
                          <a:pt x="1081" y="1"/>
                          <a:pt x="8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1" name="Google Shape;5482;p64">
                    <a:extLst>
                      <a:ext uri="{FF2B5EF4-FFF2-40B4-BE49-F238E27FC236}">
                        <a16:creationId xmlns:a16="http://schemas.microsoft.com/office/drawing/2014/main" id="{16E150BB-A40D-9306-B4B0-E9A9035BCD29}"/>
                      </a:ext>
                    </a:extLst>
                  </p:cNvPr>
                  <p:cNvSpPr/>
                  <p:nvPr/>
                </p:nvSpPr>
                <p:spPr>
                  <a:xfrm>
                    <a:off x="8191236" y="118829"/>
                    <a:ext cx="187135" cy="127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69" h="3447" extrusionOk="0">
                        <a:moveTo>
                          <a:pt x="3973" y="0"/>
                        </a:moveTo>
                        <a:lnTo>
                          <a:pt x="3973" y="0"/>
                        </a:lnTo>
                        <a:cubicBezTo>
                          <a:pt x="4201" y="708"/>
                          <a:pt x="2626" y="1826"/>
                          <a:pt x="1987" y="1986"/>
                        </a:cubicBezTo>
                        <a:cubicBezTo>
                          <a:pt x="1799" y="2035"/>
                          <a:pt x="1601" y="2051"/>
                          <a:pt x="1416" y="2051"/>
                        </a:cubicBezTo>
                        <a:cubicBezTo>
                          <a:pt x="993" y="2051"/>
                          <a:pt x="640" y="1963"/>
                          <a:pt x="640" y="1963"/>
                        </a:cubicBezTo>
                        <a:cubicBezTo>
                          <a:pt x="229" y="1552"/>
                          <a:pt x="1" y="959"/>
                          <a:pt x="1" y="959"/>
                        </a:cubicBezTo>
                        <a:lnTo>
                          <a:pt x="1" y="959"/>
                        </a:lnTo>
                        <a:cubicBezTo>
                          <a:pt x="138" y="2123"/>
                          <a:pt x="845" y="3447"/>
                          <a:pt x="845" y="3447"/>
                        </a:cubicBezTo>
                        <a:cubicBezTo>
                          <a:pt x="2398" y="2488"/>
                          <a:pt x="5068" y="845"/>
                          <a:pt x="397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2" name="Google Shape;5483;p64">
                    <a:extLst>
                      <a:ext uri="{FF2B5EF4-FFF2-40B4-BE49-F238E27FC236}">
                        <a16:creationId xmlns:a16="http://schemas.microsoft.com/office/drawing/2014/main" id="{8F3A117B-5698-B0FD-78F4-FB0673F15B9A}"/>
                      </a:ext>
                    </a:extLst>
                  </p:cNvPr>
                  <p:cNvSpPr/>
                  <p:nvPr/>
                </p:nvSpPr>
                <p:spPr>
                  <a:xfrm>
                    <a:off x="8197992" y="108308"/>
                    <a:ext cx="36253" cy="433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1175" extrusionOk="0">
                        <a:moveTo>
                          <a:pt x="558" y="1"/>
                        </a:moveTo>
                        <a:cubicBezTo>
                          <a:pt x="468" y="1"/>
                          <a:pt x="375" y="34"/>
                          <a:pt x="297" y="103"/>
                        </a:cubicBezTo>
                        <a:cubicBezTo>
                          <a:pt x="92" y="262"/>
                          <a:pt x="1" y="605"/>
                          <a:pt x="23" y="833"/>
                        </a:cubicBezTo>
                        <a:cubicBezTo>
                          <a:pt x="56" y="998"/>
                          <a:pt x="101" y="1174"/>
                          <a:pt x="226" y="1174"/>
                        </a:cubicBezTo>
                        <a:cubicBezTo>
                          <a:pt x="275" y="1174"/>
                          <a:pt x="335" y="1148"/>
                          <a:pt x="411" y="1084"/>
                        </a:cubicBezTo>
                        <a:cubicBezTo>
                          <a:pt x="685" y="833"/>
                          <a:pt x="982" y="513"/>
                          <a:pt x="891" y="262"/>
                        </a:cubicBezTo>
                        <a:cubicBezTo>
                          <a:pt x="848" y="92"/>
                          <a:pt x="708" y="1"/>
                          <a:pt x="55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3" name="Google Shape;5484;p64">
                    <a:extLst>
                      <a:ext uri="{FF2B5EF4-FFF2-40B4-BE49-F238E27FC236}">
                        <a16:creationId xmlns:a16="http://schemas.microsoft.com/office/drawing/2014/main" id="{1980A439-24B9-95C4-C028-15DA86A3E156}"/>
                      </a:ext>
                    </a:extLst>
                  </p:cNvPr>
                  <p:cNvSpPr/>
                  <p:nvPr/>
                </p:nvSpPr>
                <p:spPr>
                  <a:xfrm>
                    <a:off x="8173553" y="97712"/>
                    <a:ext cx="188944" cy="1526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18" h="4134" extrusionOk="0">
                        <a:moveTo>
                          <a:pt x="1242" y="249"/>
                        </a:moveTo>
                        <a:cubicBezTo>
                          <a:pt x="1321" y="249"/>
                          <a:pt x="1409" y="265"/>
                          <a:pt x="1507" y="298"/>
                        </a:cubicBezTo>
                        <a:cubicBezTo>
                          <a:pt x="1712" y="390"/>
                          <a:pt x="1804" y="641"/>
                          <a:pt x="1986" y="778"/>
                        </a:cubicBezTo>
                        <a:cubicBezTo>
                          <a:pt x="2122" y="862"/>
                          <a:pt x="2270" y="909"/>
                          <a:pt x="2421" y="909"/>
                        </a:cubicBezTo>
                        <a:cubicBezTo>
                          <a:pt x="2474" y="909"/>
                          <a:pt x="2527" y="903"/>
                          <a:pt x="2580" y="892"/>
                        </a:cubicBezTo>
                        <a:cubicBezTo>
                          <a:pt x="2740" y="869"/>
                          <a:pt x="2831" y="755"/>
                          <a:pt x="2945" y="686"/>
                        </a:cubicBezTo>
                        <a:cubicBezTo>
                          <a:pt x="3172" y="567"/>
                          <a:pt x="3543" y="448"/>
                          <a:pt x="3875" y="448"/>
                        </a:cubicBezTo>
                        <a:cubicBezTo>
                          <a:pt x="4243" y="448"/>
                          <a:pt x="4564" y="595"/>
                          <a:pt x="4588" y="1051"/>
                        </a:cubicBezTo>
                        <a:cubicBezTo>
                          <a:pt x="4611" y="1485"/>
                          <a:pt x="4086" y="1919"/>
                          <a:pt x="3812" y="2170"/>
                        </a:cubicBezTo>
                        <a:cubicBezTo>
                          <a:pt x="3069" y="2826"/>
                          <a:pt x="2221" y="3335"/>
                          <a:pt x="1388" y="3859"/>
                        </a:cubicBezTo>
                        <a:lnTo>
                          <a:pt x="1388" y="3859"/>
                        </a:lnTo>
                        <a:cubicBezTo>
                          <a:pt x="973" y="3100"/>
                          <a:pt x="594" y="2180"/>
                          <a:pt x="594" y="1303"/>
                        </a:cubicBezTo>
                        <a:cubicBezTo>
                          <a:pt x="594" y="887"/>
                          <a:pt x="731" y="249"/>
                          <a:pt x="1242" y="249"/>
                        </a:cubicBezTo>
                        <a:close/>
                        <a:moveTo>
                          <a:pt x="1276" y="0"/>
                        </a:moveTo>
                        <a:cubicBezTo>
                          <a:pt x="913" y="0"/>
                          <a:pt x="656" y="244"/>
                          <a:pt x="503" y="572"/>
                        </a:cubicBezTo>
                        <a:cubicBezTo>
                          <a:pt x="1" y="1622"/>
                          <a:pt x="731" y="3129"/>
                          <a:pt x="1233" y="4087"/>
                        </a:cubicBezTo>
                        <a:cubicBezTo>
                          <a:pt x="1253" y="4120"/>
                          <a:pt x="1284" y="4134"/>
                          <a:pt x="1316" y="4134"/>
                        </a:cubicBezTo>
                        <a:cubicBezTo>
                          <a:pt x="1323" y="4134"/>
                          <a:pt x="1329" y="4133"/>
                          <a:pt x="1335" y="4132"/>
                        </a:cubicBezTo>
                        <a:lnTo>
                          <a:pt x="1335" y="4132"/>
                        </a:lnTo>
                        <a:cubicBezTo>
                          <a:pt x="1354" y="4130"/>
                          <a:pt x="1373" y="4123"/>
                          <a:pt x="1393" y="4110"/>
                        </a:cubicBezTo>
                        <a:cubicBezTo>
                          <a:pt x="2466" y="3448"/>
                          <a:pt x="3995" y="2718"/>
                          <a:pt x="4657" y="1576"/>
                        </a:cubicBezTo>
                        <a:cubicBezTo>
                          <a:pt x="5117" y="766"/>
                          <a:pt x="4434" y="224"/>
                          <a:pt x="3697" y="224"/>
                        </a:cubicBezTo>
                        <a:cubicBezTo>
                          <a:pt x="3521" y="224"/>
                          <a:pt x="3341" y="255"/>
                          <a:pt x="3173" y="321"/>
                        </a:cubicBezTo>
                        <a:cubicBezTo>
                          <a:pt x="3059" y="367"/>
                          <a:pt x="2945" y="458"/>
                          <a:pt x="2831" y="481"/>
                        </a:cubicBezTo>
                        <a:cubicBezTo>
                          <a:pt x="2704" y="528"/>
                          <a:pt x="2591" y="551"/>
                          <a:pt x="2485" y="551"/>
                        </a:cubicBezTo>
                        <a:cubicBezTo>
                          <a:pt x="2283" y="551"/>
                          <a:pt x="2104" y="470"/>
                          <a:pt x="1895" y="321"/>
                        </a:cubicBezTo>
                        <a:cubicBezTo>
                          <a:pt x="1712" y="207"/>
                          <a:pt x="1576" y="47"/>
                          <a:pt x="1324" y="1"/>
                        </a:cubicBezTo>
                        <a:cubicBezTo>
                          <a:pt x="1308" y="1"/>
                          <a:pt x="1292" y="0"/>
                          <a:pt x="127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" name="Google Shape;5485;p64">
                    <a:extLst>
                      <a:ext uri="{FF2B5EF4-FFF2-40B4-BE49-F238E27FC236}">
                        <a16:creationId xmlns:a16="http://schemas.microsoft.com/office/drawing/2014/main" id="{B36BD586-1E94-BC42-E018-D7B8C852D08E}"/>
                      </a:ext>
                    </a:extLst>
                  </p:cNvPr>
                  <p:cNvSpPr/>
                  <p:nvPr/>
                </p:nvSpPr>
                <p:spPr>
                  <a:xfrm>
                    <a:off x="8007387" y="428899"/>
                    <a:ext cx="164910" cy="17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7" h="4662" extrusionOk="0">
                        <a:moveTo>
                          <a:pt x="3246" y="1"/>
                        </a:moveTo>
                        <a:cubicBezTo>
                          <a:pt x="3246" y="1"/>
                          <a:pt x="1808" y="457"/>
                          <a:pt x="918" y="1211"/>
                        </a:cubicBezTo>
                        <a:cubicBezTo>
                          <a:pt x="0" y="2003"/>
                          <a:pt x="169" y="2949"/>
                          <a:pt x="1041" y="2949"/>
                        </a:cubicBezTo>
                        <a:cubicBezTo>
                          <a:pt x="1123" y="2949"/>
                          <a:pt x="1212" y="2940"/>
                          <a:pt x="1306" y="2922"/>
                        </a:cubicBezTo>
                        <a:cubicBezTo>
                          <a:pt x="1345" y="2914"/>
                          <a:pt x="1384" y="2909"/>
                          <a:pt x="1422" y="2909"/>
                        </a:cubicBezTo>
                        <a:cubicBezTo>
                          <a:pt x="1676" y="2909"/>
                          <a:pt x="1908" y="3098"/>
                          <a:pt x="1968" y="3356"/>
                        </a:cubicBezTo>
                        <a:cubicBezTo>
                          <a:pt x="2059" y="3881"/>
                          <a:pt x="2356" y="4589"/>
                          <a:pt x="3109" y="4657"/>
                        </a:cubicBezTo>
                        <a:cubicBezTo>
                          <a:pt x="3140" y="4660"/>
                          <a:pt x="3169" y="4662"/>
                          <a:pt x="3198" y="4662"/>
                        </a:cubicBezTo>
                        <a:cubicBezTo>
                          <a:pt x="4467" y="4662"/>
                          <a:pt x="3693" y="1720"/>
                          <a:pt x="32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" name="Google Shape;5486;p64">
                    <a:extLst>
                      <a:ext uri="{FF2B5EF4-FFF2-40B4-BE49-F238E27FC236}">
                        <a16:creationId xmlns:a16="http://schemas.microsoft.com/office/drawing/2014/main" id="{A7DD43B2-00DA-8443-54B5-D36C2637A7B6}"/>
                      </a:ext>
                    </a:extLst>
                  </p:cNvPr>
                  <p:cNvSpPr/>
                  <p:nvPr/>
                </p:nvSpPr>
                <p:spPr>
                  <a:xfrm>
                    <a:off x="8007387" y="428899"/>
                    <a:ext cx="164910" cy="17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7" h="4662" extrusionOk="0">
                        <a:moveTo>
                          <a:pt x="3246" y="1"/>
                        </a:moveTo>
                        <a:cubicBezTo>
                          <a:pt x="3246" y="1"/>
                          <a:pt x="1808" y="457"/>
                          <a:pt x="918" y="1211"/>
                        </a:cubicBezTo>
                        <a:cubicBezTo>
                          <a:pt x="0" y="2003"/>
                          <a:pt x="169" y="2949"/>
                          <a:pt x="1041" y="2949"/>
                        </a:cubicBezTo>
                        <a:cubicBezTo>
                          <a:pt x="1123" y="2949"/>
                          <a:pt x="1212" y="2940"/>
                          <a:pt x="1306" y="2922"/>
                        </a:cubicBezTo>
                        <a:cubicBezTo>
                          <a:pt x="1345" y="2914"/>
                          <a:pt x="1384" y="2909"/>
                          <a:pt x="1422" y="2909"/>
                        </a:cubicBezTo>
                        <a:cubicBezTo>
                          <a:pt x="1676" y="2909"/>
                          <a:pt x="1908" y="3098"/>
                          <a:pt x="1968" y="3356"/>
                        </a:cubicBezTo>
                        <a:cubicBezTo>
                          <a:pt x="2059" y="3881"/>
                          <a:pt x="2356" y="4589"/>
                          <a:pt x="3109" y="4657"/>
                        </a:cubicBezTo>
                        <a:cubicBezTo>
                          <a:pt x="3140" y="4660"/>
                          <a:pt x="3169" y="4662"/>
                          <a:pt x="3198" y="4662"/>
                        </a:cubicBezTo>
                        <a:cubicBezTo>
                          <a:pt x="4467" y="4662"/>
                          <a:pt x="3693" y="1720"/>
                          <a:pt x="32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" name="Google Shape;5487;p64">
                    <a:extLst>
                      <a:ext uri="{FF2B5EF4-FFF2-40B4-BE49-F238E27FC236}">
                        <a16:creationId xmlns:a16="http://schemas.microsoft.com/office/drawing/2014/main" id="{926D48B2-6981-80D6-C85F-EF9F32D68177}"/>
                      </a:ext>
                    </a:extLst>
                  </p:cNvPr>
                  <p:cNvSpPr/>
                  <p:nvPr/>
                </p:nvSpPr>
                <p:spPr>
                  <a:xfrm>
                    <a:off x="8069925" y="428899"/>
                    <a:ext cx="102372" cy="17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3" h="4662" extrusionOk="0">
                        <a:moveTo>
                          <a:pt x="1552" y="1"/>
                        </a:moveTo>
                        <a:lnTo>
                          <a:pt x="1552" y="1"/>
                        </a:lnTo>
                        <a:cubicBezTo>
                          <a:pt x="1552" y="1"/>
                          <a:pt x="776" y="252"/>
                          <a:pt x="0" y="686"/>
                        </a:cubicBezTo>
                        <a:cubicBezTo>
                          <a:pt x="411" y="1074"/>
                          <a:pt x="936" y="1484"/>
                          <a:pt x="1415" y="1713"/>
                        </a:cubicBezTo>
                        <a:cubicBezTo>
                          <a:pt x="1415" y="1713"/>
                          <a:pt x="1940" y="2808"/>
                          <a:pt x="1598" y="3516"/>
                        </a:cubicBezTo>
                        <a:cubicBezTo>
                          <a:pt x="1476" y="3777"/>
                          <a:pt x="1268" y="3859"/>
                          <a:pt x="1055" y="3859"/>
                        </a:cubicBezTo>
                        <a:cubicBezTo>
                          <a:pt x="711" y="3859"/>
                          <a:pt x="357" y="3644"/>
                          <a:pt x="342" y="3630"/>
                        </a:cubicBezTo>
                        <a:lnTo>
                          <a:pt x="342" y="3630"/>
                        </a:lnTo>
                        <a:cubicBezTo>
                          <a:pt x="479" y="4109"/>
                          <a:pt x="776" y="4589"/>
                          <a:pt x="1415" y="4657"/>
                        </a:cubicBezTo>
                        <a:cubicBezTo>
                          <a:pt x="1446" y="4660"/>
                          <a:pt x="1475" y="4662"/>
                          <a:pt x="1504" y="4662"/>
                        </a:cubicBezTo>
                        <a:cubicBezTo>
                          <a:pt x="2773" y="4662"/>
                          <a:pt x="1999" y="1720"/>
                          <a:pt x="155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" name="Google Shape;5488;p64">
                    <a:extLst>
                      <a:ext uri="{FF2B5EF4-FFF2-40B4-BE49-F238E27FC236}">
                        <a16:creationId xmlns:a16="http://schemas.microsoft.com/office/drawing/2014/main" id="{F005B5F5-5BC2-962C-950F-4B77D54FE979}"/>
                      </a:ext>
                    </a:extLst>
                  </p:cNvPr>
                  <p:cNvSpPr/>
                  <p:nvPr/>
                </p:nvSpPr>
                <p:spPr>
                  <a:xfrm>
                    <a:off x="8027765" y="475821"/>
                    <a:ext cx="31232" cy="519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" h="1408" extrusionOk="0">
                        <a:moveTo>
                          <a:pt x="744" y="0"/>
                        </a:moveTo>
                        <a:cubicBezTo>
                          <a:pt x="641" y="0"/>
                          <a:pt x="398" y="144"/>
                          <a:pt x="298" y="305"/>
                        </a:cubicBezTo>
                        <a:cubicBezTo>
                          <a:pt x="46" y="693"/>
                          <a:pt x="1" y="1035"/>
                          <a:pt x="138" y="1218"/>
                        </a:cubicBezTo>
                        <a:cubicBezTo>
                          <a:pt x="204" y="1301"/>
                          <a:pt x="415" y="1408"/>
                          <a:pt x="569" y="1408"/>
                        </a:cubicBezTo>
                        <a:cubicBezTo>
                          <a:pt x="627" y="1408"/>
                          <a:pt x="677" y="1392"/>
                          <a:pt x="708" y="1355"/>
                        </a:cubicBezTo>
                        <a:cubicBezTo>
                          <a:pt x="823" y="1195"/>
                          <a:pt x="845" y="54"/>
                          <a:pt x="777" y="8"/>
                        </a:cubicBezTo>
                        <a:cubicBezTo>
                          <a:pt x="769" y="3"/>
                          <a:pt x="758" y="0"/>
                          <a:pt x="7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8" name="Google Shape;5489;p64">
                    <a:extLst>
                      <a:ext uri="{FF2B5EF4-FFF2-40B4-BE49-F238E27FC236}">
                        <a16:creationId xmlns:a16="http://schemas.microsoft.com/office/drawing/2014/main" id="{F7014D97-AFC3-7DA6-02FB-E779384FFA7C}"/>
                      </a:ext>
                    </a:extLst>
                  </p:cNvPr>
                  <p:cNvSpPr/>
                  <p:nvPr/>
                </p:nvSpPr>
                <p:spPr>
                  <a:xfrm>
                    <a:off x="8011780" y="424469"/>
                    <a:ext cx="157490" cy="1801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66" h="4880" extrusionOk="0">
                        <a:moveTo>
                          <a:pt x="3047" y="274"/>
                        </a:moveTo>
                        <a:cubicBezTo>
                          <a:pt x="3289" y="1189"/>
                          <a:pt x="3542" y="2106"/>
                          <a:pt x="3629" y="3042"/>
                        </a:cubicBezTo>
                        <a:cubicBezTo>
                          <a:pt x="3675" y="3430"/>
                          <a:pt x="3743" y="4047"/>
                          <a:pt x="3538" y="4389"/>
                        </a:cubicBezTo>
                        <a:cubicBezTo>
                          <a:pt x="3408" y="4584"/>
                          <a:pt x="3240" y="4661"/>
                          <a:pt x="3065" y="4661"/>
                        </a:cubicBezTo>
                        <a:cubicBezTo>
                          <a:pt x="2748" y="4661"/>
                          <a:pt x="2405" y="4411"/>
                          <a:pt x="2214" y="4161"/>
                        </a:cubicBezTo>
                        <a:cubicBezTo>
                          <a:pt x="2032" y="3887"/>
                          <a:pt x="2054" y="3613"/>
                          <a:pt x="1917" y="3339"/>
                        </a:cubicBezTo>
                        <a:cubicBezTo>
                          <a:pt x="1803" y="3157"/>
                          <a:pt x="1735" y="3042"/>
                          <a:pt x="1529" y="2974"/>
                        </a:cubicBezTo>
                        <a:cubicBezTo>
                          <a:pt x="1450" y="2940"/>
                          <a:pt x="1375" y="2934"/>
                          <a:pt x="1298" y="2934"/>
                        </a:cubicBezTo>
                        <a:cubicBezTo>
                          <a:pt x="1260" y="2934"/>
                          <a:pt x="1221" y="2935"/>
                          <a:pt x="1180" y="2935"/>
                        </a:cubicBezTo>
                        <a:cubicBezTo>
                          <a:pt x="1139" y="2935"/>
                          <a:pt x="1096" y="2934"/>
                          <a:pt x="1050" y="2928"/>
                        </a:cubicBezTo>
                        <a:cubicBezTo>
                          <a:pt x="0" y="2769"/>
                          <a:pt x="320" y="1970"/>
                          <a:pt x="776" y="1513"/>
                        </a:cubicBezTo>
                        <a:cubicBezTo>
                          <a:pt x="1361" y="928"/>
                          <a:pt x="2255" y="528"/>
                          <a:pt x="3047" y="274"/>
                        </a:cubicBezTo>
                        <a:close/>
                        <a:moveTo>
                          <a:pt x="3140" y="1"/>
                        </a:moveTo>
                        <a:cubicBezTo>
                          <a:pt x="3128" y="1"/>
                          <a:pt x="3117" y="3"/>
                          <a:pt x="3104" y="7"/>
                        </a:cubicBezTo>
                        <a:cubicBezTo>
                          <a:pt x="2077" y="349"/>
                          <a:pt x="434" y="965"/>
                          <a:pt x="114" y="2107"/>
                        </a:cubicBezTo>
                        <a:cubicBezTo>
                          <a:pt x="23" y="2472"/>
                          <a:pt x="91" y="2837"/>
                          <a:pt x="434" y="3042"/>
                        </a:cubicBezTo>
                        <a:cubicBezTo>
                          <a:pt x="559" y="3122"/>
                          <a:pt x="679" y="3134"/>
                          <a:pt x="802" y="3134"/>
                        </a:cubicBezTo>
                        <a:cubicBezTo>
                          <a:pt x="851" y="3134"/>
                          <a:pt x="900" y="3132"/>
                          <a:pt x="951" y="3132"/>
                        </a:cubicBezTo>
                        <a:cubicBezTo>
                          <a:pt x="1027" y="3132"/>
                          <a:pt x="1105" y="3136"/>
                          <a:pt x="1187" y="3157"/>
                        </a:cubicBezTo>
                        <a:cubicBezTo>
                          <a:pt x="1758" y="3294"/>
                          <a:pt x="1735" y="3773"/>
                          <a:pt x="1963" y="4184"/>
                        </a:cubicBezTo>
                        <a:cubicBezTo>
                          <a:pt x="2189" y="4582"/>
                          <a:pt x="2646" y="4880"/>
                          <a:pt x="3061" y="4880"/>
                        </a:cubicBezTo>
                        <a:cubicBezTo>
                          <a:pt x="3360" y="4880"/>
                          <a:pt x="3636" y="4726"/>
                          <a:pt x="3789" y="4343"/>
                        </a:cubicBezTo>
                        <a:cubicBezTo>
                          <a:pt x="4265" y="3142"/>
                          <a:pt x="3548" y="1287"/>
                          <a:pt x="3247" y="121"/>
                        </a:cubicBezTo>
                        <a:lnTo>
                          <a:pt x="3247" y="121"/>
                        </a:lnTo>
                        <a:cubicBezTo>
                          <a:pt x="3244" y="61"/>
                          <a:pt x="3202" y="1"/>
                          <a:pt x="314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9" name="Google Shape;5490;p64">
                    <a:extLst>
                      <a:ext uri="{FF2B5EF4-FFF2-40B4-BE49-F238E27FC236}">
                        <a16:creationId xmlns:a16="http://schemas.microsoft.com/office/drawing/2014/main" id="{9500ED47-632D-20AE-B9B7-97D62D3D3869}"/>
                      </a:ext>
                    </a:extLst>
                  </p:cNvPr>
                  <p:cNvSpPr/>
                  <p:nvPr/>
                </p:nvSpPr>
                <p:spPr>
                  <a:xfrm>
                    <a:off x="8026916" y="185281"/>
                    <a:ext cx="273079" cy="3040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97" h="8235" extrusionOk="0">
                        <a:moveTo>
                          <a:pt x="3647" y="0"/>
                        </a:moveTo>
                        <a:cubicBezTo>
                          <a:pt x="3330" y="0"/>
                          <a:pt x="3022" y="155"/>
                          <a:pt x="2831" y="414"/>
                        </a:cubicBezTo>
                        <a:cubicBezTo>
                          <a:pt x="1325" y="2354"/>
                          <a:pt x="503" y="4226"/>
                          <a:pt x="138" y="5139"/>
                        </a:cubicBezTo>
                        <a:cubicBezTo>
                          <a:pt x="1" y="5504"/>
                          <a:pt x="69" y="5938"/>
                          <a:pt x="343" y="6212"/>
                        </a:cubicBezTo>
                        <a:cubicBezTo>
                          <a:pt x="1576" y="7444"/>
                          <a:pt x="3128" y="7992"/>
                          <a:pt x="3973" y="8198"/>
                        </a:cubicBezTo>
                        <a:cubicBezTo>
                          <a:pt x="4057" y="8222"/>
                          <a:pt x="4143" y="8234"/>
                          <a:pt x="4228" y="8234"/>
                        </a:cubicBezTo>
                        <a:cubicBezTo>
                          <a:pt x="4532" y="8234"/>
                          <a:pt x="4826" y="8082"/>
                          <a:pt x="5023" y="7832"/>
                        </a:cubicBezTo>
                        <a:cubicBezTo>
                          <a:pt x="6757" y="5641"/>
                          <a:pt x="7214" y="3769"/>
                          <a:pt x="7351" y="2902"/>
                        </a:cubicBezTo>
                        <a:cubicBezTo>
                          <a:pt x="7396" y="2583"/>
                          <a:pt x="7282" y="2263"/>
                          <a:pt x="7054" y="2012"/>
                        </a:cubicBezTo>
                        <a:cubicBezTo>
                          <a:pt x="5913" y="848"/>
                          <a:pt x="4680" y="300"/>
                          <a:pt x="3950" y="49"/>
                        </a:cubicBezTo>
                        <a:cubicBezTo>
                          <a:pt x="3850" y="16"/>
                          <a:pt x="3748" y="0"/>
                          <a:pt x="3647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0" name="Google Shape;5491;p64">
                    <a:extLst>
                      <a:ext uri="{FF2B5EF4-FFF2-40B4-BE49-F238E27FC236}">
                        <a16:creationId xmlns:a16="http://schemas.microsoft.com/office/drawing/2014/main" id="{7852FFA1-06D2-33FA-66E1-CD7E109F2B5B}"/>
                      </a:ext>
                    </a:extLst>
                  </p:cNvPr>
                  <p:cNvSpPr/>
                  <p:nvPr/>
                </p:nvSpPr>
                <p:spPr>
                  <a:xfrm>
                    <a:off x="8059810" y="240214"/>
                    <a:ext cx="211537" cy="235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0" h="6387" extrusionOk="0">
                        <a:moveTo>
                          <a:pt x="2808" y="1"/>
                        </a:moveTo>
                        <a:cubicBezTo>
                          <a:pt x="2570" y="1"/>
                          <a:pt x="2343" y="116"/>
                          <a:pt x="2191" y="319"/>
                        </a:cubicBezTo>
                        <a:cubicBezTo>
                          <a:pt x="1027" y="1825"/>
                          <a:pt x="388" y="3263"/>
                          <a:pt x="114" y="3993"/>
                        </a:cubicBezTo>
                        <a:cubicBezTo>
                          <a:pt x="0" y="4267"/>
                          <a:pt x="46" y="4587"/>
                          <a:pt x="274" y="4815"/>
                        </a:cubicBezTo>
                        <a:cubicBezTo>
                          <a:pt x="1210" y="5774"/>
                          <a:pt x="2420" y="6207"/>
                          <a:pt x="3082" y="6367"/>
                        </a:cubicBezTo>
                        <a:cubicBezTo>
                          <a:pt x="3139" y="6380"/>
                          <a:pt x="3196" y="6387"/>
                          <a:pt x="3254" y="6387"/>
                        </a:cubicBezTo>
                        <a:cubicBezTo>
                          <a:pt x="3497" y="6387"/>
                          <a:pt x="3737" y="6273"/>
                          <a:pt x="3903" y="6070"/>
                        </a:cubicBezTo>
                        <a:cubicBezTo>
                          <a:pt x="5227" y="4381"/>
                          <a:pt x="5592" y="2921"/>
                          <a:pt x="5706" y="2236"/>
                        </a:cubicBezTo>
                        <a:cubicBezTo>
                          <a:pt x="5729" y="1985"/>
                          <a:pt x="5661" y="1734"/>
                          <a:pt x="5478" y="1551"/>
                        </a:cubicBezTo>
                        <a:cubicBezTo>
                          <a:pt x="4565" y="661"/>
                          <a:pt x="3629" y="227"/>
                          <a:pt x="3059" y="45"/>
                        </a:cubicBezTo>
                        <a:cubicBezTo>
                          <a:pt x="2976" y="15"/>
                          <a:pt x="2891" y="1"/>
                          <a:pt x="280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1" name="Google Shape;5492;p64">
                    <a:extLst>
                      <a:ext uri="{FF2B5EF4-FFF2-40B4-BE49-F238E27FC236}">
                        <a16:creationId xmlns:a16="http://schemas.microsoft.com/office/drawing/2014/main" id="{31DE51E0-F935-BC51-2E57-8F05577282C9}"/>
                      </a:ext>
                    </a:extLst>
                  </p:cNvPr>
                  <p:cNvSpPr/>
                  <p:nvPr/>
                </p:nvSpPr>
                <p:spPr>
                  <a:xfrm>
                    <a:off x="8039579" y="292415"/>
                    <a:ext cx="258718" cy="1968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08" h="5333" extrusionOk="0">
                        <a:moveTo>
                          <a:pt x="7008" y="0"/>
                        </a:moveTo>
                        <a:lnTo>
                          <a:pt x="7008" y="0"/>
                        </a:lnTo>
                        <a:cubicBezTo>
                          <a:pt x="7007" y="1"/>
                          <a:pt x="4908" y="3310"/>
                          <a:pt x="3493" y="3835"/>
                        </a:cubicBezTo>
                        <a:cubicBezTo>
                          <a:pt x="3205" y="3946"/>
                          <a:pt x="2890" y="3991"/>
                          <a:pt x="2570" y="3991"/>
                        </a:cubicBezTo>
                        <a:cubicBezTo>
                          <a:pt x="1319" y="3991"/>
                          <a:pt x="1" y="3310"/>
                          <a:pt x="0" y="3310"/>
                        </a:cubicBezTo>
                        <a:lnTo>
                          <a:pt x="0" y="3310"/>
                        </a:lnTo>
                        <a:cubicBezTo>
                          <a:pt x="1233" y="4542"/>
                          <a:pt x="2785" y="5090"/>
                          <a:pt x="3630" y="5296"/>
                        </a:cubicBezTo>
                        <a:cubicBezTo>
                          <a:pt x="3714" y="5320"/>
                          <a:pt x="3800" y="5332"/>
                          <a:pt x="3885" y="5332"/>
                        </a:cubicBezTo>
                        <a:cubicBezTo>
                          <a:pt x="4189" y="5332"/>
                          <a:pt x="4483" y="5180"/>
                          <a:pt x="4680" y="4930"/>
                        </a:cubicBezTo>
                        <a:cubicBezTo>
                          <a:pt x="6414" y="2739"/>
                          <a:pt x="6871" y="867"/>
                          <a:pt x="7008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2" name="Google Shape;5493;p64">
                    <a:extLst>
                      <a:ext uri="{FF2B5EF4-FFF2-40B4-BE49-F238E27FC236}">
                        <a16:creationId xmlns:a16="http://schemas.microsoft.com/office/drawing/2014/main" id="{02338819-BBC5-1DCC-6853-14CDA4E67529}"/>
                      </a:ext>
                    </a:extLst>
                  </p:cNvPr>
                  <p:cNvSpPr/>
                  <p:nvPr/>
                </p:nvSpPr>
                <p:spPr>
                  <a:xfrm>
                    <a:off x="8094771" y="212747"/>
                    <a:ext cx="132312" cy="776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4" h="2102" extrusionOk="0">
                        <a:moveTo>
                          <a:pt x="1790" y="1"/>
                        </a:moveTo>
                        <a:cubicBezTo>
                          <a:pt x="1688" y="1"/>
                          <a:pt x="1596" y="12"/>
                          <a:pt x="1518" y="35"/>
                        </a:cubicBezTo>
                        <a:cubicBezTo>
                          <a:pt x="1085" y="172"/>
                          <a:pt x="103" y="1542"/>
                          <a:pt x="12" y="2021"/>
                        </a:cubicBezTo>
                        <a:cubicBezTo>
                          <a:pt x="1" y="2077"/>
                          <a:pt x="43" y="2102"/>
                          <a:pt x="127" y="2102"/>
                        </a:cubicBezTo>
                        <a:cubicBezTo>
                          <a:pt x="725" y="2102"/>
                          <a:pt x="3424" y="832"/>
                          <a:pt x="3504" y="652"/>
                        </a:cubicBezTo>
                        <a:cubicBezTo>
                          <a:pt x="3583" y="473"/>
                          <a:pt x="2472" y="1"/>
                          <a:pt x="179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3" name="Google Shape;5494;p64">
                    <a:extLst>
                      <a:ext uri="{FF2B5EF4-FFF2-40B4-BE49-F238E27FC236}">
                        <a16:creationId xmlns:a16="http://schemas.microsoft.com/office/drawing/2014/main" id="{B8C9D2EA-7BBB-8E0E-8EA7-AE43E046162E}"/>
                      </a:ext>
                    </a:extLst>
                  </p:cNvPr>
                  <p:cNvSpPr/>
                  <p:nvPr/>
                </p:nvSpPr>
                <p:spPr>
                  <a:xfrm>
                    <a:off x="8018314" y="182180"/>
                    <a:ext cx="291796" cy="310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04" h="8401" extrusionOk="0">
                        <a:moveTo>
                          <a:pt x="4316" y="499"/>
                        </a:moveTo>
                        <a:cubicBezTo>
                          <a:pt x="4643" y="499"/>
                          <a:pt x="4983" y="585"/>
                          <a:pt x="5324" y="772"/>
                        </a:cubicBezTo>
                        <a:cubicBezTo>
                          <a:pt x="6351" y="1320"/>
                          <a:pt x="7424" y="2164"/>
                          <a:pt x="7378" y="3420"/>
                        </a:cubicBezTo>
                        <a:cubicBezTo>
                          <a:pt x="7355" y="4515"/>
                          <a:pt x="6534" y="6045"/>
                          <a:pt x="5872" y="6866"/>
                        </a:cubicBezTo>
                        <a:cubicBezTo>
                          <a:pt x="5461" y="7391"/>
                          <a:pt x="4662" y="8099"/>
                          <a:pt x="3954" y="8099"/>
                        </a:cubicBezTo>
                        <a:cubicBezTo>
                          <a:pt x="3945" y="8100"/>
                          <a:pt x="3936" y="8100"/>
                          <a:pt x="3926" y="8100"/>
                        </a:cubicBezTo>
                        <a:cubicBezTo>
                          <a:pt x="3665" y="8100"/>
                          <a:pt x="3170" y="7822"/>
                          <a:pt x="2950" y="7734"/>
                        </a:cubicBezTo>
                        <a:cubicBezTo>
                          <a:pt x="2037" y="7346"/>
                          <a:pt x="257" y="6478"/>
                          <a:pt x="485" y="5246"/>
                        </a:cubicBezTo>
                        <a:cubicBezTo>
                          <a:pt x="964" y="4036"/>
                          <a:pt x="1581" y="2849"/>
                          <a:pt x="2311" y="1754"/>
                        </a:cubicBezTo>
                        <a:cubicBezTo>
                          <a:pt x="2811" y="995"/>
                          <a:pt x="3528" y="499"/>
                          <a:pt x="4316" y="499"/>
                        </a:cubicBezTo>
                        <a:close/>
                        <a:moveTo>
                          <a:pt x="3948" y="0"/>
                        </a:moveTo>
                        <a:cubicBezTo>
                          <a:pt x="2945" y="0"/>
                          <a:pt x="2457" y="1082"/>
                          <a:pt x="1969" y="1868"/>
                        </a:cubicBezTo>
                        <a:cubicBezTo>
                          <a:pt x="1291" y="2907"/>
                          <a:pt x="747" y="4013"/>
                          <a:pt x="271" y="5165"/>
                        </a:cubicBezTo>
                        <a:lnTo>
                          <a:pt x="271" y="5165"/>
                        </a:lnTo>
                        <a:cubicBezTo>
                          <a:pt x="266" y="5175"/>
                          <a:pt x="261" y="5187"/>
                          <a:pt x="257" y="5200"/>
                        </a:cubicBezTo>
                        <a:cubicBezTo>
                          <a:pt x="257" y="5200"/>
                          <a:pt x="257" y="5200"/>
                          <a:pt x="257" y="5200"/>
                        </a:cubicBezTo>
                        <a:lnTo>
                          <a:pt x="257" y="5200"/>
                        </a:lnTo>
                        <a:cubicBezTo>
                          <a:pt x="252" y="5213"/>
                          <a:pt x="251" y="5225"/>
                          <a:pt x="251" y="5237"/>
                        </a:cubicBezTo>
                        <a:lnTo>
                          <a:pt x="251" y="5237"/>
                        </a:lnTo>
                        <a:cubicBezTo>
                          <a:pt x="1" y="6887"/>
                          <a:pt x="2778" y="8282"/>
                          <a:pt x="4206" y="8396"/>
                        </a:cubicBezTo>
                        <a:cubicBezTo>
                          <a:pt x="4246" y="8399"/>
                          <a:pt x="4287" y="8401"/>
                          <a:pt x="4327" y="8401"/>
                        </a:cubicBezTo>
                        <a:cubicBezTo>
                          <a:pt x="6132" y="8401"/>
                          <a:pt x="7339" y="4962"/>
                          <a:pt x="7607" y="3488"/>
                        </a:cubicBezTo>
                        <a:cubicBezTo>
                          <a:pt x="7903" y="1776"/>
                          <a:pt x="5758" y="270"/>
                          <a:pt x="4183" y="19"/>
                        </a:cubicBezTo>
                        <a:cubicBezTo>
                          <a:pt x="4102" y="6"/>
                          <a:pt x="4024" y="0"/>
                          <a:pt x="3948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84" name="Google Shape;5495;p64">
                <a:extLst>
                  <a:ext uri="{FF2B5EF4-FFF2-40B4-BE49-F238E27FC236}">
                    <a16:creationId xmlns:a16="http://schemas.microsoft.com/office/drawing/2014/main" id="{229CA07C-D70C-107C-B53F-7FE6B1FCD1B3}"/>
                  </a:ext>
                </a:extLst>
              </p:cNvPr>
              <p:cNvGrpSpPr/>
              <p:nvPr/>
            </p:nvGrpSpPr>
            <p:grpSpPr>
              <a:xfrm>
                <a:off x="7392255" y="449764"/>
                <a:ext cx="1350457" cy="932700"/>
                <a:chOff x="7392255" y="449764"/>
                <a:chExt cx="1350457" cy="932700"/>
              </a:xfrm>
            </p:grpSpPr>
            <p:sp>
              <p:nvSpPr>
                <p:cNvPr id="85" name="Google Shape;5496;p64">
                  <a:extLst>
                    <a:ext uri="{FF2B5EF4-FFF2-40B4-BE49-F238E27FC236}">
                      <a16:creationId xmlns:a16="http://schemas.microsoft.com/office/drawing/2014/main" id="{A6351819-BCA6-B012-289C-39A47799875D}"/>
                    </a:ext>
                  </a:extLst>
                </p:cNvPr>
                <p:cNvSpPr/>
                <p:nvPr/>
              </p:nvSpPr>
              <p:spPr>
                <a:xfrm>
                  <a:off x="7627771" y="559179"/>
                  <a:ext cx="90189" cy="89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3" h="2422" extrusionOk="0">
                      <a:moveTo>
                        <a:pt x="1210" y="0"/>
                      </a:moveTo>
                      <a:cubicBezTo>
                        <a:pt x="776" y="0"/>
                        <a:pt x="0" y="776"/>
                        <a:pt x="0" y="1210"/>
                      </a:cubicBezTo>
                      <a:cubicBezTo>
                        <a:pt x="0" y="1632"/>
                        <a:pt x="735" y="2421"/>
                        <a:pt x="1174" y="2421"/>
                      </a:cubicBezTo>
                      <a:cubicBezTo>
                        <a:pt x="1186" y="2421"/>
                        <a:pt x="1198" y="2421"/>
                        <a:pt x="1210" y="2419"/>
                      </a:cubicBezTo>
                      <a:cubicBezTo>
                        <a:pt x="1621" y="2374"/>
                        <a:pt x="2374" y="1643"/>
                        <a:pt x="2397" y="1210"/>
                      </a:cubicBezTo>
                      <a:cubicBezTo>
                        <a:pt x="2442" y="776"/>
                        <a:pt x="1621" y="0"/>
                        <a:pt x="12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6" name="Google Shape;5497;p64">
                  <a:extLst>
                    <a:ext uri="{FF2B5EF4-FFF2-40B4-BE49-F238E27FC236}">
                      <a16:creationId xmlns:a16="http://schemas.microsoft.com/office/drawing/2014/main" id="{845DAD1E-9215-312E-FB46-905F125A6926}"/>
                    </a:ext>
                  </a:extLst>
                </p:cNvPr>
                <p:cNvSpPr/>
                <p:nvPr/>
              </p:nvSpPr>
              <p:spPr>
                <a:xfrm>
                  <a:off x="7397499" y="452058"/>
                  <a:ext cx="1328850" cy="92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6" h="36519" extrusionOk="0">
                      <a:moveTo>
                        <a:pt x="34635" y="1"/>
                      </a:moveTo>
                      <a:cubicBezTo>
                        <a:pt x="34598" y="1"/>
                        <a:pt x="34560" y="3"/>
                        <a:pt x="34522" y="8"/>
                      </a:cubicBezTo>
                      <a:cubicBezTo>
                        <a:pt x="31484" y="381"/>
                        <a:pt x="16294" y="2362"/>
                        <a:pt x="3021" y="6250"/>
                      </a:cubicBezTo>
                      <a:cubicBezTo>
                        <a:pt x="3021" y="6250"/>
                        <a:pt x="1106" y="8819"/>
                        <a:pt x="0" y="12352"/>
                      </a:cubicBezTo>
                      <a:lnTo>
                        <a:pt x="22734" y="36519"/>
                      </a:lnTo>
                      <a:cubicBezTo>
                        <a:pt x="24043" y="34677"/>
                        <a:pt x="25813" y="30761"/>
                        <a:pt x="25813" y="30761"/>
                      </a:cubicBezTo>
                      <a:cubicBezTo>
                        <a:pt x="35839" y="29999"/>
                        <a:pt x="47970" y="27284"/>
                        <a:pt x="51806" y="26383"/>
                      </a:cubicBezTo>
                      <a:cubicBezTo>
                        <a:pt x="52420" y="26239"/>
                        <a:pt x="52706" y="25536"/>
                        <a:pt x="52366" y="25005"/>
                      </a:cubicBezTo>
                      <a:cubicBezTo>
                        <a:pt x="49177" y="20017"/>
                        <a:pt x="37449" y="3327"/>
                        <a:pt x="35380" y="387"/>
                      </a:cubicBezTo>
                      <a:cubicBezTo>
                        <a:pt x="35208" y="141"/>
                        <a:pt x="34930" y="1"/>
                        <a:pt x="34635" y="1"/>
                      </a:cubicBezTo>
                      <a:close/>
                    </a:path>
                  </a:pathLst>
                </a:custGeom>
                <a:solidFill>
                  <a:srgbClr val="784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" name="Google Shape;5498;p64">
                  <a:extLst>
                    <a:ext uri="{FF2B5EF4-FFF2-40B4-BE49-F238E27FC236}">
                      <a16:creationId xmlns:a16="http://schemas.microsoft.com/office/drawing/2014/main" id="{5DAB365F-8740-CCD0-ECF8-9D339228923B}"/>
                    </a:ext>
                  </a:extLst>
                </p:cNvPr>
                <p:cNvSpPr/>
                <p:nvPr/>
              </p:nvSpPr>
              <p:spPr>
                <a:xfrm>
                  <a:off x="7397499" y="452058"/>
                  <a:ext cx="1328850" cy="92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6" h="36519" extrusionOk="0">
                      <a:moveTo>
                        <a:pt x="34635" y="1"/>
                      </a:moveTo>
                      <a:cubicBezTo>
                        <a:pt x="34598" y="1"/>
                        <a:pt x="34560" y="3"/>
                        <a:pt x="34522" y="8"/>
                      </a:cubicBezTo>
                      <a:cubicBezTo>
                        <a:pt x="31484" y="381"/>
                        <a:pt x="16294" y="2362"/>
                        <a:pt x="3021" y="6250"/>
                      </a:cubicBezTo>
                      <a:cubicBezTo>
                        <a:pt x="3021" y="6250"/>
                        <a:pt x="1106" y="8819"/>
                        <a:pt x="0" y="12352"/>
                      </a:cubicBezTo>
                      <a:lnTo>
                        <a:pt x="22734" y="36519"/>
                      </a:lnTo>
                      <a:cubicBezTo>
                        <a:pt x="24043" y="34677"/>
                        <a:pt x="25813" y="30761"/>
                        <a:pt x="25813" y="30761"/>
                      </a:cubicBezTo>
                      <a:cubicBezTo>
                        <a:pt x="35839" y="29999"/>
                        <a:pt x="47970" y="27284"/>
                        <a:pt x="51806" y="26383"/>
                      </a:cubicBezTo>
                      <a:cubicBezTo>
                        <a:pt x="52420" y="26239"/>
                        <a:pt x="52706" y="25536"/>
                        <a:pt x="52366" y="25005"/>
                      </a:cubicBezTo>
                      <a:cubicBezTo>
                        <a:pt x="49177" y="20017"/>
                        <a:pt x="37449" y="3327"/>
                        <a:pt x="35380" y="387"/>
                      </a:cubicBezTo>
                      <a:cubicBezTo>
                        <a:pt x="35208" y="141"/>
                        <a:pt x="34930" y="1"/>
                        <a:pt x="346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" name="Google Shape;5499;p64">
                  <a:extLst>
                    <a:ext uri="{FF2B5EF4-FFF2-40B4-BE49-F238E27FC236}">
                      <a16:creationId xmlns:a16="http://schemas.microsoft.com/office/drawing/2014/main" id="{5BF171D7-23BC-BC75-6836-BB1563FF4C6C}"/>
                    </a:ext>
                  </a:extLst>
                </p:cNvPr>
                <p:cNvSpPr/>
                <p:nvPr/>
              </p:nvSpPr>
              <p:spPr>
                <a:xfrm>
                  <a:off x="7397499" y="609601"/>
                  <a:ext cx="650810" cy="763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13" h="30270" extrusionOk="0">
                      <a:moveTo>
                        <a:pt x="3021" y="1"/>
                      </a:moveTo>
                      <a:cubicBezTo>
                        <a:pt x="3021" y="1"/>
                        <a:pt x="1106" y="2570"/>
                        <a:pt x="0" y="6103"/>
                      </a:cubicBezTo>
                      <a:lnTo>
                        <a:pt x="22734" y="30270"/>
                      </a:lnTo>
                      <a:cubicBezTo>
                        <a:pt x="24043" y="28428"/>
                        <a:pt x="25813" y="24512"/>
                        <a:pt x="25813" y="24512"/>
                      </a:cubicBezTo>
                      <a:cubicBezTo>
                        <a:pt x="16321" y="15796"/>
                        <a:pt x="3021" y="1"/>
                        <a:pt x="3021" y="1"/>
                      </a:cubicBezTo>
                      <a:close/>
                    </a:path>
                  </a:pathLst>
                </a:custGeom>
                <a:solidFill>
                  <a:srgbClr val="784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9" name="Google Shape;5500;p64">
                  <a:extLst>
                    <a:ext uri="{FF2B5EF4-FFF2-40B4-BE49-F238E27FC236}">
                      <a16:creationId xmlns:a16="http://schemas.microsoft.com/office/drawing/2014/main" id="{1720953A-985C-013D-6664-FE8CFAECC240}"/>
                    </a:ext>
                  </a:extLst>
                </p:cNvPr>
                <p:cNvSpPr/>
                <p:nvPr/>
              </p:nvSpPr>
              <p:spPr>
                <a:xfrm>
                  <a:off x="7392255" y="449764"/>
                  <a:ext cx="1350457" cy="78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63" h="31025" extrusionOk="0">
                      <a:moveTo>
                        <a:pt x="34355" y="0"/>
                      </a:moveTo>
                      <a:cubicBezTo>
                        <a:pt x="33910" y="0"/>
                        <a:pt x="33389" y="97"/>
                        <a:pt x="32703" y="190"/>
                      </a:cubicBezTo>
                      <a:cubicBezTo>
                        <a:pt x="29382" y="637"/>
                        <a:pt x="26071" y="1155"/>
                        <a:pt x="22772" y="1737"/>
                      </a:cubicBezTo>
                      <a:cubicBezTo>
                        <a:pt x="17155" y="2727"/>
                        <a:pt x="11562" y="3893"/>
                        <a:pt x="6052" y="5372"/>
                      </a:cubicBezTo>
                      <a:cubicBezTo>
                        <a:pt x="4830" y="5699"/>
                        <a:pt x="3646" y="5760"/>
                        <a:pt x="2808" y="6647"/>
                      </a:cubicBezTo>
                      <a:cubicBezTo>
                        <a:pt x="1447" y="8090"/>
                        <a:pt x="670" y="10556"/>
                        <a:pt x="44" y="12398"/>
                      </a:cubicBezTo>
                      <a:cubicBezTo>
                        <a:pt x="1" y="12524"/>
                        <a:pt x="104" y="12606"/>
                        <a:pt x="208" y="12606"/>
                      </a:cubicBezTo>
                      <a:cubicBezTo>
                        <a:pt x="276" y="12606"/>
                        <a:pt x="345" y="12571"/>
                        <a:pt x="373" y="12489"/>
                      </a:cubicBezTo>
                      <a:cubicBezTo>
                        <a:pt x="967" y="10744"/>
                        <a:pt x="1697" y="8644"/>
                        <a:pt x="2876" y="7168"/>
                      </a:cubicBezTo>
                      <a:cubicBezTo>
                        <a:pt x="3847" y="5954"/>
                        <a:pt x="5599" y="5840"/>
                        <a:pt x="7107" y="5446"/>
                      </a:cubicBezTo>
                      <a:cubicBezTo>
                        <a:pt x="11169" y="4385"/>
                        <a:pt x="15276" y="3491"/>
                        <a:pt x="19400" y="2702"/>
                      </a:cubicBezTo>
                      <a:cubicBezTo>
                        <a:pt x="22762" y="2059"/>
                        <a:pt x="26138" y="1489"/>
                        <a:pt x="29524" y="984"/>
                      </a:cubicBezTo>
                      <a:cubicBezTo>
                        <a:pt x="30695" y="810"/>
                        <a:pt x="32207" y="355"/>
                        <a:pt x="33553" y="355"/>
                      </a:cubicBezTo>
                      <a:cubicBezTo>
                        <a:pt x="34449" y="355"/>
                        <a:pt x="35272" y="557"/>
                        <a:pt x="35871" y="1177"/>
                      </a:cubicBezTo>
                      <a:cubicBezTo>
                        <a:pt x="37215" y="2566"/>
                        <a:pt x="38243" y="4554"/>
                        <a:pt x="39350" y="6136"/>
                      </a:cubicBezTo>
                      <a:cubicBezTo>
                        <a:pt x="41008" y="8506"/>
                        <a:pt x="42663" y="10879"/>
                        <a:pt x="44313" y="13255"/>
                      </a:cubicBezTo>
                      <a:cubicBezTo>
                        <a:pt x="46018" y="15713"/>
                        <a:pt x="47719" y="18174"/>
                        <a:pt x="49401" y="20648"/>
                      </a:cubicBezTo>
                      <a:cubicBezTo>
                        <a:pt x="50524" y="22297"/>
                        <a:pt x="53563" y="25279"/>
                        <a:pt x="50953" y="26545"/>
                      </a:cubicBezTo>
                      <a:cubicBezTo>
                        <a:pt x="49799" y="27105"/>
                        <a:pt x="48088" y="27186"/>
                        <a:pt x="46838" y="27450"/>
                      </a:cubicBezTo>
                      <a:cubicBezTo>
                        <a:pt x="44850" y="27868"/>
                        <a:pt x="42856" y="28263"/>
                        <a:pt x="40858" y="28631"/>
                      </a:cubicBezTo>
                      <a:cubicBezTo>
                        <a:pt x="35945" y="29535"/>
                        <a:pt x="31001" y="30276"/>
                        <a:pt x="26021" y="30681"/>
                      </a:cubicBezTo>
                      <a:cubicBezTo>
                        <a:pt x="25809" y="30699"/>
                        <a:pt x="25802" y="31024"/>
                        <a:pt x="26005" y="31024"/>
                      </a:cubicBezTo>
                      <a:cubicBezTo>
                        <a:pt x="26010" y="31024"/>
                        <a:pt x="26015" y="31024"/>
                        <a:pt x="26021" y="31023"/>
                      </a:cubicBezTo>
                      <a:cubicBezTo>
                        <a:pt x="34366" y="30345"/>
                        <a:pt x="42941" y="29027"/>
                        <a:pt x="51044" y="26875"/>
                      </a:cubicBezTo>
                      <a:cubicBezTo>
                        <a:pt x="53096" y="26329"/>
                        <a:pt x="53134" y="25625"/>
                        <a:pt x="51997" y="23897"/>
                      </a:cubicBezTo>
                      <a:cubicBezTo>
                        <a:pt x="50360" y="21409"/>
                        <a:pt x="48667" y="18958"/>
                        <a:pt x="46977" y="16507"/>
                      </a:cubicBezTo>
                      <a:cubicBezTo>
                        <a:pt x="43443" y="11382"/>
                        <a:pt x="40045" y="6074"/>
                        <a:pt x="36257" y="1133"/>
                      </a:cubicBezTo>
                      <a:cubicBezTo>
                        <a:pt x="35576" y="243"/>
                        <a:pt x="35061" y="0"/>
                        <a:pt x="343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5501;p64">
                  <a:extLst>
                    <a:ext uri="{FF2B5EF4-FFF2-40B4-BE49-F238E27FC236}">
                      <a16:creationId xmlns:a16="http://schemas.microsoft.com/office/drawing/2014/main" id="{589A7B3C-BAC7-E2F8-942C-035CCB7A01DB}"/>
                    </a:ext>
                  </a:extLst>
                </p:cNvPr>
                <p:cNvSpPr/>
                <p:nvPr/>
              </p:nvSpPr>
              <p:spPr>
                <a:xfrm>
                  <a:off x="7437685" y="492799"/>
                  <a:ext cx="1264735" cy="754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63" h="29932" extrusionOk="0">
                      <a:moveTo>
                        <a:pt x="33817" y="1"/>
                      </a:moveTo>
                      <a:cubicBezTo>
                        <a:pt x="33817" y="1"/>
                        <a:pt x="17261" y="1891"/>
                        <a:pt x="2637" y="6060"/>
                      </a:cubicBezTo>
                      <a:cubicBezTo>
                        <a:pt x="2624" y="6081"/>
                        <a:pt x="1111" y="8671"/>
                        <a:pt x="1" y="12212"/>
                      </a:cubicBezTo>
                      <a:cubicBezTo>
                        <a:pt x="4562" y="11479"/>
                        <a:pt x="20662" y="8846"/>
                        <a:pt x="31156" y="6517"/>
                      </a:cubicBezTo>
                      <a:cubicBezTo>
                        <a:pt x="38656" y="17253"/>
                        <a:pt x="48078" y="29931"/>
                        <a:pt x="48078" y="29931"/>
                      </a:cubicBezTo>
                      <a:cubicBezTo>
                        <a:pt x="48728" y="27504"/>
                        <a:pt x="50163" y="24779"/>
                        <a:pt x="50163" y="24779"/>
                      </a:cubicBezTo>
                      <a:cubicBezTo>
                        <a:pt x="45836" y="17324"/>
                        <a:pt x="33819" y="3"/>
                        <a:pt x="338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5502;p64">
                  <a:extLst>
                    <a:ext uri="{FF2B5EF4-FFF2-40B4-BE49-F238E27FC236}">
                      <a16:creationId xmlns:a16="http://schemas.microsoft.com/office/drawing/2014/main" id="{C62D5E34-F259-02FD-91CD-5E3C0B90F2DD}"/>
                    </a:ext>
                  </a:extLst>
                </p:cNvPr>
                <p:cNvSpPr/>
                <p:nvPr/>
              </p:nvSpPr>
              <p:spPr>
                <a:xfrm>
                  <a:off x="8223144" y="492799"/>
                  <a:ext cx="479239" cy="754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8" h="29932" extrusionOk="0">
                      <a:moveTo>
                        <a:pt x="2662" y="1"/>
                      </a:moveTo>
                      <a:cubicBezTo>
                        <a:pt x="874" y="2859"/>
                        <a:pt x="1" y="6518"/>
                        <a:pt x="1" y="6518"/>
                      </a:cubicBezTo>
                      <a:cubicBezTo>
                        <a:pt x="7501" y="17253"/>
                        <a:pt x="16923" y="29931"/>
                        <a:pt x="16923" y="29931"/>
                      </a:cubicBezTo>
                      <a:cubicBezTo>
                        <a:pt x="17573" y="27504"/>
                        <a:pt x="19008" y="24779"/>
                        <a:pt x="19008" y="24779"/>
                      </a:cubicBezTo>
                      <a:cubicBezTo>
                        <a:pt x="14681" y="17324"/>
                        <a:pt x="2662" y="1"/>
                        <a:pt x="26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" name="Google Shape;5503;p64">
                  <a:extLst>
                    <a:ext uri="{FF2B5EF4-FFF2-40B4-BE49-F238E27FC236}">
                      <a16:creationId xmlns:a16="http://schemas.microsoft.com/office/drawing/2014/main" id="{1924D636-6190-3FE1-75B3-BD74C25EED6D}"/>
                    </a:ext>
                  </a:extLst>
                </p:cNvPr>
                <p:cNvSpPr/>
                <p:nvPr/>
              </p:nvSpPr>
              <p:spPr>
                <a:xfrm>
                  <a:off x="7437685" y="580911"/>
                  <a:ext cx="1240505" cy="666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02" h="26437" extrusionOk="0">
                      <a:moveTo>
                        <a:pt x="31878" y="1"/>
                      </a:moveTo>
                      <a:cubicBezTo>
                        <a:pt x="31814" y="1"/>
                        <a:pt x="31749" y="8"/>
                        <a:pt x="31684" y="22"/>
                      </a:cubicBezTo>
                      <a:cubicBezTo>
                        <a:pt x="21234" y="2308"/>
                        <a:pt x="5720" y="4847"/>
                        <a:pt x="1164" y="5580"/>
                      </a:cubicBezTo>
                      <a:cubicBezTo>
                        <a:pt x="778" y="6483"/>
                        <a:pt x="367" y="7546"/>
                        <a:pt x="1" y="8716"/>
                      </a:cubicBezTo>
                      <a:cubicBezTo>
                        <a:pt x="4562" y="7984"/>
                        <a:pt x="20662" y="5351"/>
                        <a:pt x="31156" y="3023"/>
                      </a:cubicBezTo>
                      <a:cubicBezTo>
                        <a:pt x="38656" y="13758"/>
                        <a:pt x="48078" y="26436"/>
                        <a:pt x="48078" y="26436"/>
                      </a:cubicBezTo>
                      <a:cubicBezTo>
                        <a:pt x="48364" y="25369"/>
                        <a:pt x="48801" y="24246"/>
                        <a:pt x="49202" y="23321"/>
                      </a:cubicBezTo>
                      <a:cubicBezTo>
                        <a:pt x="44552" y="17127"/>
                        <a:pt x="34598" y="3168"/>
                        <a:pt x="32614" y="383"/>
                      </a:cubicBezTo>
                      <a:cubicBezTo>
                        <a:pt x="32441" y="140"/>
                        <a:pt x="32167" y="1"/>
                        <a:pt x="3187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" name="Google Shape;5504;p64">
                  <a:extLst>
                    <a:ext uri="{FF2B5EF4-FFF2-40B4-BE49-F238E27FC236}">
                      <a16:creationId xmlns:a16="http://schemas.microsoft.com/office/drawing/2014/main" id="{98EE012D-AD53-FC87-A912-51570BD3ACD8}"/>
                    </a:ext>
                  </a:extLst>
                </p:cNvPr>
                <p:cNvSpPr/>
                <p:nvPr/>
              </p:nvSpPr>
              <p:spPr>
                <a:xfrm>
                  <a:off x="7432467" y="488488"/>
                  <a:ext cx="862444" cy="31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07" h="12546" extrusionOk="0">
                      <a:moveTo>
                        <a:pt x="34036" y="0"/>
                      </a:moveTo>
                      <a:cubicBezTo>
                        <a:pt x="34032" y="0"/>
                        <a:pt x="34028" y="0"/>
                        <a:pt x="34024" y="1"/>
                      </a:cubicBezTo>
                      <a:cubicBezTo>
                        <a:pt x="28601" y="625"/>
                        <a:pt x="23199" y="1524"/>
                        <a:pt x="17840" y="2554"/>
                      </a:cubicBezTo>
                      <a:cubicBezTo>
                        <a:pt x="15445" y="3015"/>
                        <a:pt x="13056" y="3512"/>
                        <a:pt x="10677" y="4056"/>
                      </a:cubicBezTo>
                      <a:cubicBezTo>
                        <a:pt x="8466" y="4563"/>
                        <a:pt x="5262" y="4806"/>
                        <a:pt x="3287" y="5928"/>
                      </a:cubicBezTo>
                      <a:cubicBezTo>
                        <a:pt x="1434" y="6982"/>
                        <a:pt x="696" y="10361"/>
                        <a:pt x="42" y="12336"/>
                      </a:cubicBezTo>
                      <a:cubicBezTo>
                        <a:pt x="0" y="12463"/>
                        <a:pt x="104" y="12546"/>
                        <a:pt x="209" y="12546"/>
                      </a:cubicBezTo>
                      <a:cubicBezTo>
                        <a:pt x="277" y="12546"/>
                        <a:pt x="345" y="12510"/>
                        <a:pt x="373" y="12428"/>
                      </a:cubicBezTo>
                      <a:cubicBezTo>
                        <a:pt x="903" y="10828"/>
                        <a:pt x="1523" y="7784"/>
                        <a:pt x="2847" y="6574"/>
                      </a:cubicBezTo>
                      <a:cubicBezTo>
                        <a:pt x="4214" y="5323"/>
                        <a:pt x="7938" y="5047"/>
                        <a:pt x="9785" y="4614"/>
                      </a:cubicBezTo>
                      <a:cubicBezTo>
                        <a:pt x="14605" y="3482"/>
                        <a:pt x="19472" y="2543"/>
                        <a:pt x="24358" y="1737"/>
                      </a:cubicBezTo>
                      <a:cubicBezTo>
                        <a:pt x="27082" y="1288"/>
                        <a:pt x="30221" y="407"/>
                        <a:pt x="33028" y="407"/>
                      </a:cubicBezTo>
                      <a:cubicBezTo>
                        <a:pt x="33165" y="407"/>
                        <a:pt x="33301" y="409"/>
                        <a:pt x="33436" y="414"/>
                      </a:cubicBezTo>
                      <a:cubicBezTo>
                        <a:pt x="33471" y="415"/>
                        <a:pt x="33503" y="415"/>
                        <a:pt x="33533" y="415"/>
                      </a:cubicBezTo>
                      <a:cubicBezTo>
                        <a:pt x="33737" y="415"/>
                        <a:pt x="33848" y="394"/>
                        <a:pt x="33887" y="394"/>
                      </a:cubicBezTo>
                      <a:cubicBezTo>
                        <a:pt x="33971" y="394"/>
                        <a:pt x="33703" y="497"/>
                        <a:pt x="33282" y="1155"/>
                      </a:cubicBezTo>
                      <a:cubicBezTo>
                        <a:pt x="32255" y="2758"/>
                        <a:pt x="31666" y="4829"/>
                        <a:pt x="31198" y="6643"/>
                      </a:cubicBezTo>
                      <a:cubicBezTo>
                        <a:pt x="31164" y="6772"/>
                        <a:pt x="31271" y="6856"/>
                        <a:pt x="31373" y="6856"/>
                      </a:cubicBezTo>
                      <a:cubicBezTo>
                        <a:pt x="31440" y="6856"/>
                        <a:pt x="31505" y="6819"/>
                        <a:pt x="31527" y="6734"/>
                      </a:cubicBezTo>
                      <a:cubicBezTo>
                        <a:pt x="32111" y="4472"/>
                        <a:pt x="32958" y="2264"/>
                        <a:pt x="34173" y="260"/>
                      </a:cubicBezTo>
                      <a:cubicBezTo>
                        <a:pt x="34203" y="210"/>
                        <a:pt x="34206" y="136"/>
                        <a:pt x="34173" y="87"/>
                      </a:cubicBezTo>
                      <a:cubicBezTo>
                        <a:pt x="34172" y="87"/>
                        <a:pt x="34172" y="86"/>
                        <a:pt x="34171" y="85"/>
                      </a:cubicBezTo>
                      <a:cubicBezTo>
                        <a:pt x="34142" y="42"/>
                        <a:pt x="34093" y="0"/>
                        <a:pt x="340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" name="Google Shape;5505;p64">
                  <a:extLst>
                    <a:ext uri="{FF2B5EF4-FFF2-40B4-BE49-F238E27FC236}">
                      <a16:creationId xmlns:a16="http://schemas.microsoft.com/office/drawing/2014/main" id="{D3C5A22A-B5F4-6917-A79A-4C2F6BAC4B6A}"/>
                    </a:ext>
                  </a:extLst>
                </p:cNvPr>
                <p:cNvSpPr/>
                <p:nvPr/>
              </p:nvSpPr>
              <p:spPr>
                <a:xfrm>
                  <a:off x="8284306" y="488715"/>
                  <a:ext cx="422032" cy="762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9" h="30259" extrusionOk="0">
                      <a:moveTo>
                        <a:pt x="241" y="0"/>
                      </a:moveTo>
                      <a:cubicBezTo>
                        <a:pt x="119" y="0"/>
                        <a:pt x="0" y="122"/>
                        <a:pt x="88" y="249"/>
                      </a:cubicBezTo>
                      <a:cubicBezTo>
                        <a:pt x="2889" y="4288"/>
                        <a:pt x="5652" y="8352"/>
                        <a:pt x="8381" y="12439"/>
                      </a:cubicBezTo>
                      <a:cubicBezTo>
                        <a:pt x="10397" y="15459"/>
                        <a:pt x="12399" y="18489"/>
                        <a:pt x="14328" y="21564"/>
                      </a:cubicBezTo>
                      <a:cubicBezTo>
                        <a:pt x="14872" y="22431"/>
                        <a:pt x="16346" y="24110"/>
                        <a:pt x="16316" y="25088"/>
                      </a:cubicBezTo>
                      <a:cubicBezTo>
                        <a:pt x="16300" y="25584"/>
                        <a:pt x="15676" y="26422"/>
                        <a:pt x="15478" y="26880"/>
                      </a:cubicBezTo>
                      <a:cubicBezTo>
                        <a:pt x="15031" y="27916"/>
                        <a:pt x="14654" y="28966"/>
                        <a:pt x="14333" y="30048"/>
                      </a:cubicBezTo>
                      <a:cubicBezTo>
                        <a:pt x="14295" y="30175"/>
                        <a:pt x="14399" y="30258"/>
                        <a:pt x="14502" y="30258"/>
                      </a:cubicBezTo>
                      <a:cubicBezTo>
                        <a:pt x="14570" y="30258"/>
                        <a:pt x="14637" y="30222"/>
                        <a:pt x="14662" y="30139"/>
                      </a:cubicBezTo>
                      <a:cubicBezTo>
                        <a:pt x="15046" y="28848"/>
                        <a:pt x="15514" y="27601"/>
                        <a:pt x="16075" y="26376"/>
                      </a:cubicBezTo>
                      <a:cubicBezTo>
                        <a:pt x="16189" y="26126"/>
                        <a:pt x="16738" y="25338"/>
                        <a:pt x="16738" y="25007"/>
                      </a:cubicBezTo>
                      <a:cubicBezTo>
                        <a:pt x="16738" y="24288"/>
                        <a:pt x="15778" y="23254"/>
                        <a:pt x="15400" y="22641"/>
                      </a:cubicBezTo>
                      <a:cubicBezTo>
                        <a:pt x="13427" y="19432"/>
                        <a:pt x="11351" y="16284"/>
                        <a:pt x="9264" y="13148"/>
                      </a:cubicBezTo>
                      <a:cubicBezTo>
                        <a:pt x="6346" y="8763"/>
                        <a:pt x="3385" y="4405"/>
                        <a:pt x="383" y="76"/>
                      </a:cubicBezTo>
                      <a:cubicBezTo>
                        <a:pt x="346" y="23"/>
                        <a:pt x="294" y="0"/>
                        <a:pt x="2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" name="Google Shape;5506;p64">
                  <a:extLst>
                    <a:ext uri="{FF2B5EF4-FFF2-40B4-BE49-F238E27FC236}">
                      <a16:creationId xmlns:a16="http://schemas.microsoft.com/office/drawing/2014/main" id="{7951621E-8315-9051-2478-FDBAB8608D9D}"/>
                    </a:ext>
                  </a:extLst>
                </p:cNvPr>
                <p:cNvSpPr/>
                <p:nvPr/>
              </p:nvSpPr>
              <p:spPr>
                <a:xfrm>
                  <a:off x="7397499" y="617593"/>
                  <a:ext cx="1269601" cy="755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56" h="29958" extrusionOk="0">
                      <a:moveTo>
                        <a:pt x="32017" y="1"/>
                      </a:moveTo>
                      <a:cubicBezTo>
                        <a:pt x="31952" y="1"/>
                        <a:pt x="31887" y="7"/>
                        <a:pt x="31821" y="22"/>
                      </a:cubicBezTo>
                      <a:cubicBezTo>
                        <a:pt x="19455" y="2727"/>
                        <a:pt x="0" y="5786"/>
                        <a:pt x="0" y="5786"/>
                      </a:cubicBezTo>
                      <a:cubicBezTo>
                        <a:pt x="8035" y="16949"/>
                        <a:pt x="22734" y="29953"/>
                        <a:pt x="22734" y="29953"/>
                      </a:cubicBezTo>
                      <a:cubicBezTo>
                        <a:pt x="22987" y="29956"/>
                        <a:pt x="23240" y="29957"/>
                        <a:pt x="23492" y="29957"/>
                      </a:cubicBezTo>
                      <a:cubicBezTo>
                        <a:pt x="35500" y="29957"/>
                        <a:pt x="46070" y="26753"/>
                        <a:pt x="49541" y="25578"/>
                      </a:cubicBezTo>
                      <a:cubicBezTo>
                        <a:pt x="50134" y="25378"/>
                        <a:pt x="50355" y="24661"/>
                        <a:pt x="49977" y="24162"/>
                      </a:cubicBezTo>
                      <a:cubicBezTo>
                        <a:pt x="45670" y="18497"/>
                        <a:pt x="34836" y="3305"/>
                        <a:pt x="32755" y="383"/>
                      </a:cubicBezTo>
                      <a:cubicBezTo>
                        <a:pt x="32581" y="139"/>
                        <a:pt x="32306" y="1"/>
                        <a:pt x="320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6" name="Google Shape;5507;p64">
                  <a:extLst>
                    <a:ext uri="{FF2B5EF4-FFF2-40B4-BE49-F238E27FC236}">
                      <a16:creationId xmlns:a16="http://schemas.microsoft.com/office/drawing/2014/main" id="{ECB1F287-7F4C-4531-E345-4531903B55E6}"/>
                    </a:ext>
                  </a:extLst>
                </p:cNvPr>
                <p:cNvSpPr/>
                <p:nvPr/>
              </p:nvSpPr>
              <p:spPr>
                <a:xfrm>
                  <a:off x="7453619" y="780051"/>
                  <a:ext cx="296776" cy="3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1" h="12802" extrusionOk="0">
                      <a:moveTo>
                        <a:pt x="2119" y="0"/>
                      </a:moveTo>
                      <a:cubicBezTo>
                        <a:pt x="1088" y="0"/>
                        <a:pt x="38" y="265"/>
                        <a:pt x="22" y="605"/>
                      </a:cubicBezTo>
                      <a:cubicBezTo>
                        <a:pt x="1" y="1107"/>
                        <a:pt x="2444" y="3990"/>
                        <a:pt x="4961" y="6862"/>
                      </a:cubicBezTo>
                      <a:cubicBezTo>
                        <a:pt x="7388" y="9632"/>
                        <a:pt x="10786" y="12802"/>
                        <a:pt x="11354" y="12802"/>
                      </a:cubicBezTo>
                      <a:cubicBezTo>
                        <a:pt x="11375" y="12802"/>
                        <a:pt x="11392" y="12797"/>
                        <a:pt x="11406" y="12788"/>
                      </a:cubicBezTo>
                      <a:cubicBezTo>
                        <a:pt x="11770" y="12539"/>
                        <a:pt x="4687" y="1361"/>
                        <a:pt x="3941" y="506"/>
                      </a:cubicBezTo>
                      <a:cubicBezTo>
                        <a:pt x="3625" y="144"/>
                        <a:pt x="2878" y="0"/>
                        <a:pt x="2119" y="0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7" name="Google Shape;5508;p64">
                  <a:extLst>
                    <a:ext uri="{FF2B5EF4-FFF2-40B4-BE49-F238E27FC236}">
                      <a16:creationId xmlns:a16="http://schemas.microsoft.com/office/drawing/2014/main" id="{BADDD74C-C25F-76AE-E3D7-D49398477E55}"/>
                    </a:ext>
                  </a:extLst>
                </p:cNvPr>
                <p:cNvSpPr/>
                <p:nvPr/>
              </p:nvSpPr>
              <p:spPr>
                <a:xfrm>
                  <a:off x="7392784" y="612677"/>
                  <a:ext cx="1302024" cy="769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42" h="30535" extrusionOk="0">
                      <a:moveTo>
                        <a:pt x="31210" y="600"/>
                      </a:moveTo>
                      <a:cubicBezTo>
                        <a:pt x="31972" y="600"/>
                        <a:pt x="32660" y="758"/>
                        <a:pt x="33172" y="1195"/>
                      </a:cubicBezTo>
                      <a:cubicBezTo>
                        <a:pt x="33993" y="1895"/>
                        <a:pt x="34653" y="3271"/>
                        <a:pt x="35276" y="4142"/>
                      </a:cubicBezTo>
                      <a:cubicBezTo>
                        <a:pt x="36420" y="5744"/>
                        <a:pt x="37567" y="7345"/>
                        <a:pt x="38715" y="8945"/>
                      </a:cubicBezTo>
                      <a:cubicBezTo>
                        <a:pt x="41132" y="12311"/>
                        <a:pt x="43554" y="15673"/>
                        <a:pt x="45998" y="19020"/>
                      </a:cubicBezTo>
                      <a:cubicBezTo>
                        <a:pt x="47010" y="20404"/>
                        <a:pt x="48363" y="21815"/>
                        <a:pt x="49173" y="23325"/>
                      </a:cubicBezTo>
                      <a:cubicBezTo>
                        <a:pt x="50425" y="25659"/>
                        <a:pt x="48520" y="26015"/>
                        <a:pt x="46606" y="26570"/>
                      </a:cubicBezTo>
                      <a:cubicBezTo>
                        <a:pt x="41612" y="28016"/>
                        <a:pt x="36481" y="29035"/>
                        <a:pt x="31310" y="29574"/>
                      </a:cubicBezTo>
                      <a:cubicBezTo>
                        <a:pt x="29944" y="29716"/>
                        <a:pt x="28574" y="29825"/>
                        <a:pt x="27202" y="29892"/>
                      </a:cubicBezTo>
                      <a:cubicBezTo>
                        <a:pt x="26502" y="29927"/>
                        <a:pt x="25147" y="30154"/>
                        <a:pt x="24104" y="30154"/>
                      </a:cubicBezTo>
                      <a:cubicBezTo>
                        <a:pt x="23652" y="30154"/>
                        <a:pt x="23258" y="30111"/>
                        <a:pt x="23002" y="29991"/>
                      </a:cubicBezTo>
                      <a:cubicBezTo>
                        <a:pt x="22436" y="29728"/>
                        <a:pt x="21871" y="28973"/>
                        <a:pt x="21417" y="28556"/>
                      </a:cubicBezTo>
                      <a:cubicBezTo>
                        <a:pt x="13902" y="21665"/>
                        <a:pt x="6530" y="14347"/>
                        <a:pt x="490" y="6106"/>
                      </a:cubicBezTo>
                      <a:lnTo>
                        <a:pt x="490" y="6106"/>
                      </a:lnTo>
                      <a:cubicBezTo>
                        <a:pt x="6805" y="5108"/>
                        <a:pt x="13109" y="4030"/>
                        <a:pt x="19399" y="2880"/>
                      </a:cubicBezTo>
                      <a:cubicBezTo>
                        <a:pt x="21715" y="2456"/>
                        <a:pt x="24029" y="2020"/>
                        <a:pt x="26339" y="1564"/>
                      </a:cubicBezTo>
                      <a:cubicBezTo>
                        <a:pt x="27659" y="1303"/>
                        <a:pt x="29600" y="600"/>
                        <a:pt x="31210" y="600"/>
                      </a:cubicBezTo>
                      <a:close/>
                      <a:moveTo>
                        <a:pt x="31853" y="1"/>
                      </a:moveTo>
                      <a:cubicBezTo>
                        <a:pt x="30484" y="1"/>
                        <a:pt x="28440" y="796"/>
                        <a:pt x="27439" y="997"/>
                      </a:cubicBezTo>
                      <a:cubicBezTo>
                        <a:pt x="18383" y="2817"/>
                        <a:pt x="9267" y="4379"/>
                        <a:pt x="142" y="5816"/>
                      </a:cubicBezTo>
                      <a:cubicBezTo>
                        <a:pt x="73" y="5827"/>
                        <a:pt x="35" y="5868"/>
                        <a:pt x="23" y="5918"/>
                      </a:cubicBezTo>
                      <a:lnTo>
                        <a:pt x="23" y="5918"/>
                      </a:lnTo>
                      <a:cubicBezTo>
                        <a:pt x="0" y="5961"/>
                        <a:pt x="1" y="6014"/>
                        <a:pt x="40" y="6068"/>
                      </a:cubicBezTo>
                      <a:cubicBezTo>
                        <a:pt x="6007" y="14255"/>
                        <a:pt x="13284" y="21518"/>
                        <a:pt x="20715" y="28374"/>
                      </a:cubicBezTo>
                      <a:cubicBezTo>
                        <a:pt x="21269" y="28885"/>
                        <a:pt x="22033" y="29894"/>
                        <a:pt x="22737" y="30212"/>
                      </a:cubicBezTo>
                      <a:cubicBezTo>
                        <a:pt x="23264" y="30451"/>
                        <a:pt x="23970" y="30534"/>
                        <a:pt x="24740" y="30534"/>
                      </a:cubicBezTo>
                      <a:cubicBezTo>
                        <a:pt x="26307" y="30534"/>
                        <a:pt x="28141" y="30189"/>
                        <a:pt x="29282" y="30101"/>
                      </a:cubicBezTo>
                      <a:cubicBezTo>
                        <a:pt x="34765" y="29675"/>
                        <a:pt x="40212" y="28685"/>
                        <a:pt x="45516" y="27232"/>
                      </a:cubicBezTo>
                      <a:cubicBezTo>
                        <a:pt x="47452" y="26702"/>
                        <a:pt x="51642" y="26424"/>
                        <a:pt x="49904" y="23733"/>
                      </a:cubicBezTo>
                      <a:cubicBezTo>
                        <a:pt x="47542" y="20075"/>
                        <a:pt x="44686" y="16650"/>
                        <a:pt x="42137" y="13116"/>
                      </a:cubicBezTo>
                      <a:cubicBezTo>
                        <a:pt x="39648" y="9667"/>
                        <a:pt x="37170" y="6209"/>
                        <a:pt x="34698" y="2747"/>
                      </a:cubicBezTo>
                      <a:cubicBezTo>
                        <a:pt x="34195" y="2043"/>
                        <a:pt x="33499" y="502"/>
                        <a:pt x="32650" y="135"/>
                      </a:cubicBezTo>
                      <a:cubicBezTo>
                        <a:pt x="32431" y="41"/>
                        <a:pt x="32159" y="1"/>
                        <a:pt x="318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8" name="Google Shape;5509;p64">
              <a:extLst>
                <a:ext uri="{FF2B5EF4-FFF2-40B4-BE49-F238E27FC236}">
                  <a16:creationId xmlns:a16="http://schemas.microsoft.com/office/drawing/2014/main" id="{224CD2DD-D5D8-A5E5-75E0-A14C05E63609}"/>
                </a:ext>
              </a:extLst>
            </p:cNvPr>
            <p:cNvGrpSpPr/>
            <p:nvPr/>
          </p:nvGrpSpPr>
          <p:grpSpPr>
            <a:xfrm rot="5400000">
              <a:off x="7872253" y="1059065"/>
              <a:ext cx="479274" cy="654882"/>
              <a:chOff x="8007387" y="97712"/>
              <a:chExt cx="370984" cy="506914"/>
            </a:xfrm>
          </p:grpSpPr>
          <p:sp>
            <p:nvSpPr>
              <p:cNvPr id="69" name="Google Shape;5510;p64">
                <a:extLst>
                  <a:ext uri="{FF2B5EF4-FFF2-40B4-BE49-F238E27FC236}">
                    <a16:creationId xmlns:a16="http://schemas.microsoft.com/office/drawing/2014/main" id="{94478D83-A497-9DA1-84BD-777D140A73DC}"/>
                  </a:ext>
                </a:extLst>
              </p:cNvPr>
              <p:cNvSpPr/>
              <p:nvPr/>
            </p:nvSpPr>
            <p:spPr>
              <a:xfrm>
                <a:off x="8187913" y="102142"/>
                <a:ext cx="190457" cy="143941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3899" extrusionOk="0">
                    <a:moveTo>
                      <a:pt x="846" y="1"/>
                    </a:moveTo>
                    <a:cubicBezTo>
                      <a:pt x="388" y="1"/>
                      <a:pt x="0" y="536"/>
                      <a:pt x="91" y="1411"/>
                    </a:cubicBezTo>
                    <a:cubicBezTo>
                      <a:pt x="228" y="2575"/>
                      <a:pt x="935" y="3899"/>
                      <a:pt x="935" y="3899"/>
                    </a:cubicBezTo>
                    <a:cubicBezTo>
                      <a:pt x="2488" y="2940"/>
                      <a:pt x="5158" y="1297"/>
                      <a:pt x="4063" y="452"/>
                    </a:cubicBezTo>
                    <a:cubicBezTo>
                      <a:pt x="3838" y="271"/>
                      <a:pt x="3600" y="201"/>
                      <a:pt x="3367" y="201"/>
                    </a:cubicBezTo>
                    <a:cubicBezTo>
                      <a:pt x="2984" y="201"/>
                      <a:pt x="2612" y="390"/>
                      <a:pt x="2328" y="589"/>
                    </a:cubicBezTo>
                    <a:cubicBezTo>
                      <a:pt x="2231" y="659"/>
                      <a:pt x="2122" y="692"/>
                      <a:pt x="2013" y="692"/>
                    </a:cubicBezTo>
                    <a:cubicBezTo>
                      <a:pt x="1837" y="692"/>
                      <a:pt x="1664" y="607"/>
                      <a:pt x="1552" y="452"/>
                    </a:cubicBezTo>
                    <a:cubicBezTo>
                      <a:pt x="1335" y="142"/>
                      <a:pt x="1081" y="1"/>
                      <a:pt x="8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5511;p64">
                <a:extLst>
                  <a:ext uri="{FF2B5EF4-FFF2-40B4-BE49-F238E27FC236}">
                    <a16:creationId xmlns:a16="http://schemas.microsoft.com/office/drawing/2014/main" id="{4CE69AE2-6B4E-8A8F-ED1E-8B8749AAE15B}"/>
                  </a:ext>
                </a:extLst>
              </p:cNvPr>
              <p:cNvSpPr/>
              <p:nvPr/>
            </p:nvSpPr>
            <p:spPr>
              <a:xfrm>
                <a:off x="8191236" y="118829"/>
                <a:ext cx="187135" cy="127255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3447" extrusionOk="0">
                    <a:moveTo>
                      <a:pt x="3973" y="0"/>
                    </a:moveTo>
                    <a:lnTo>
                      <a:pt x="3973" y="0"/>
                    </a:lnTo>
                    <a:cubicBezTo>
                      <a:pt x="4201" y="708"/>
                      <a:pt x="2626" y="1826"/>
                      <a:pt x="1987" y="1986"/>
                    </a:cubicBezTo>
                    <a:cubicBezTo>
                      <a:pt x="1799" y="2035"/>
                      <a:pt x="1601" y="2051"/>
                      <a:pt x="1416" y="2051"/>
                    </a:cubicBezTo>
                    <a:cubicBezTo>
                      <a:pt x="993" y="2051"/>
                      <a:pt x="640" y="1963"/>
                      <a:pt x="640" y="1963"/>
                    </a:cubicBezTo>
                    <a:cubicBezTo>
                      <a:pt x="229" y="1552"/>
                      <a:pt x="1" y="959"/>
                      <a:pt x="1" y="959"/>
                    </a:cubicBezTo>
                    <a:lnTo>
                      <a:pt x="1" y="959"/>
                    </a:lnTo>
                    <a:cubicBezTo>
                      <a:pt x="138" y="2123"/>
                      <a:pt x="845" y="3447"/>
                      <a:pt x="845" y="3447"/>
                    </a:cubicBezTo>
                    <a:cubicBezTo>
                      <a:pt x="2398" y="2488"/>
                      <a:pt x="5068" y="845"/>
                      <a:pt x="39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5512;p64">
                <a:extLst>
                  <a:ext uri="{FF2B5EF4-FFF2-40B4-BE49-F238E27FC236}">
                    <a16:creationId xmlns:a16="http://schemas.microsoft.com/office/drawing/2014/main" id="{70CB918A-FE69-5700-9CD5-77EBFE113083}"/>
                  </a:ext>
                </a:extLst>
              </p:cNvPr>
              <p:cNvSpPr/>
              <p:nvPr/>
            </p:nvSpPr>
            <p:spPr>
              <a:xfrm>
                <a:off x="8197992" y="108308"/>
                <a:ext cx="36253" cy="43378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75" extrusionOk="0">
                    <a:moveTo>
                      <a:pt x="558" y="1"/>
                    </a:moveTo>
                    <a:cubicBezTo>
                      <a:pt x="468" y="1"/>
                      <a:pt x="375" y="34"/>
                      <a:pt x="297" y="103"/>
                    </a:cubicBezTo>
                    <a:cubicBezTo>
                      <a:pt x="92" y="262"/>
                      <a:pt x="1" y="605"/>
                      <a:pt x="23" y="833"/>
                    </a:cubicBezTo>
                    <a:cubicBezTo>
                      <a:pt x="56" y="998"/>
                      <a:pt x="101" y="1174"/>
                      <a:pt x="226" y="1174"/>
                    </a:cubicBezTo>
                    <a:cubicBezTo>
                      <a:pt x="275" y="1174"/>
                      <a:pt x="335" y="1148"/>
                      <a:pt x="411" y="1084"/>
                    </a:cubicBezTo>
                    <a:cubicBezTo>
                      <a:pt x="685" y="833"/>
                      <a:pt x="982" y="513"/>
                      <a:pt x="891" y="262"/>
                    </a:cubicBezTo>
                    <a:cubicBezTo>
                      <a:pt x="848" y="92"/>
                      <a:pt x="708" y="1"/>
                      <a:pt x="55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5513;p64">
                <a:extLst>
                  <a:ext uri="{FF2B5EF4-FFF2-40B4-BE49-F238E27FC236}">
                    <a16:creationId xmlns:a16="http://schemas.microsoft.com/office/drawing/2014/main" id="{8319DE0D-4983-CA92-536E-28DC95565775}"/>
                  </a:ext>
                </a:extLst>
              </p:cNvPr>
              <p:cNvSpPr/>
              <p:nvPr/>
            </p:nvSpPr>
            <p:spPr>
              <a:xfrm>
                <a:off x="8173553" y="97712"/>
                <a:ext cx="188944" cy="152617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134" extrusionOk="0">
                    <a:moveTo>
                      <a:pt x="1242" y="249"/>
                    </a:moveTo>
                    <a:cubicBezTo>
                      <a:pt x="1321" y="249"/>
                      <a:pt x="1409" y="265"/>
                      <a:pt x="1507" y="298"/>
                    </a:cubicBezTo>
                    <a:cubicBezTo>
                      <a:pt x="1712" y="390"/>
                      <a:pt x="1804" y="641"/>
                      <a:pt x="1986" y="778"/>
                    </a:cubicBezTo>
                    <a:cubicBezTo>
                      <a:pt x="2122" y="862"/>
                      <a:pt x="2270" y="909"/>
                      <a:pt x="2421" y="909"/>
                    </a:cubicBezTo>
                    <a:cubicBezTo>
                      <a:pt x="2474" y="909"/>
                      <a:pt x="2527" y="903"/>
                      <a:pt x="2580" y="892"/>
                    </a:cubicBezTo>
                    <a:cubicBezTo>
                      <a:pt x="2740" y="869"/>
                      <a:pt x="2831" y="755"/>
                      <a:pt x="2945" y="686"/>
                    </a:cubicBezTo>
                    <a:cubicBezTo>
                      <a:pt x="3172" y="567"/>
                      <a:pt x="3543" y="448"/>
                      <a:pt x="3875" y="448"/>
                    </a:cubicBezTo>
                    <a:cubicBezTo>
                      <a:pt x="4243" y="448"/>
                      <a:pt x="4564" y="595"/>
                      <a:pt x="4588" y="1051"/>
                    </a:cubicBezTo>
                    <a:cubicBezTo>
                      <a:pt x="4611" y="1485"/>
                      <a:pt x="4086" y="1919"/>
                      <a:pt x="3812" y="2170"/>
                    </a:cubicBezTo>
                    <a:cubicBezTo>
                      <a:pt x="3069" y="2826"/>
                      <a:pt x="2221" y="3335"/>
                      <a:pt x="1388" y="3859"/>
                    </a:cubicBezTo>
                    <a:lnTo>
                      <a:pt x="1388" y="3859"/>
                    </a:lnTo>
                    <a:cubicBezTo>
                      <a:pt x="973" y="3100"/>
                      <a:pt x="594" y="2180"/>
                      <a:pt x="594" y="1303"/>
                    </a:cubicBezTo>
                    <a:cubicBezTo>
                      <a:pt x="594" y="887"/>
                      <a:pt x="731" y="249"/>
                      <a:pt x="1242" y="249"/>
                    </a:cubicBezTo>
                    <a:close/>
                    <a:moveTo>
                      <a:pt x="1276" y="0"/>
                    </a:moveTo>
                    <a:cubicBezTo>
                      <a:pt x="913" y="0"/>
                      <a:pt x="656" y="244"/>
                      <a:pt x="503" y="572"/>
                    </a:cubicBezTo>
                    <a:cubicBezTo>
                      <a:pt x="1" y="1622"/>
                      <a:pt x="731" y="3129"/>
                      <a:pt x="1233" y="4087"/>
                    </a:cubicBezTo>
                    <a:cubicBezTo>
                      <a:pt x="1253" y="4120"/>
                      <a:pt x="1284" y="4134"/>
                      <a:pt x="1316" y="4134"/>
                    </a:cubicBezTo>
                    <a:cubicBezTo>
                      <a:pt x="1323" y="4134"/>
                      <a:pt x="1329" y="4133"/>
                      <a:pt x="1335" y="4132"/>
                    </a:cubicBezTo>
                    <a:lnTo>
                      <a:pt x="1335" y="4132"/>
                    </a:lnTo>
                    <a:cubicBezTo>
                      <a:pt x="1354" y="4130"/>
                      <a:pt x="1373" y="4123"/>
                      <a:pt x="1393" y="4110"/>
                    </a:cubicBezTo>
                    <a:cubicBezTo>
                      <a:pt x="2466" y="3448"/>
                      <a:pt x="3995" y="2718"/>
                      <a:pt x="4657" y="1576"/>
                    </a:cubicBezTo>
                    <a:cubicBezTo>
                      <a:pt x="5117" y="766"/>
                      <a:pt x="4434" y="224"/>
                      <a:pt x="3697" y="224"/>
                    </a:cubicBezTo>
                    <a:cubicBezTo>
                      <a:pt x="3521" y="224"/>
                      <a:pt x="3341" y="255"/>
                      <a:pt x="3173" y="321"/>
                    </a:cubicBezTo>
                    <a:cubicBezTo>
                      <a:pt x="3059" y="367"/>
                      <a:pt x="2945" y="458"/>
                      <a:pt x="2831" y="481"/>
                    </a:cubicBezTo>
                    <a:cubicBezTo>
                      <a:pt x="2704" y="528"/>
                      <a:pt x="2591" y="551"/>
                      <a:pt x="2485" y="551"/>
                    </a:cubicBezTo>
                    <a:cubicBezTo>
                      <a:pt x="2283" y="551"/>
                      <a:pt x="2104" y="470"/>
                      <a:pt x="1895" y="321"/>
                    </a:cubicBezTo>
                    <a:cubicBezTo>
                      <a:pt x="1712" y="207"/>
                      <a:pt x="1576" y="47"/>
                      <a:pt x="1324" y="1"/>
                    </a:cubicBezTo>
                    <a:cubicBezTo>
                      <a:pt x="1308" y="1"/>
                      <a:pt x="1292" y="0"/>
                      <a:pt x="1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5514;p64">
                <a:extLst>
                  <a:ext uri="{FF2B5EF4-FFF2-40B4-BE49-F238E27FC236}">
                    <a16:creationId xmlns:a16="http://schemas.microsoft.com/office/drawing/2014/main" id="{B0B5F88A-7135-CA4A-A042-C58DC92F980B}"/>
                  </a:ext>
                </a:extLst>
              </p:cNvPr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rgbClr val="00A8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5515;p64">
                <a:extLst>
                  <a:ext uri="{FF2B5EF4-FFF2-40B4-BE49-F238E27FC236}">
                    <a16:creationId xmlns:a16="http://schemas.microsoft.com/office/drawing/2014/main" id="{88C70EC2-FFE8-9AF5-7749-D5B4F64F5840}"/>
                  </a:ext>
                </a:extLst>
              </p:cNvPr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5516;p64">
                <a:extLst>
                  <a:ext uri="{FF2B5EF4-FFF2-40B4-BE49-F238E27FC236}">
                    <a16:creationId xmlns:a16="http://schemas.microsoft.com/office/drawing/2014/main" id="{EB7383F1-99D5-D74A-69EE-3A4052FF694F}"/>
                  </a:ext>
                </a:extLst>
              </p:cNvPr>
              <p:cNvSpPr/>
              <p:nvPr/>
            </p:nvSpPr>
            <p:spPr>
              <a:xfrm>
                <a:off x="8069925" y="428899"/>
                <a:ext cx="102372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4662" extrusionOk="0">
                    <a:moveTo>
                      <a:pt x="1552" y="1"/>
                    </a:moveTo>
                    <a:lnTo>
                      <a:pt x="1552" y="1"/>
                    </a:lnTo>
                    <a:cubicBezTo>
                      <a:pt x="1552" y="1"/>
                      <a:pt x="776" y="252"/>
                      <a:pt x="0" y="686"/>
                    </a:cubicBezTo>
                    <a:cubicBezTo>
                      <a:pt x="411" y="1074"/>
                      <a:pt x="936" y="1484"/>
                      <a:pt x="1415" y="1713"/>
                    </a:cubicBezTo>
                    <a:cubicBezTo>
                      <a:pt x="1415" y="1713"/>
                      <a:pt x="1940" y="2808"/>
                      <a:pt x="1598" y="3516"/>
                    </a:cubicBezTo>
                    <a:cubicBezTo>
                      <a:pt x="1476" y="3777"/>
                      <a:pt x="1268" y="3859"/>
                      <a:pt x="1055" y="3859"/>
                    </a:cubicBezTo>
                    <a:cubicBezTo>
                      <a:pt x="711" y="3859"/>
                      <a:pt x="357" y="3644"/>
                      <a:pt x="342" y="3630"/>
                    </a:cubicBezTo>
                    <a:lnTo>
                      <a:pt x="342" y="3630"/>
                    </a:lnTo>
                    <a:cubicBezTo>
                      <a:pt x="479" y="4109"/>
                      <a:pt x="776" y="4589"/>
                      <a:pt x="1415" y="4657"/>
                    </a:cubicBezTo>
                    <a:cubicBezTo>
                      <a:pt x="1446" y="4660"/>
                      <a:pt x="1475" y="4662"/>
                      <a:pt x="1504" y="4662"/>
                    </a:cubicBezTo>
                    <a:cubicBezTo>
                      <a:pt x="2773" y="4662"/>
                      <a:pt x="1999" y="1720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5517;p64">
                <a:extLst>
                  <a:ext uri="{FF2B5EF4-FFF2-40B4-BE49-F238E27FC236}">
                    <a16:creationId xmlns:a16="http://schemas.microsoft.com/office/drawing/2014/main" id="{89161068-AD75-EDE6-E44B-2101C8287BFC}"/>
                  </a:ext>
                </a:extLst>
              </p:cNvPr>
              <p:cNvSpPr/>
              <p:nvPr/>
            </p:nvSpPr>
            <p:spPr>
              <a:xfrm>
                <a:off x="8027765" y="475821"/>
                <a:ext cx="31232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408" extrusionOk="0">
                    <a:moveTo>
                      <a:pt x="744" y="0"/>
                    </a:moveTo>
                    <a:cubicBezTo>
                      <a:pt x="641" y="0"/>
                      <a:pt x="398" y="144"/>
                      <a:pt x="298" y="305"/>
                    </a:cubicBezTo>
                    <a:cubicBezTo>
                      <a:pt x="46" y="693"/>
                      <a:pt x="1" y="1035"/>
                      <a:pt x="138" y="1218"/>
                    </a:cubicBezTo>
                    <a:cubicBezTo>
                      <a:pt x="204" y="1301"/>
                      <a:pt x="415" y="1408"/>
                      <a:pt x="569" y="1408"/>
                    </a:cubicBezTo>
                    <a:cubicBezTo>
                      <a:pt x="627" y="1408"/>
                      <a:pt x="677" y="1392"/>
                      <a:pt x="708" y="1355"/>
                    </a:cubicBezTo>
                    <a:cubicBezTo>
                      <a:pt x="823" y="1195"/>
                      <a:pt x="845" y="54"/>
                      <a:pt x="777" y="8"/>
                    </a:cubicBezTo>
                    <a:cubicBezTo>
                      <a:pt x="769" y="3"/>
                      <a:pt x="758" y="0"/>
                      <a:pt x="74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5518;p64">
                <a:extLst>
                  <a:ext uri="{FF2B5EF4-FFF2-40B4-BE49-F238E27FC236}">
                    <a16:creationId xmlns:a16="http://schemas.microsoft.com/office/drawing/2014/main" id="{B0BA6ECC-ACD9-9196-79A9-5D69D2C2C96F}"/>
                  </a:ext>
                </a:extLst>
              </p:cNvPr>
              <p:cNvSpPr/>
              <p:nvPr/>
            </p:nvSpPr>
            <p:spPr>
              <a:xfrm>
                <a:off x="8011780" y="424469"/>
                <a:ext cx="157490" cy="180157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880" extrusionOk="0">
                    <a:moveTo>
                      <a:pt x="3047" y="274"/>
                    </a:moveTo>
                    <a:cubicBezTo>
                      <a:pt x="3289" y="1189"/>
                      <a:pt x="3542" y="2106"/>
                      <a:pt x="3629" y="3042"/>
                    </a:cubicBezTo>
                    <a:cubicBezTo>
                      <a:pt x="3675" y="3430"/>
                      <a:pt x="3743" y="4047"/>
                      <a:pt x="3538" y="4389"/>
                    </a:cubicBezTo>
                    <a:cubicBezTo>
                      <a:pt x="3408" y="4584"/>
                      <a:pt x="3240" y="4661"/>
                      <a:pt x="3065" y="4661"/>
                    </a:cubicBezTo>
                    <a:cubicBezTo>
                      <a:pt x="2748" y="4661"/>
                      <a:pt x="2405" y="4411"/>
                      <a:pt x="2214" y="4161"/>
                    </a:cubicBezTo>
                    <a:cubicBezTo>
                      <a:pt x="2032" y="3887"/>
                      <a:pt x="2054" y="3613"/>
                      <a:pt x="1917" y="3339"/>
                    </a:cubicBezTo>
                    <a:cubicBezTo>
                      <a:pt x="1803" y="3157"/>
                      <a:pt x="1735" y="3042"/>
                      <a:pt x="1529" y="2974"/>
                    </a:cubicBezTo>
                    <a:cubicBezTo>
                      <a:pt x="1450" y="2940"/>
                      <a:pt x="1375" y="2934"/>
                      <a:pt x="1298" y="2934"/>
                    </a:cubicBezTo>
                    <a:cubicBezTo>
                      <a:pt x="1260" y="2934"/>
                      <a:pt x="1221" y="2935"/>
                      <a:pt x="1180" y="2935"/>
                    </a:cubicBezTo>
                    <a:cubicBezTo>
                      <a:pt x="1139" y="2935"/>
                      <a:pt x="1096" y="2934"/>
                      <a:pt x="1050" y="2928"/>
                    </a:cubicBezTo>
                    <a:cubicBezTo>
                      <a:pt x="0" y="2769"/>
                      <a:pt x="320" y="1970"/>
                      <a:pt x="776" y="1513"/>
                    </a:cubicBezTo>
                    <a:cubicBezTo>
                      <a:pt x="1361" y="928"/>
                      <a:pt x="2255" y="528"/>
                      <a:pt x="3047" y="274"/>
                    </a:cubicBezTo>
                    <a:close/>
                    <a:moveTo>
                      <a:pt x="3140" y="1"/>
                    </a:moveTo>
                    <a:cubicBezTo>
                      <a:pt x="3128" y="1"/>
                      <a:pt x="3117" y="3"/>
                      <a:pt x="3104" y="7"/>
                    </a:cubicBezTo>
                    <a:cubicBezTo>
                      <a:pt x="2077" y="349"/>
                      <a:pt x="434" y="965"/>
                      <a:pt x="114" y="2107"/>
                    </a:cubicBezTo>
                    <a:cubicBezTo>
                      <a:pt x="23" y="2472"/>
                      <a:pt x="91" y="2837"/>
                      <a:pt x="434" y="3042"/>
                    </a:cubicBezTo>
                    <a:cubicBezTo>
                      <a:pt x="559" y="3122"/>
                      <a:pt x="679" y="3134"/>
                      <a:pt x="802" y="3134"/>
                    </a:cubicBezTo>
                    <a:cubicBezTo>
                      <a:pt x="851" y="3134"/>
                      <a:pt x="900" y="3132"/>
                      <a:pt x="951" y="3132"/>
                    </a:cubicBezTo>
                    <a:cubicBezTo>
                      <a:pt x="1027" y="3132"/>
                      <a:pt x="1105" y="3136"/>
                      <a:pt x="1187" y="3157"/>
                    </a:cubicBezTo>
                    <a:cubicBezTo>
                      <a:pt x="1758" y="3294"/>
                      <a:pt x="1735" y="3773"/>
                      <a:pt x="1963" y="4184"/>
                    </a:cubicBezTo>
                    <a:cubicBezTo>
                      <a:pt x="2189" y="4582"/>
                      <a:pt x="2646" y="4880"/>
                      <a:pt x="3061" y="4880"/>
                    </a:cubicBezTo>
                    <a:cubicBezTo>
                      <a:pt x="3360" y="4880"/>
                      <a:pt x="3636" y="4726"/>
                      <a:pt x="3789" y="4343"/>
                    </a:cubicBezTo>
                    <a:cubicBezTo>
                      <a:pt x="4265" y="3142"/>
                      <a:pt x="3548" y="1287"/>
                      <a:pt x="3247" y="121"/>
                    </a:cubicBezTo>
                    <a:lnTo>
                      <a:pt x="3247" y="121"/>
                    </a:lnTo>
                    <a:cubicBezTo>
                      <a:pt x="3244" y="61"/>
                      <a:pt x="3202" y="1"/>
                      <a:pt x="3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5519;p64">
                <a:extLst>
                  <a:ext uri="{FF2B5EF4-FFF2-40B4-BE49-F238E27FC236}">
                    <a16:creationId xmlns:a16="http://schemas.microsoft.com/office/drawing/2014/main" id="{61E914AB-BE83-4A5A-AB96-CCC5E5EC77D5}"/>
                  </a:ext>
                </a:extLst>
              </p:cNvPr>
              <p:cNvSpPr/>
              <p:nvPr/>
            </p:nvSpPr>
            <p:spPr>
              <a:xfrm>
                <a:off x="8026916" y="185281"/>
                <a:ext cx="273079" cy="304016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8235" extrusionOk="0">
                    <a:moveTo>
                      <a:pt x="3647" y="0"/>
                    </a:moveTo>
                    <a:cubicBezTo>
                      <a:pt x="3330" y="0"/>
                      <a:pt x="3022" y="155"/>
                      <a:pt x="2831" y="414"/>
                    </a:cubicBezTo>
                    <a:cubicBezTo>
                      <a:pt x="1325" y="2354"/>
                      <a:pt x="503" y="4226"/>
                      <a:pt x="138" y="5139"/>
                    </a:cubicBezTo>
                    <a:cubicBezTo>
                      <a:pt x="1" y="5504"/>
                      <a:pt x="69" y="5938"/>
                      <a:pt x="343" y="6212"/>
                    </a:cubicBezTo>
                    <a:cubicBezTo>
                      <a:pt x="1576" y="7444"/>
                      <a:pt x="3128" y="7992"/>
                      <a:pt x="3973" y="8198"/>
                    </a:cubicBezTo>
                    <a:cubicBezTo>
                      <a:pt x="4057" y="8222"/>
                      <a:pt x="4143" y="8234"/>
                      <a:pt x="4228" y="8234"/>
                    </a:cubicBezTo>
                    <a:cubicBezTo>
                      <a:pt x="4532" y="8234"/>
                      <a:pt x="4826" y="8082"/>
                      <a:pt x="5023" y="7832"/>
                    </a:cubicBezTo>
                    <a:cubicBezTo>
                      <a:pt x="6757" y="5641"/>
                      <a:pt x="7214" y="3769"/>
                      <a:pt x="7351" y="2902"/>
                    </a:cubicBezTo>
                    <a:cubicBezTo>
                      <a:pt x="7396" y="2583"/>
                      <a:pt x="7282" y="2263"/>
                      <a:pt x="7054" y="2012"/>
                    </a:cubicBezTo>
                    <a:cubicBezTo>
                      <a:pt x="5913" y="848"/>
                      <a:pt x="4680" y="300"/>
                      <a:pt x="3950" y="49"/>
                    </a:cubicBezTo>
                    <a:cubicBezTo>
                      <a:pt x="3850" y="16"/>
                      <a:pt x="3748" y="0"/>
                      <a:pt x="3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5520;p64">
                <a:extLst>
                  <a:ext uri="{FF2B5EF4-FFF2-40B4-BE49-F238E27FC236}">
                    <a16:creationId xmlns:a16="http://schemas.microsoft.com/office/drawing/2014/main" id="{E14BF60C-AB45-A63D-25EB-40F42EB58BFB}"/>
                  </a:ext>
                </a:extLst>
              </p:cNvPr>
              <p:cNvSpPr/>
              <p:nvPr/>
            </p:nvSpPr>
            <p:spPr>
              <a:xfrm>
                <a:off x="8059810" y="240214"/>
                <a:ext cx="211537" cy="23579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87" extrusionOk="0">
                    <a:moveTo>
                      <a:pt x="2808" y="1"/>
                    </a:moveTo>
                    <a:cubicBezTo>
                      <a:pt x="2570" y="1"/>
                      <a:pt x="2343" y="116"/>
                      <a:pt x="2191" y="319"/>
                    </a:cubicBezTo>
                    <a:cubicBezTo>
                      <a:pt x="1027" y="1825"/>
                      <a:pt x="388" y="3263"/>
                      <a:pt x="114" y="3993"/>
                    </a:cubicBezTo>
                    <a:cubicBezTo>
                      <a:pt x="0" y="4267"/>
                      <a:pt x="46" y="4587"/>
                      <a:pt x="274" y="4815"/>
                    </a:cubicBezTo>
                    <a:cubicBezTo>
                      <a:pt x="1210" y="5774"/>
                      <a:pt x="2420" y="6207"/>
                      <a:pt x="3082" y="6367"/>
                    </a:cubicBezTo>
                    <a:cubicBezTo>
                      <a:pt x="3139" y="6380"/>
                      <a:pt x="3196" y="6387"/>
                      <a:pt x="3254" y="6387"/>
                    </a:cubicBezTo>
                    <a:cubicBezTo>
                      <a:pt x="3497" y="6387"/>
                      <a:pt x="3737" y="6273"/>
                      <a:pt x="3903" y="6070"/>
                    </a:cubicBezTo>
                    <a:cubicBezTo>
                      <a:pt x="5227" y="4381"/>
                      <a:pt x="5592" y="2921"/>
                      <a:pt x="5706" y="2236"/>
                    </a:cubicBezTo>
                    <a:cubicBezTo>
                      <a:pt x="5729" y="1985"/>
                      <a:pt x="5661" y="1734"/>
                      <a:pt x="5478" y="1551"/>
                    </a:cubicBezTo>
                    <a:cubicBezTo>
                      <a:pt x="4565" y="661"/>
                      <a:pt x="3629" y="227"/>
                      <a:pt x="3059" y="45"/>
                    </a:cubicBezTo>
                    <a:cubicBezTo>
                      <a:pt x="2976" y="15"/>
                      <a:pt x="2891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5521;p64">
                <a:extLst>
                  <a:ext uri="{FF2B5EF4-FFF2-40B4-BE49-F238E27FC236}">
                    <a16:creationId xmlns:a16="http://schemas.microsoft.com/office/drawing/2014/main" id="{940CB420-1BE0-F04A-AF91-D17F8B0BD959}"/>
                  </a:ext>
                </a:extLst>
              </p:cNvPr>
              <p:cNvSpPr/>
              <p:nvPr/>
            </p:nvSpPr>
            <p:spPr>
              <a:xfrm>
                <a:off x="8039579" y="292415"/>
                <a:ext cx="258718" cy="196881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5333" extrusionOk="0">
                    <a:moveTo>
                      <a:pt x="7008" y="0"/>
                    </a:moveTo>
                    <a:lnTo>
                      <a:pt x="7008" y="0"/>
                    </a:lnTo>
                    <a:cubicBezTo>
                      <a:pt x="7007" y="1"/>
                      <a:pt x="4908" y="3310"/>
                      <a:pt x="3493" y="3835"/>
                    </a:cubicBezTo>
                    <a:cubicBezTo>
                      <a:pt x="3205" y="3946"/>
                      <a:pt x="2890" y="3991"/>
                      <a:pt x="2570" y="3991"/>
                    </a:cubicBezTo>
                    <a:cubicBezTo>
                      <a:pt x="1319" y="3991"/>
                      <a:pt x="1" y="3310"/>
                      <a:pt x="0" y="3310"/>
                    </a:cubicBezTo>
                    <a:lnTo>
                      <a:pt x="0" y="3310"/>
                    </a:lnTo>
                    <a:cubicBezTo>
                      <a:pt x="1233" y="4542"/>
                      <a:pt x="2785" y="5090"/>
                      <a:pt x="3630" y="5296"/>
                    </a:cubicBezTo>
                    <a:cubicBezTo>
                      <a:pt x="3714" y="5320"/>
                      <a:pt x="3800" y="5332"/>
                      <a:pt x="3885" y="5332"/>
                    </a:cubicBezTo>
                    <a:cubicBezTo>
                      <a:pt x="4189" y="5332"/>
                      <a:pt x="4483" y="5180"/>
                      <a:pt x="4680" y="4930"/>
                    </a:cubicBezTo>
                    <a:cubicBezTo>
                      <a:pt x="6414" y="2739"/>
                      <a:pt x="6871" y="867"/>
                      <a:pt x="70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5522;p64">
                <a:extLst>
                  <a:ext uri="{FF2B5EF4-FFF2-40B4-BE49-F238E27FC236}">
                    <a16:creationId xmlns:a16="http://schemas.microsoft.com/office/drawing/2014/main" id="{47B13D91-90BC-505D-5993-ADB31DFE6746}"/>
                  </a:ext>
                </a:extLst>
              </p:cNvPr>
              <p:cNvSpPr/>
              <p:nvPr/>
            </p:nvSpPr>
            <p:spPr>
              <a:xfrm>
                <a:off x="8094771" y="212747"/>
                <a:ext cx="132312" cy="7760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02" extrusionOk="0">
                    <a:moveTo>
                      <a:pt x="1790" y="1"/>
                    </a:moveTo>
                    <a:cubicBezTo>
                      <a:pt x="1688" y="1"/>
                      <a:pt x="1596" y="12"/>
                      <a:pt x="1518" y="35"/>
                    </a:cubicBezTo>
                    <a:cubicBezTo>
                      <a:pt x="1085" y="172"/>
                      <a:pt x="103" y="1542"/>
                      <a:pt x="12" y="2021"/>
                    </a:cubicBezTo>
                    <a:cubicBezTo>
                      <a:pt x="1" y="2077"/>
                      <a:pt x="43" y="2102"/>
                      <a:pt x="127" y="2102"/>
                    </a:cubicBezTo>
                    <a:cubicBezTo>
                      <a:pt x="725" y="2102"/>
                      <a:pt x="3424" y="832"/>
                      <a:pt x="3504" y="652"/>
                    </a:cubicBezTo>
                    <a:cubicBezTo>
                      <a:pt x="3583" y="473"/>
                      <a:pt x="2472" y="1"/>
                      <a:pt x="17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5523;p64">
                <a:extLst>
                  <a:ext uri="{FF2B5EF4-FFF2-40B4-BE49-F238E27FC236}">
                    <a16:creationId xmlns:a16="http://schemas.microsoft.com/office/drawing/2014/main" id="{2BCB628D-06E1-39F5-274C-B604DF867487}"/>
                  </a:ext>
                </a:extLst>
              </p:cNvPr>
              <p:cNvSpPr/>
              <p:nvPr/>
            </p:nvSpPr>
            <p:spPr>
              <a:xfrm>
                <a:off x="8018314" y="182180"/>
                <a:ext cx="291796" cy="310144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8401" extrusionOk="0">
                    <a:moveTo>
                      <a:pt x="4316" y="499"/>
                    </a:moveTo>
                    <a:cubicBezTo>
                      <a:pt x="4643" y="499"/>
                      <a:pt x="4983" y="585"/>
                      <a:pt x="5324" y="772"/>
                    </a:cubicBezTo>
                    <a:cubicBezTo>
                      <a:pt x="6351" y="1320"/>
                      <a:pt x="7424" y="2164"/>
                      <a:pt x="7378" y="3420"/>
                    </a:cubicBezTo>
                    <a:cubicBezTo>
                      <a:pt x="7355" y="4515"/>
                      <a:pt x="6534" y="6045"/>
                      <a:pt x="5872" y="6866"/>
                    </a:cubicBezTo>
                    <a:cubicBezTo>
                      <a:pt x="5461" y="7391"/>
                      <a:pt x="4662" y="8099"/>
                      <a:pt x="3954" y="8099"/>
                    </a:cubicBezTo>
                    <a:cubicBezTo>
                      <a:pt x="3945" y="8100"/>
                      <a:pt x="3936" y="8100"/>
                      <a:pt x="3926" y="8100"/>
                    </a:cubicBezTo>
                    <a:cubicBezTo>
                      <a:pt x="3665" y="8100"/>
                      <a:pt x="3170" y="7822"/>
                      <a:pt x="2950" y="7734"/>
                    </a:cubicBezTo>
                    <a:cubicBezTo>
                      <a:pt x="2037" y="7346"/>
                      <a:pt x="257" y="6478"/>
                      <a:pt x="485" y="5246"/>
                    </a:cubicBezTo>
                    <a:cubicBezTo>
                      <a:pt x="964" y="4036"/>
                      <a:pt x="1581" y="2849"/>
                      <a:pt x="2311" y="1754"/>
                    </a:cubicBezTo>
                    <a:cubicBezTo>
                      <a:pt x="2811" y="995"/>
                      <a:pt x="3528" y="499"/>
                      <a:pt x="4316" y="499"/>
                    </a:cubicBezTo>
                    <a:close/>
                    <a:moveTo>
                      <a:pt x="3948" y="0"/>
                    </a:moveTo>
                    <a:cubicBezTo>
                      <a:pt x="2945" y="0"/>
                      <a:pt x="2457" y="1082"/>
                      <a:pt x="1969" y="1868"/>
                    </a:cubicBezTo>
                    <a:cubicBezTo>
                      <a:pt x="1291" y="2907"/>
                      <a:pt x="747" y="4013"/>
                      <a:pt x="271" y="5165"/>
                    </a:cubicBezTo>
                    <a:lnTo>
                      <a:pt x="271" y="5165"/>
                    </a:lnTo>
                    <a:cubicBezTo>
                      <a:pt x="266" y="5175"/>
                      <a:pt x="261" y="5187"/>
                      <a:pt x="257" y="5200"/>
                    </a:cubicBezTo>
                    <a:cubicBezTo>
                      <a:pt x="257" y="5200"/>
                      <a:pt x="257" y="5200"/>
                      <a:pt x="257" y="5200"/>
                    </a:cubicBezTo>
                    <a:lnTo>
                      <a:pt x="257" y="5200"/>
                    </a:lnTo>
                    <a:cubicBezTo>
                      <a:pt x="252" y="5213"/>
                      <a:pt x="251" y="5225"/>
                      <a:pt x="251" y="5237"/>
                    </a:cubicBezTo>
                    <a:lnTo>
                      <a:pt x="251" y="5237"/>
                    </a:lnTo>
                    <a:cubicBezTo>
                      <a:pt x="1" y="6887"/>
                      <a:pt x="2778" y="8282"/>
                      <a:pt x="4206" y="8396"/>
                    </a:cubicBezTo>
                    <a:cubicBezTo>
                      <a:pt x="4246" y="8399"/>
                      <a:pt x="4287" y="8401"/>
                      <a:pt x="4327" y="8401"/>
                    </a:cubicBezTo>
                    <a:cubicBezTo>
                      <a:pt x="6132" y="8401"/>
                      <a:pt x="7339" y="4962"/>
                      <a:pt x="7607" y="3488"/>
                    </a:cubicBezTo>
                    <a:cubicBezTo>
                      <a:pt x="7903" y="1776"/>
                      <a:pt x="5758" y="270"/>
                      <a:pt x="4183" y="19"/>
                    </a:cubicBezTo>
                    <a:cubicBezTo>
                      <a:pt x="4102" y="6"/>
                      <a:pt x="4024" y="0"/>
                      <a:pt x="3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7" name="Google Shape;3148;p43">
            <a:extLst>
              <a:ext uri="{FF2B5EF4-FFF2-40B4-BE49-F238E27FC236}">
                <a16:creationId xmlns:a16="http://schemas.microsoft.com/office/drawing/2014/main" id="{B15C998F-40BA-2CEE-A853-3AE61F295C1D}"/>
              </a:ext>
            </a:extLst>
          </p:cNvPr>
          <p:cNvGrpSpPr/>
          <p:nvPr/>
        </p:nvGrpSpPr>
        <p:grpSpPr>
          <a:xfrm>
            <a:off x="6560220" y="4544339"/>
            <a:ext cx="628383" cy="577003"/>
            <a:chOff x="1184225" y="3957686"/>
            <a:chExt cx="628383" cy="577003"/>
          </a:xfrm>
        </p:grpSpPr>
        <p:grpSp>
          <p:nvGrpSpPr>
            <p:cNvPr id="128" name="Google Shape;3149;p43">
              <a:extLst>
                <a:ext uri="{FF2B5EF4-FFF2-40B4-BE49-F238E27FC236}">
                  <a16:creationId xmlns:a16="http://schemas.microsoft.com/office/drawing/2014/main" id="{48729F56-4D54-6A70-D771-1F1B91E1B023}"/>
                </a:ext>
              </a:extLst>
            </p:cNvPr>
            <p:cNvGrpSpPr/>
            <p:nvPr/>
          </p:nvGrpSpPr>
          <p:grpSpPr>
            <a:xfrm rot="2700000" flipH="1">
              <a:off x="1240778" y="4121570"/>
              <a:ext cx="566736" cy="249156"/>
              <a:chOff x="5037189" y="4399535"/>
              <a:chExt cx="550698" cy="242105"/>
            </a:xfrm>
          </p:grpSpPr>
          <p:sp>
            <p:nvSpPr>
              <p:cNvPr id="143" name="Google Shape;3150;p43">
                <a:extLst>
                  <a:ext uri="{FF2B5EF4-FFF2-40B4-BE49-F238E27FC236}">
                    <a16:creationId xmlns:a16="http://schemas.microsoft.com/office/drawing/2014/main" id="{D0D15263-9D35-B16D-CB74-DFD2690574AD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3151;p43">
                <a:extLst>
                  <a:ext uri="{FF2B5EF4-FFF2-40B4-BE49-F238E27FC236}">
                    <a16:creationId xmlns:a16="http://schemas.microsoft.com/office/drawing/2014/main" id="{2F694996-F633-99FB-D86F-131914629DB6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3152;p43">
                <a:extLst>
                  <a:ext uri="{FF2B5EF4-FFF2-40B4-BE49-F238E27FC236}">
                    <a16:creationId xmlns:a16="http://schemas.microsoft.com/office/drawing/2014/main" id="{101D0AD0-5BBC-7194-42D2-AB8735E2E539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3153;p43">
                <a:extLst>
                  <a:ext uri="{FF2B5EF4-FFF2-40B4-BE49-F238E27FC236}">
                    <a16:creationId xmlns:a16="http://schemas.microsoft.com/office/drawing/2014/main" id="{C563A167-6C58-4E01-BB27-E0A6C18E543D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3154;p43">
                <a:extLst>
                  <a:ext uri="{FF2B5EF4-FFF2-40B4-BE49-F238E27FC236}">
                    <a16:creationId xmlns:a16="http://schemas.microsoft.com/office/drawing/2014/main" id="{88A54BD8-0DF9-4F3E-8358-B7A341375BB0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3155;p43">
                <a:extLst>
                  <a:ext uri="{FF2B5EF4-FFF2-40B4-BE49-F238E27FC236}">
                    <a16:creationId xmlns:a16="http://schemas.microsoft.com/office/drawing/2014/main" id="{1C8D2C74-56AF-817B-F949-71123A6D03E2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3156;p43">
                <a:extLst>
                  <a:ext uri="{FF2B5EF4-FFF2-40B4-BE49-F238E27FC236}">
                    <a16:creationId xmlns:a16="http://schemas.microsoft.com/office/drawing/2014/main" id="{631CAAFA-2DEA-1CC5-5684-6A6CA8A94A0B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3157;p43">
                <a:extLst>
                  <a:ext uri="{FF2B5EF4-FFF2-40B4-BE49-F238E27FC236}">
                    <a16:creationId xmlns:a16="http://schemas.microsoft.com/office/drawing/2014/main" id="{AE7321B4-228F-4B0F-0D17-F6767D81F85B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3158;p43">
                <a:extLst>
                  <a:ext uri="{FF2B5EF4-FFF2-40B4-BE49-F238E27FC236}">
                    <a16:creationId xmlns:a16="http://schemas.microsoft.com/office/drawing/2014/main" id="{689773E3-DF8D-6345-FC2B-E295FB728650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3159;p43">
                <a:extLst>
                  <a:ext uri="{FF2B5EF4-FFF2-40B4-BE49-F238E27FC236}">
                    <a16:creationId xmlns:a16="http://schemas.microsoft.com/office/drawing/2014/main" id="{686E8FA8-6612-90D7-F79F-BC2C45F41863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3160;p43">
                <a:extLst>
                  <a:ext uri="{FF2B5EF4-FFF2-40B4-BE49-F238E27FC236}">
                    <a16:creationId xmlns:a16="http://schemas.microsoft.com/office/drawing/2014/main" id="{1E8C3782-C51C-9D7F-3694-9B6554C15B24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3161;p43">
                <a:extLst>
                  <a:ext uri="{FF2B5EF4-FFF2-40B4-BE49-F238E27FC236}">
                    <a16:creationId xmlns:a16="http://schemas.microsoft.com/office/drawing/2014/main" id="{E8049A0C-7260-924B-CF5F-26F290396D83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3162;p43">
                <a:extLst>
                  <a:ext uri="{FF2B5EF4-FFF2-40B4-BE49-F238E27FC236}">
                    <a16:creationId xmlns:a16="http://schemas.microsoft.com/office/drawing/2014/main" id="{8A369C63-1448-84A1-F26B-81059AD2946C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9" name="Google Shape;3163;p43">
              <a:extLst>
                <a:ext uri="{FF2B5EF4-FFF2-40B4-BE49-F238E27FC236}">
                  <a16:creationId xmlns:a16="http://schemas.microsoft.com/office/drawing/2014/main" id="{50146388-1C22-EA67-0BFF-6DF51F6444E3}"/>
                </a:ext>
              </a:extLst>
            </p:cNvPr>
            <p:cNvGrpSpPr/>
            <p:nvPr/>
          </p:nvGrpSpPr>
          <p:grpSpPr>
            <a:xfrm rot="2700000" flipH="1">
              <a:off x="1189318" y="4121650"/>
              <a:ext cx="566736" cy="249156"/>
              <a:chOff x="5037189" y="4399535"/>
              <a:chExt cx="550698" cy="242105"/>
            </a:xfrm>
          </p:grpSpPr>
          <p:sp>
            <p:nvSpPr>
              <p:cNvPr id="130" name="Google Shape;3164;p43">
                <a:extLst>
                  <a:ext uri="{FF2B5EF4-FFF2-40B4-BE49-F238E27FC236}">
                    <a16:creationId xmlns:a16="http://schemas.microsoft.com/office/drawing/2014/main" id="{44A7D053-0D06-550C-FE20-52183F1D05E7}"/>
                  </a:ext>
                </a:extLst>
              </p:cNvPr>
              <p:cNvSpPr/>
              <p:nvPr/>
            </p:nvSpPr>
            <p:spPr>
              <a:xfrm>
                <a:off x="5418067" y="4485036"/>
                <a:ext cx="166055" cy="151473"/>
              </a:xfrm>
              <a:custGeom>
                <a:avLst/>
                <a:gdLst/>
                <a:ahLst/>
                <a:cxnLst/>
                <a:rect l="l" t="t" r="r" b="b"/>
                <a:pathLst>
                  <a:path w="4498" h="4103" extrusionOk="0">
                    <a:moveTo>
                      <a:pt x="2890" y="1"/>
                    </a:moveTo>
                    <a:cubicBezTo>
                      <a:pt x="2666" y="1"/>
                      <a:pt x="2406" y="54"/>
                      <a:pt x="2124" y="174"/>
                    </a:cubicBezTo>
                    <a:cubicBezTo>
                      <a:pt x="1051" y="631"/>
                      <a:pt x="1" y="1704"/>
                      <a:pt x="1" y="1704"/>
                    </a:cubicBezTo>
                    <a:cubicBezTo>
                      <a:pt x="1046" y="2642"/>
                      <a:pt x="2695" y="4103"/>
                      <a:pt x="3617" y="4103"/>
                    </a:cubicBezTo>
                    <a:cubicBezTo>
                      <a:pt x="3883" y="4103"/>
                      <a:pt x="4088" y="3981"/>
                      <a:pt x="4201" y="3689"/>
                    </a:cubicBezTo>
                    <a:cubicBezTo>
                      <a:pt x="4497" y="2959"/>
                      <a:pt x="3995" y="2411"/>
                      <a:pt x="3562" y="2069"/>
                    </a:cubicBezTo>
                    <a:cubicBezTo>
                      <a:pt x="3333" y="1886"/>
                      <a:pt x="3288" y="1521"/>
                      <a:pt x="3470" y="1270"/>
                    </a:cubicBezTo>
                    <a:cubicBezTo>
                      <a:pt x="3998" y="602"/>
                      <a:pt x="3645" y="1"/>
                      <a:pt x="28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3165;p43">
                <a:extLst>
                  <a:ext uri="{FF2B5EF4-FFF2-40B4-BE49-F238E27FC236}">
                    <a16:creationId xmlns:a16="http://schemas.microsoft.com/office/drawing/2014/main" id="{96036AD3-FF92-C3B3-217E-97979D9074CD}"/>
                  </a:ext>
                </a:extLst>
              </p:cNvPr>
              <p:cNvSpPr/>
              <p:nvPr/>
            </p:nvSpPr>
            <p:spPr>
              <a:xfrm>
                <a:off x="5418067" y="4491460"/>
                <a:ext cx="155090" cy="145049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3929" extrusionOk="0">
                    <a:moveTo>
                      <a:pt x="2124" y="0"/>
                    </a:moveTo>
                    <a:lnTo>
                      <a:pt x="2124" y="0"/>
                    </a:lnTo>
                    <a:cubicBezTo>
                      <a:pt x="1051" y="457"/>
                      <a:pt x="1" y="1530"/>
                      <a:pt x="1" y="1530"/>
                    </a:cubicBezTo>
                    <a:cubicBezTo>
                      <a:pt x="1046" y="2468"/>
                      <a:pt x="2695" y="3929"/>
                      <a:pt x="3617" y="3929"/>
                    </a:cubicBezTo>
                    <a:cubicBezTo>
                      <a:pt x="3883" y="3929"/>
                      <a:pt x="4088" y="3807"/>
                      <a:pt x="4201" y="3515"/>
                    </a:cubicBezTo>
                    <a:lnTo>
                      <a:pt x="4201" y="3515"/>
                    </a:lnTo>
                    <a:cubicBezTo>
                      <a:pt x="4111" y="3575"/>
                      <a:pt x="4003" y="3601"/>
                      <a:pt x="3882" y="3601"/>
                    </a:cubicBezTo>
                    <a:cubicBezTo>
                      <a:pt x="3166" y="3601"/>
                      <a:pt x="2005" y="2680"/>
                      <a:pt x="1713" y="2192"/>
                    </a:cubicBezTo>
                    <a:cubicBezTo>
                      <a:pt x="1370" y="1644"/>
                      <a:pt x="1348" y="891"/>
                      <a:pt x="1348" y="891"/>
                    </a:cubicBezTo>
                    <a:cubicBezTo>
                      <a:pt x="1621" y="388"/>
                      <a:pt x="2123" y="0"/>
                      <a:pt x="21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3166;p43">
                <a:extLst>
                  <a:ext uri="{FF2B5EF4-FFF2-40B4-BE49-F238E27FC236}">
                    <a16:creationId xmlns:a16="http://schemas.microsoft.com/office/drawing/2014/main" id="{04E614F2-FB8D-2876-039C-C06521E41A83}"/>
                  </a:ext>
                </a:extLst>
              </p:cNvPr>
              <p:cNvSpPr/>
              <p:nvPr/>
            </p:nvSpPr>
            <p:spPr>
              <a:xfrm>
                <a:off x="5497292" y="4491349"/>
                <a:ext cx="54822" cy="29349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5" extrusionOk="0">
                    <a:moveTo>
                      <a:pt x="794" y="0"/>
                    </a:moveTo>
                    <a:cubicBezTo>
                      <a:pt x="661" y="0"/>
                      <a:pt x="532" y="28"/>
                      <a:pt x="434" y="72"/>
                    </a:cubicBezTo>
                    <a:cubicBezTo>
                      <a:pt x="229" y="163"/>
                      <a:pt x="0" y="323"/>
                      <a:pt x="297" y="506"/>
                    </a:cubicBezTo>
                    <a:cubicBezTo>
                      <a:pt x="532" y="656"/>
                      <a:pt x="815" y="795"/>
                      <a:pt x="1031" y="795"/>
                    </a:cubicBezTo>
                    <a:cubicBezTo>
                      <a:pt x="1109" y="795"/>
                      <a:pt x="1178" y="776"/>
                      <a:pt x="1233" y="734"/>
                    </a:cubicBezTo>
                    <a:cubicBezTo>
                      <a:pt x="1484" y="597"/>
                      <a:pt x="1438" y="254"/>
                      <a:pt x="1210" y="118"/>
                    </a:cubicBezTo>
                    <a:cubicBezTo>
                      <a:pt x="1091" y="34"/>
                      <a:pt x="940" y="0"/>
                      <a:pt x="79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3167;p43">
                <a:extLst>
                  <a:ext uri="{FF2B5EF4-FFF2-40B4-BE49-F238E27FC236}">
                    <a16:creationId xmlns:a16="http://schemas.microsoft.com/office/drawing/2014/main" id="{E75CDD57-CE7F-1E33-D42A-DBA3CBF637A5}"/>
                  </a:ext>
                </a:extLst>
              </p:cNvPr>
              <p:cNvSpPr/>
              <p:nvPr/>
            </p:nvSpPr>
            <p:spPr>
              <a:xfrm>
                <a:off x="5412862" y="4480791"/>
                <a:ext cx="175026" cy="159705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4326" extrusionOk="0">
                    <a:moveTo>
                      <a:pt x="3080" y="238"/>
                    </a:moveTo>
                    <a:cubicBezTo>
                      <a:pt x="3480" y="238"/>
                      <a:pt x="3800" y="438"/>
                      <a:pt x="3634" y="1157"/>
                    </a:cubicBezTo>
                    <a:cubicBezTo>
                      <a:pt x="3611" y="1294"/>
                      <a:pt x="3451" y="1408"/>
                      <a:pt x="3406" y="1568"/>
                    </a:cubicBezTo>
                    <a:cubicBezTo>
                      <a:pt x="3360" y="1750"/>
                      <a:pt x="3383" y="1933"/>
                      <a:pt x="3497" y="2093"/>
                    </a:cubicBezTo>
                    <a:cubicBezTo>
                      <a:pt x="3588" y="2275"/>
                      <a:pt x="3817" y="2389"/>
                      <a:pt x="3954" y="2549"/>
                    </a:cubicBezTo>
                    <a:cubicBezTo>
                      <a:pt x="4273" y="2914"/>
                      <a:pt x="4547" y="3987"/>
                      <a:pt x="3794" y="4101"/>
                    </a:cubicBezTo>
                    <a:cubicBezTo>
                      <a:pt x="3757" y="4108"/>
                      <a:pt x="3720" y="4111"/>
                      <a:pt x="3682" y="4111"/>
                    </a:cubicBezTo>
                    <a:cubicBezTo>
                      <a:pt x="3317" y="4111"/>
                      <a:pt x="2899" y="3831"/>
                      <a:pt x="2630" y="3645"/>
                    </a:cubicBezTo>
                    <a:cubicBezTo>
                      <a:pt x="1773" y="3139"/>
                      <a:pt x="1043" y="2464"/>
                      <a:pt x="297" y="1824"/>
                    </a:cubicBezTo>
                    <a:lnTo>
                      <a:pt x="297" y="1824"/>
                    </a:lnTo>
                    <a:cubicBezTo>
                      <a:pt x="872" y="1258"/>
                      <a:pt x="1550" y="686"/>
                      <a:pt x="2310" y="404"/>
                    </a:cubicBezTo>
                    <a:cubicBezTo>
                      <a:pt x="2526" y="323"/>
                      <a:pt x="2820" y="238"/>
                      <a:pt x="3080" y="238"/>
                    </a:cubicBezTo>
                    <a:close/>
                    <a:moveTo>
                      <a:pt x="2995" y="0"/>
                    </a:moveTo>
                    <a:cubicBezTo>
                      <a:pt x="1898" y="0"/>
                      <a:pt x="755" y="1025"/>
                      <a:pt x="51" y="1750"/>
                    </a:cubicBezTo>
                    <a:cubicBezTo>
                      <a:pt x="42" y="1759"/>
                      <a:pt x="35" y="1768"/>
                      <a:pt x="31" y="1778"/>
                    </a:cubicBezTo>
                    <a:lnTo>
                      <a:pt x="31" y="1778"/>
                    </a:lnTo>
                    <a:cubicBezTo>
                      <a:pt x="3" y="1817"/>
                      <a:pt x="1" y="1870"/>
                      <a:pt x="51" y="1910"/>
                    </a:cubicBezTo>
                    <a:cubicBezTo>
                      <a:pt x="1009" y="2732"/>
                      <a:pt x="2219" y="4056"/>
                      <a:pt x="3497" y="4307"/>
                    </a:cubicBezTo>
                    <a:cubicBezTo>
                      <a:pt x="3569" y="4319"/>
                      <a:pt x="3637" y="4325"/>
                      <a:pt x="3701" y="4325"/>
                    </a:cubicBezTo>
                    <a:cubicBezTo>
                      <a:pt x="4556" y="4325"/>
                      <a:pt x="4740" y="3253"/>
                      <a:pt x="4273" y="2595"/>
                    </a:cubicBezTo>
                    <a:cubicBezTo>
                      <a:pt x="4022" y="2207"/>
                      <a:pt x="3588" y="2024"/>
                      <a:pt x="3725" y="1453"/>
                    </a:cubicBezTo>
                    <a:cubicBezTo>
                      <a:pt x="3771" y="1157"/>
                      <a:pt x="3999" y="1020"/>
                      <a:pt x="3976" y="700"/>
                    </a:cubicBezTo>
                    <a:cubicBezTo>
                      <a:pt x="3931" y="312"/>
                      <a:pt x="3588" y="84"/>
                      <a:pt x="3223" y="15"/>
                    </a:cubicBezTo>
                    <a:cubicBezTo>
                      <a:pt x="3147" y="5"/>
                      <a:pt x="3071" y="0"/>
                      <a:pt x="2995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3168;p43">
                <a:extLst>
                  <a:ext uri="{FF2B5EF4-FFF2-40B4-BE49-F238E27FC236}">
                    <a16:creationId xmlns:a16="http://schemas.microsoft.com/office/drawing/2014/main" id="{7756A452-E901-C3AC-9F60-F98C01C23CDC}"/>
                  </a:ext>
                </a:extLst>
              </p:cNvPr>
              <p:cNvSpPr/>
              <p:nvPr/>
            </p:nvSpPr>
            <p:spPr>
              <a:xfrm>
                <a:off x="5043945" y="4429734"/>
                <a:ext cx="171076" cy="145455"/>
              </a:xfrm>
              <a:custGeom>
                <a:avLst/>
                <a:gdLst/>
                <a:ahLst/>
                <a:cxnLst/>
                <a:rect l="l" t="t" r="r" b="b"/>
                <a:pathLst>
                  <a:path w="4634" h="3940" extrusionOk="0">
                    <a:moveTo>
                      <a:pt x="1853" y="0"/>
                    </a:moveTo>
                    <a:cubicBezTo>
                      <a:pt x="1249" y="0"/>
                      <a:pt x="932" y="493"/>
                      <a:pt x="1279" y="1170"/>
                    </a:cubicBezTo>
                    <a:cubicBezTo>
                      <a:pt x="1416" y="1444"/>
                      <a:pt x="1324" y="1787"/>
                      <a:pt x="1050" y="1923"/>
                    </a:cubicBezTo>
                    <a:cubicBezTo>
                      <a:pt x="571" y="2197"/>
                      <a:pt x="0" y="2654"/>
                      <a:pt x="137" y="3430"/>
                    </a:cubicBezTo>
                    <a:cubicBezTo>
                      <a:pt x="211" y="3794"/>
                      <a:pt x="462" y="3939"/>
                      <a:pt x="818" y="3939"/>
                    </a:cubicBezTo>
                    <a:cubicBezTo>
                      <a:pt x="1781" y="3939"/>
                      <a:pt x="3518" y="2874"/>
                      <a:pt x="4634" y="2175"/>
                    </a:cubicBezTo>
                    <a:cubicBezTo>
                      <a:pt x="4634" y="2175"/>
                      <a:pt x="3767" y="942"/>
                      <a:pt x="2808" y="326"/>
                    </a:cubicBezTo>
                    <a:cubicBezTo>
                      <a:pt x="2454" y="99"/>
                      <a:pt x="2125" y="0"/>
                      <a:pt x="18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3169;p43">
                <a:extLst>
                  <a:ext uri="{FF2B5EF4-FFF2-40B4-BE49-F238E27FC236}">
                    <a16:creationId xmlns:a16="http://schemas.microsoft.com/office/drawing/2014/main" id="{C550BFDF-050C-4133-52F1-7150438B54F4}"/>
                  </a:ext>
                </a:extLst>
              </p:cNvPr>
              <p:cNvSpPr/>
              <p:nvPr/>
            </p:nvSpPr>
            <p:spPr>
              <a:xfrm>
                <a:off x="5044794" y="4462812"/>
                <a:ext cx="170227" cy="112377"/>
              </a:xfrm>
              <a:custGeom>
                <a:avLst/>
                <a:gdLst/>
                <a:ahLst/>
                <a:cxnLst/>
                <a:rect l="l" t="t" r="r" b="b"/>
                <a:pathLst>
                  <a:path w="4611" h="3044" extrusionOk="0">
                    <a:moveTo>
                      <a:pt x="3515" y="0"/>
                    </a:moveTo>
                    <a:cubicBezTo>
                      <a:pt x="3264" y="525"/>
                      <a:pt x="3013" y="1119"/>
                      <a:pt x="2945" y="1667"/>
                    </a:cubicBezTo>
                    <a:cubicBezTo>
                      <a:pt x="2945" y="1667"/>
                      <a:pt x="2167" y="2367"/>
                      <a:pt x="1455" y="2367"/>
                    </a:cubicBezTo>
                    <a:cubicBezTo>
                      <a:pt x="1395" y="2367"/>
                      <a:pt x="1336" y="2362"/>
                      <a:pt x="1278" y="2351"/>
                    </a:cubicBezTo>
                    <a:cubicBezTo>
                      <a:pt x="525" y="2237"/>
                      <a:pt x="776" y="1210"/>
                      <a:pt x="776" y="1187"/>
                    </a:cubicBezTo>
                    <a:lnTo>
                      <a:pt x="776" y="1187"/>
                    </a:lnTo>
                    <a:cubicBezTo>
                      <a:pt x="365" y="1461"/>
                      <a:pt x="0" y="1895"/>
                      <a:pt x="114" y="2534"/>
                    </a:cubicBezTo>
                    <a:cubicBezTo>
                      <a:pt x="188" y="2898"/>
                      <a:pt x="439" y="3043"/>
                      <a:pt x="795" y="3043"/>
                    </a:cubicBezTo>
                    <a:cubicBezTo>
                      <a:pt x="1758" y="3043"/>
                      <a:pt x="3495" y="1978"/>
                      <a:pt x="4611" y="1279"/>
                    </a:cubicBezTo>
                    <a:cubicBezTo>
                      <a:pt x="4611" y="1279"/>
                      <a:pt x="4154" y="617"/>
                      <a:pt x="35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3170;p43">
                <a:extLst>
                  <a:ext uri="{FF2B5EF4-FFF2-40B4-BE49-F238E27FC236}">
                    <a16:creationId xmlns:a16="http://schemas.microsoft.com/office/drawing/2014/main" id="{30772DBE-0C8A-2BB1-3276-CFF6CFB16318}"/>
                  </a:ext>
                </a:extLst>
              </p:cNvPr>
              <p:cNvSpPr/>
              <p:nvPr/>
            </p:nvSpPr>
            <p:spPr>
              <a:xfrm>
                <a:off x="5094485" y="4439923"/>
                <a:ext cx="54822" cy="29165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790" extrusionOk="0">
                    <a:moveTo>
                      <a:pt x="621" y="0"/>
                    </a:moveTo>
                    <a:cubicBezTo>
                      <a:pt x="396" y="0"/>
                      <a:pt x="225" y="70"/>
                      <a:pt x="138" y="187"/>
                    </a:cubicBezTo>
                    <a:cubicBezTo>
                      <a:pt x="47" y="301"/>
                      <a:pt x="1" y="712"/>
                      <a:pt x="184" y="780"/>
                    </a:cubicBezTo>
                    <a:cubicBezTo>
                      <a:pt x="201" y="787"/>
                      <a:pt x="227" y="790"/>
                      <a:pt x="259" y="790"/>
                    </a:cubicBezTo>
                    <a:cubicBezTo>
                      <a:pt x="566" y="790"/>
                      <a:pt x="1464" y="520"/>
                      <a:pt x="1485" y="438"/>
                    </a:cubicBezTo>
                    <a:cubicBezTo>
                      <a:pt x="1485" y="369"/>
                      <a:pt x="1256" y="141"/>
                      <a:pt x="1051" y="73"/>
                    </a:cubicBezTo>
                    <a:cubicBezTo>
                      <a:pt x="894" y="23"/>
                      <a:pt x="748" y="0"/>
                      <a:pt x="62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3171;p43">
                <a:extLst>
                  <a:ext uri="{FF2B5EF4-FFF2-40B4-BE49-F238E27FC236}">
                    <a16:creationId xmlns:a16="http://schemas.microsoft.com/office/drawing/2014/main" id="{3A1281D6-622B-D9A3-EDF3-AD33957A0AAA}"/>
                  </a:ext>
                </a:extLst>
              </p:cNvPr>
              <p:cNvSpPr/>
              <p:nvPr/>
            </p:nvSpPr>
            <p:spPr>
              <a:xfrm>
                <a:off x="5037189" y="4425378"/>
                <a:ext cx="183148" cy="153761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4165" extrusionOk="0">
                    <a:moveTo>
                      <a:pt x="2032" y="238"/>
                    </a:moveTo>
                    <a:cubicBezTo>
                      <a:pt x="2352" y="238"/>
                      <a:pt x="2649" y="352"/>
                      <a:pt x="2922" y="535"/>
                    </a:cubicBezTo>
                    <a:cubicBezTo>
                      <a:pt x="3598" y="949"/>
                      <a:pt x="4191" y="1613"/>
                      <a:pt x="4660" y="2268"/>
                    </a:cubicBezTo>
                    <a:lnTo>
                      <a:pt x="4660" y="2268"/>
                    </a:lnTo>
                    <a:cubicBezTo>
                      <a:pt x="3900" y="2727"/>
                      <a:pt x="3157" y="3200"/>
                      <a:pt x="2352" y="3548"/>
                    </a:cubicBezTo>
                    <a:cubicBezTo>
                      <a:pt x="2033" y="3707"/>
                      <a:pt x="1524" y="3953"/>
                      <a:pt x="1127" y="3953"/>
                    </a:cubicBezTo>
                    <a:cubicBezTo>
                      <a:pt x="1068" y="3953"/>
                      <a:pt x="1012" y="3948"/>
                      <a:pt x="959" y="3936"/>
                    </a:cubicBezTo>
                    <a:cubicBezTo>
                      <a:pt x="320" y="3799"/>
                      <a:pt x="389" y="2932"/>
                      <a:pt x="777" y="2521"/>
                    </a:cubicBezTo>
                    <a:cubicBezTo>
                      <a:pt x="959" y="2338"/>
                      <a:pt x="1142" y="2293"/>
                      <a:pt x="1325" y="2133"/>
                    </a:cubicBezTo>
                    <a:cubicBezTo>
                      <a:pt x="1553" y="1905"/>
                      <a:pt x="1576" y="1813"/>
                      <a:pt x="1644" y="1494"/>
                    </a:cubicBezTo>
                    <a:cubicBezTo>
                      <a:pt x="1667" y="1425"/>
                      <a:pt x="1553" y="1311"/>
                      <a:pt x="1553" y="1220"/>
                    </a:cubicBezTo>
                    <a:cubicBezTo>
                      <a:pt x="1347" y="740"/>
                      <a:pt x="1462" y="352"/>
                      <a:pt x="2032" y="238"/>
                    </a:cubicBezTo>
                    <a:close/>
                    <a:moveTo>
                      <a:pt x="2092" y="1"/>
                    </a:moveTo>
                    <a:cubicBezTo>
                      <a:pt x="1732" y="1"/>
                      <a:pt x="1375" y="134"/>
                      <a:pt x="1256" y="489"/>
                    </a:cubicBezTo>
                    <a:cubicBezTo>
                      <a:pt x="1165" y="718"/>
                      <a:pt x="1279" y="877"/>
                      <a:pt x="1256" y="1106"/>
                    </a:cubicBezTo>
                    <a:cubicBezTo>
                      <a:pt x="1233" y="1494"/>
                      <a:pt x="1051" y="1905"/>
                      <a:pt x="800" y="2178"/>
                    </a:cubicBezTo>
                    <a:cubicBezTo>
                      <a:pt x="731" y="2270"/>
                      <a:pt x="617" y="2338"/>
                      <a:pt x="549" y="2429"/>
                    </a:cubicBezTo>
                    <a:cubicBezTo>
                      <a:pt x="1" y="3069"/>
                      <a:pt x="69" y="4164"/>
                      <a:pt x="1051" y="4164"/>
                    </a:cubicBezTo>
                    <a:cubicBezTo>
                      <a:pt x="1064" y="4164"/>
                      <a:pt x="1076" y="4165"/>
                      <a:pt x="1089" y="4165"/>
                    </a:cubicBezTo>
                    <a:cubicBezTo>
                      <a:pt x="2381" y="4165"/>
                      <a:pt x="3823" y="3039"/>
                      <a:pt x="4885" y="2407"/>
                    </a:cubicBezTo>
                    <a:cubicBezTo>
                      <a:pt x="4960" y="2347"/>
                      <a:pt x="4937" y="2248"/>
                      <a:pt x="4880" y="2206"/>
                    </a:cubicBezTo>
                    <a:lnTo>
                      <a:pt x="4880" y="2206"/>
                    </a:lnTo>
                    <a:cubicBezTo>
                      <a:pt x="4286" y="1343"/>
                      <a:pt x="3362" y="190"/>
                      <a:pt x="2260" y="10"/>
                    </a:cubicBezTo>
                    <a:cubicBezTo>
                      <a:pt x="2205" y="4"/>
                      <a:pt x="2149" y="1"/>
                      <a:pt x="2092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3172;p43">
                <a:extLst>
                  <a:ext uri="{FF2B5EF4-FFF2-40B4-BE49-F238E27FC236}">
                    <a16:creationId xmlns:a16="http://schemas.microsoft.com/office/drawing/2014/main" id="{695E3615-E9AF-27D8-B502-2BD225E0CF12}"/>
                  </a:ext>
                </a:extLst>
              </p:cNvPr>
              <p:cNvSpPr/>
              <p:nvPr/>
            </p:nvSpPr>
            <p:spPr>
              <a:xfrm>
                <a:off x="5170351" y="4403744"/>
                <a:ext cx="289064" cy="233208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6317" extrusionOk="0">
                    <a:moveTo>
                      <a:pt x="1784" y="1"/>
                    </a:moveTo>
                    <a:cubicBezTo>
                      <a:pt x="1418" y="1"/>
                      <a:pt x="1063" y="181"/>
                      <a:pt x="890" y="505"/>
                    </a:cubicBezTo>
                    <a:cubicBezTo>
                      <a:pt x="69" y="2034"/>
                      <a:pt x="0" y="3677"/>
                      <a:pt x="46" y="4568"/>
                    </a:cubicBezTo>
                    <a:cubicBezTo>
                      <a:pt x="69" y="4956"/>
                      <a:pt x="320" y="5321"/>
                      <a:pt x="708" y="5458"/>
                    </a:cubicBezTo>
                    <a:cubicBezTo>
                      <a:pt x="2476" y="6140"/>
                      <a:pt x="3929" y="6317"/>
                      <a:pt x="4950" y="6317"/>
                    </a:cubicBezTo>
                    <a:cubicBezTo>
                      <a:pt x="5431" y="6317"/>
                      <a:pt x="5817" y="6278"/>
                      <a:pt x="6095" y="6234"/>
                    </a:cubicBezTo>
                    <a:cubicBezTo>
                      <a:pt x="6437" y="6188"/>
                      <a:pt x="6711" y="5983"/>
                      <a:pt x="6871" y="5709"/>
                    </a:cubicBezTo>
                    <a:cubicBezTo>
                      <a:pt x="7647" y="4248"/>
                      <a:pt x="7806" y="2924"/>
                      <a:pt x="7829" y="2148"/>
                    </a:cubicBezTo>
                    <a:cubicBezTo>
                      <a:pt x="7829" y="1714"/>
                      <a:pt x="7555" y="1326"/>
                      <a:pt x="7167" y="1189"/>
                    </a:cubicBezTo>
                    <a:cubicBezTo>
                      <a:pt x="4862" y="322"/>
                      <a:pt x="2831" y="71"/>
                      <a:pt x="1849" y="3"/>
                    </a:cubicBezTo>
                    <a:cubicBezTo>
                      <a:pt x="1827" y="1"/>
                      <a:pt x="1806" y="1"/>
                      <a:pt x="17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3173;p43">
                <a:extLst>
                  <a:ext uri="{FF2B5EF4-FFF2-40B4-BE49-F238E27FC236}">
                    <a16:creationId xmlns:a16="http://schemas.microsoft.com/office/drawing/2014/main" id="{D88D76CB-58F4-6BE2-3AA8-A537159D0F2A}"/>
                  </a:ext>
                </a:extLst>
              </p:cNvPr>
              <p:cNvSpPr/>
              <p:nvPr/>
            </p:nvSpPr>
            <p:spPr>
              <a:xfrm>
                <a:off x="5182977" y="4437450"/>
                <a:ext cx="225012" cy="180933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4901" extrusionOk="0">
                    <a:moveTo>
                      <a:pt x="1375" y="0"/>
                    </a:moveTo>
                    <a:cubicBezTo>
                      <a:pt x="1100" y="0"/>
                      <a:pt x="835" y="136"/>
                      <a:pt x="708" y="391"/>
                    </a:cubicBezTo>
                    <a:cubicBezTo>
                      <a:pt x="46" y="1578"/>
                      <a:pt x="1" y="2856"/>
                      <a:pt x="46" y="3540"/>
                    </a:cubicBezTo>
                    <a:cubicBezTo>
                      <a:pt x="46" y="3860"/>
                      <a:pt x="252" y="4134"/>
                      <a:pt x="548" y="4248"/>
                    </a:cubicBezTo>
                    <a:cubicBezTo>
                      <a:pt x="1921" y="4772"/>
                      <a:pt x="3043" y="4901"/>
                      <a:pt x="3838" y="4901"/>
                    </a:cubicBezTo>
                    <a:cubicBezTo>
                      <a:pt x="4220" y="4901"/>
                      <a:pt x="4526" y="4871"/>
                      <a:pt x="4748" y="4842"/>
                    </a:cubicBezTo>
                    <a:cubicBezTo>
                      <a:pt x="4999" y="4796"/>
                      <a:pt x="5205" y="4659"/>
                      <a:pt x="5319" y="4431"/>
                    </a:cubicBezTo>
                    <a:cubicBezTo>
                      <a:pt x="5935" y="3289"/>
                      <a:pt x="6072" y="2262"/>
                      <a:pt x="6072" y="1669"/>
                    </a:cubicBezTo>
                    <a:cubicBezTo>
                      <a:pt x="6095" y="1326"/>
                      <a:pt x="5867" y="1030"/>
                      <a:pt x="5570" y="916"/>
                    </a:cubicBezTo>
                    <a:cubicBezTo>
                      <a:pt x="3790" y="254"/>
                      <a:pt x="2215" y="48"/>
                      <a:pt x="1439" y="3"/>
                    </a:cubicBezTo>
                    <a:cubicBezTo>
                      <a:pt x="1417" y="1"/>
                      <a:pt x="1396" y="0"/>
                      <a:pt x="13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3174;p43">
                <a:extLst>
                  <a:ext uri="{FF2B5EF4-FFF2-40B4-BE49-F238E27FC236}">
                    <a16:creationId xmlns:a16="http://schemas.microsoft.com/office/drawing/2014/main" id="{AE497A6E-1E75-E692-6E8D-71598417E7A2}"/>
                  </a:ext>
                </a:extLst>
              </p:cNvPr>
              <p:cNvSpPr/>
              <p:nvPr/>
            </p:nvSpPr>
            <p:spPr>
              <a:xfrm>
                <a:off x="5170351" y="4422350"/>
                <a:ext cx="225012" cy="214601"/>
              </a:xfrm>
              <a:custGeom>
                <a:avLst/>
                <a:gdLst/>
                <a:ahLst/>
                <a:cxnLst/>
                <a:rect l="l" t="t" r="r" b="b"/>
                <a:pathLst>
                  <a:path w="6095" h="5813" extrusionOk="0">
                    <a:moveTo>
                      <a:pt x="890" y="1"/>
                    </a:moveTo>
                    <a:lnTo>
                      <a:pt x="890" y="1"/>
                    </a:lnTo>
                    <a:cubicBezTo>
                      <a:pt x="69" y="1530"/>
                      <a:pt x="0" y="3173"/>
                      <a:pt x="46" y="4064"/>
                    </a:cubicBezTo>
                    <a:cubicBezTo>
                      <a:pt x="69" y="4452"/>
                      <a:pt x="320" y="4817"/>
                      <a:pt x="708" y="4954"/>
                    </a:cubicBezTo>
                    <a:cubicBezTo>
                      <a:pt x="2476" y="5636"/>
                      <a:pt x="3929" y="5813"/>
                      <a:pt x="4950" y="5813"/>
                    </a:cubicBezTo>
                    <a:cubicBezTo>
                      <a:pt x="5431" y="5813"/>
                      <a:pt x="5817" y="5774"/>
                      <a:pt x="6095" y="5730"/>
                    </a:cubicBezTo>
                    <a:cubicBezTo>
                      <a:pt x="6095" y="5730"/>
                      <a:pt x="2328" y="4703"/>
                      <a:pt x="1393" y="3493"/>
                    </a:cubicBezTo>
                    <a:cubicBezTo>
                      <a:pt x="480" y="2306"/>
                      <a:pt x="890" y="1"/>
                      <a:pt x="8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3175;p43">
                <a:extLst>
                  <a:ext uri="{FF2B5EF4-FFF2-40B4-BE49-F238E27FC236}">
                    <a16:creationId xmlns:a16="http://schemas.microsoft.com/office/drawing/2014/main" id="{64C001AC-7E53-11B1-C892-48FF70DE14C7}"/>
                  </a:ext>
                </a:extLst>
              </p:cNvPr>
              <p:cNvSpPr/>
              <p:nvPr/>
            </p:nvSpPr>
            <p:spPr>
              <a:xfrm>
                <a:off x="5323706" y="4438262"/>
                <a:ext cx="117065" cy="108021"/>
              </a:xfrm>
              <a:custGeom>
                <a:avLst/>
                <a:gdLst/>
                <a:ahLst/>
                <a:cxnLst/>
                <a:rect l="l" t="t" r="r" b="b"/>
                <a:pathLst>
                  <a:path w="3171" h="2926" extrusionOk="0">
                    <a:moveTo>
                      <a:pt x="544" y="1"/>
                    </a:moveTo>
                    <a:cubicBezTo>
                      <a:pt x="521" y="1"/>
                      <a:pt x="499" y="2"/>
                      <a:pt x="480" y="3"/>
                    </a:cubicBezTo>
                    <a:cubicBezTo>
                      <a:pt x="0" y="49"/>
                      <a:pt x="2580" y="2902"/>
                      <a:pt x="2808" y="2925"/>
                    </a:cubicBezTo>
                    <a:cubicBezTo>
                      <a:pt x="2810" y="2925"/>
                      <a:pt x="2811" y="2925"/>
                      <a:pt x="2813" y="2925"/>
                    </a:cubicBezTo>
                    <a:cubicBezTo>
                      <a:pt x="3038" y="2925"/>
                      <a:pt x="3170" y="1369"/>
                      <a:pt x="2808" y="848"/>
                    </a:cubicBezTo>
                    <a:cubicBezTo>
                      <a:pt x="2567" y="498"/>
                      <a:pt x="1088" y="1"/>
                      <a:pt x="54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3176;p43">
                <a:extLst>
                  <a:ext uri="{FF2B5EF4-FFF2-40B4-BE49-F238E27FC236}">
                    <a16:creationId xmlns:a16="http://schemas.microsoft.com/office/drawing/2014/main" id="{281E8DF9-8936-58CD-0C32-2D0844C651D4}"/>
                  </a:ext>
                </a:extLst>
              </p:cNvPr>
              <p:cNvSpPr/>
              <p:nvPr/>
            </p:nvSpPr>
            <p:spPr>
              <a:xfrm>
                <a:off x="5155178" y="4399535"/>
                <a:ext cx="316014" cy="242105"/>
              </a:xfrm>
              <a:custGeom>
                <a:avLst/>
                <a:gdLst/>
                <a:ahLst/>
                <a:cxnLst/>
                <a:rect l="l" t="t" r="r" b="b"/>
                <a:pathLst>
                  <a:path w="8560" h="6558" extrusionOk="0">
                    <a:moveTo>
                      <a:pt x="2260" y="231"/>
                    </a:moveTo>
                    <a:cubicBezTo>
                      <a:pt x="3584" y="322"/>
                      <a:pt x="4885" y="573"/>
                      <a:pt x="6140" y="938"/>
                    </a:cubicBezTo>
                    <a:cubicBezTo>
                      <a:pt x="6871" y="1144"/>
                      <a:pt x="7898" y="1760"/>
                      <a:pt x="8103" y="2582"/>
                    </a:cubicBezTo>
                    <a:cubicBezTo>
                      <a:pt x="8195" y="2878"/>
                      <a:pt x="8012" y="3449"/>
                      <a:pt x="7944" y="3769"/>
                    </a:cubicBezTo>
                    <a:cubicBezTo>
                      <a:pt x="7715" y="4750"/>
                      <a:pt x="7373" y="5983"/>
                      <a:pt x="6277" y="6257"/>
                    </a:cubicBezTo>
                    <a:cubicBezTo>
                      <a:pt x="5973" y="6341"/>
                      <a:pt x="5638" y="6375"/>
                      <a:pt x="5292" y="6375"/>
                    </a:cubicBezTo>
                    <a:cubicBezTo>
                      <a:pt x="4419" y="6375"/>
                      <a:pt x="3468" y="6156"/>
                      <a:pt x="2717" y="5960"/>
                    </a:cubicBezTo>
                    <a:cubicBezTo>
                      <a:pt x="1689" y="5709"/>
                      <a:pt x="708" y="5092"/>
                      <a:pt x="571" y="3974"/>
                    </a:cubicBezTo>
                    <a:cubicBezTo>
                      <a:pt x="434" y="2993"/>
                      <a:pt x="1096" y="368"/>
                      <a:pt x="2260" y="231"/>
                    </a:cubicBezTo>
                    <a:close/>
                    <a:moveTo>
                      <a:pt x="2241" y="1"/>
                    </a:moveTo>
                    <a:cubicBezTo>
                      <a:pt x="2228" y="1"/>
                      <a:pt x="2216" y="4"/>
                      <a:pt x="2206" y="8"/>
                    </a:cubicBezTo>
                    <a:lnTo>
                      <a:pt x="2206" y="8"/>
                    </a:lnTo>
                    <a:cubicBezTo>
                      <a:pt x="1313" y="121"/>
                      <a:pt x="1044" y="795"/>
                      <a:pt x="754" y="1623"/>
                    </a:cubicBezTo>
                    <a:cubicBezTo>
                      <a:pt x="457" y="2468"/>
                      <a:pt x="0" y="4202"/>
                      <a:pt x="434" y="5092"/>
                    </a:cubicBezTo>
                    <a:cubicBezTo>
                      <a:pt x="845" y="5891"/>
                      <a:pt x="2123" y="6074"/>
                      <a:pt x="2899" y="6234"/>
                    </a:cubicBezTo>
                    <a:cubicBezTo>
                      <a:pt x="3684" y="6421"/>
                      <a:pt x="4532" y="6558"/>
                      <a:pt x="5358" y="6558"/>
                    </a:cubicBezTo>
                    <a:cubicBezTo>
                      <a:pt x="5638" y="6558"/>
                      <a:pt x="5915" y="6542"/>
                      <a:pt x="6186" y="6508"/>
                    </a:cubicBezTo>
                    <a:cubicBezTo>
                      <a:pt x="7829" y="6279"/>
                      <a:pt x="8560" y="3677"/>
                      <a:pt x="8354" y="2239"/>
                    </a:cubicBezTo>
                    <a:cubicBezTo>
                      <a:pt x="8195" y="1075"/>
                      <a:pt x="6916" y="915"/>
                      <a:pt x="5935" y="642"/>
                    </a:cubicBezTo>
                    <a:cubicBezTo>
                      <a:pt x="4767" y="327"/>
                      <a:pt x="3554" y="101"/>
                      <a:pt x="2319" y="7"/>
                    </a:cubicBezTo>
                    <a:lnTo>
                      <a:pt x="2319" y="7"/>
                    </a:lnTo>
                    <a:cubicBezTo>
                      <a:pt x="2308" y="3"/>
                      <a:pt x="2296" y="1"/>
                      <a:pt x="2282" y="1"/>
                    </a:cubicBezTo>
                    <a:cubicBezTo>
                      <a:pt x="2275" y="1"/>
                      <a:pt x="2268" y="1"/>
                      <a:pt x="2260" y="2"/>
                    </a:cubicBezTo>
                    <a:cubicBezTo>
                      <a:pt x="2254" y="1"/>
                      <a:pt x="2247" y="1"/>
                      <a:pt x="2241" y="1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6" name="Google Shape;3252;p43">
            <a:extLst>
              <a:ext uri="{FF2B5EF4-FFF2-40B4-BE49-F238E27FC236}">
                <a16:creationId xmlns:a16="http://schemas.microsoft.com/office/drawing/2014/main" id="{4EE400D6-BB6D-22E7-433D-E20300C7BC02}"/>
              </a:ext>
            </a:extLst>
          </p:cNvPr>
          <p:cNvGrpSpPr/>
          <p:nvPr/>
        </p:nvGrpSpPr>
        <p:grpSpPr>
          <a:xfrm flipH="1">
            <a:off x="2099887" y="789403"/>
            <a:ext cx="957545" cy="920777"/>
            <a:chOff x="918019" y="370518"/>
            <a:chExt cx="1172169" cy="1127160"/>
          </a:xfrm>
        </p:grpSpPr>
        <p:grpSp>
          <p:nvGrpSpPr>
            <p:cNvPr id="157" name="Google Shape;3253;p43">
              <a:extLst>
                <a:ext uri="{FF2B5EF4-FFF2-40B4-BE49-F238E27FC236}">
                  <a16:creationId xmlns:a16="http://schemas.microsoft.com/office/drawing/2014/main" id="{21CC7268-DFFA-4923-531B-88BC5E2144FB}"/>
                </a:ext>
              </a:extLst>
            </p:cNvPr>
            <p:cNvGrpSpPr/>
            <p:nvPr/>
          </p:nvGrpSpPr>
          <p:grpSpPr>
            <a:xfrm rot="3198894" flipH="1">
              <a:off x="1180922" y="523657"/>
              <a:ext cx="703512" cy="866320"/>
              <a:chOff x="3405953" y="2369331"/>
              <a:chExt cx="400887" cy="493661"/>
            </a:xfrm>
          </p:grpSpPr>
          <p:sp>
            <p:nvSpPr>
              <p:cNvPr id="164" name="Google Shape;3254;p43">
                <a:extLst>
                  <a:ext uri="{FF2B5EF4-FFF2-40B4-BE49-F238E27FC236}">
                    <a16:creationId xmlns:a16="http://schemas.microsoft.com/office/drawing/2014/main" id="{57C891BD-864E-04E5-B7A5-B29752041E67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3255;p43">
                <a:extLst>
                  <a:ext uri="{FF2B5EF4-FFF2-40B4-BE49-F238E27FC236}">
                    <a16:creationId xmlns:a16="http://schemas.microsoft.com/office/drawing/2014/main" id="{100862C2-B7FB-3EEF-7246-970B220431EF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3256;p43">
                <a:extLst>
                  <a:ext uri="{FF2B5EF4-FFF2-40B4-BE49-F238E27FC236}">
                    <a16:creationId xmlns:a16="http://schemas.microsoft.com/office/drawing/2014/main" id="{BC9015BA-A027-2254-17AF-601FCA9E1DFC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3257;p43">
                <a:extLst>
                  <a:ext uri="{FF2B5EF4-FFF2-40B4-BE49-F238E27FC236}">
                    <a16:creationId xmlns:a16="http://schemas.microsoft.com/office/drawing/2014/main" id="{B9E0E0C1-FCDE-4E31-A5C5-BF530E5BACAA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3258;p43">
                <a:extLst>
                  <a:ext uri="{FF2B5EF4-FFF2-40B4-BE49-F238E27FC236}">
                    <a16:creationId xmlns:a16="http://schemas.microsoft.com/office/drawing/2014/main" id="{AD7C4452-9D3E-D2F7-1F58-03CB87898544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8" name="Google Shape;3259;p43">
              <a:extLst>
                <a:ext uri="{FF2B5EF4-FFF2-40B4-BE49-F238E27FC236}">
                  <a16:creationId xmlns:a16="http://schemas.microsoft.com/office/drawing/2014/main" id="{70042A63-A092-E485-82D1-4136E5661034}"/>
                </a:ext>
              </a:extLst>
            </p:cNvPr>
            <p:cNvGrpSpPr/>
            <p:nvPr/>
          </p:nvGrpSpPr>
          <p:grpSpPr>
            <a:xfrm rot="3198894" flipH="1">
              <a:off x="1123772" y="478219"/>
              <a:ext cx="703512" cy="866320"/>
              <a:chOff x="3405953" y="2369331"/>
              <a:chExt cx="400887" cy="493661"/>
            </a:xfrm>
          </p:grpSpPr>
          <p:sp>
            <p:nvSpPr>
              <p:cNvPr id="159" name="Google Shape;3260;p43">
                <a:extLst>
                  <a:ext uri="{FF2B5EF4-FFF2-40B4-BE49-F238E27FC236}">
                    <a16:creationId xmlns:a16="http://schemas.microsoft.com/office/drawing/2014/main" id="{C3D65D3F-9EDE-4AE8-D697-D0ED481DC3D4}"/>
                  </a:ext>
                </a:extLst>
              </p:cNvPr>
              <p:cNvSpPr/>
              <p:nvPr/>
            </p:nvSpPr>
            <p:spPr>
              <a:xfrm>
                <a:off x="3405953" y="2372654"/>
                <a:ext cx="389332" cy="486794"/>
              </a:xfrm>
              <a:custGeom>
                <a:avLst/>
                <a:gdLst/>
                <a:ahLst/>
                <a:cxnLst/>
                <a:rect l="l" t="t" r="r" b="b"/>
                <a:pathLst>
                  <a:path w="10546" h="13186" extrusionOk="0">
                    <a:moveTo>
                      <a:pt x="6774" y="1"/>
                    </a:moveTo>
                    <a:cubicBezTo>
                      <a:pt x="6216" y="1"/>
                      <a:pt x="5573" y="410"/>
                      <a:pt x="5019" y="1357"/>
                    </a:cubicBezTo>
                    <a:cubicBezTo>
                      <a:pt x="4037" y="3046"/>
                      <a:pt x="5201" y="4530"/>
                      <a:pt x="4539" y="4713"/>
                    </a:cubicBezTo>
                    <a:cubicBezTo>
                      <a:pt x="4526" y="4716"/>
                      <a:pt x="4513" y="4718"/>
                      <a:pt x="4500" y="4718"/>
                    </a:cubicBezTo>
                    <a:cubicBezTo>
                      <a:pt x="4118" y="4718"/>
                      <a:pt x="3951" y="3123"/>
                      <a:pt x="3421" y="2681"/>
                    </a:cubicBezTo>
                    <a:cubicBezTo>
                      <a:pt x="3062" y="2378"/>
                      <a:pt x="2700" y="2232"/>
                      <a:pt x="2382" y="2232"/>
                    </a:cubicBezTo>
                    <a:cubicBezTo>
                      <a:pt x="1670" y="2232"/>
                      <a:pt x="1175" y="2967"/>
                      <a:pt x="1412" y="4325"/>
                    </a:cubicBezTo>
                    <a:cubicBezTo>
                      <a:pt x="1732" y="6128"/>
                      <a:pt x="3056" y="6676"/>
                      <a:pt x="3352" y="6950"/>
                    </a:cubicBezTo>
                    <a:cubicBezTo>
                      <a:pt x="3665" y="7218"/>
                      <a:pt x="3672" y="7726"/>
                      <a:pt x="3158" y="7726"/>
                    </a:cubicBezTo>
                    <a:cubicBezTo>
                      <a:pt x="3147" y="7726"/>
                      <a:pt x="3136" y="7726"/>
                      <a:pt x="3124" y="7726"/>
                    </a:cubicBezTo>
                    <a:cubicBezTo>
                      <a:pt x="2690" y="7703"/>
                      <a:pt x="2531" y="7087"/>
                      <a:pt x="1800" y="6539"/>
                    </a:cubicBezTo>
                    <a:cubicBezTo>
                      <a:pt x="1620" y="6404"/>
                      <a:pt x="1411" y="6334"/>
                      <a:pt x="1207" y="6334"/>
                    </a:cubicBezTo>
                    <a:cubicBezTo>
                      <a:pt x="582" y="6334"/>
                      <a:pt x="1" y="6988"/>
                      <a:pt x="431" y="8433"/>
                    </a:cubicBezTo>
                    <a:cubicBezTo>
                      <a:pt x="887" y="9985"/>
                      <a:pt x="2325" y="10556"/>
                      <a:pt x="2599" y="11081"/>
                    </a:cubicBezTo>
                    <a:cubicBezTo>
                      <a:pt x="2987" y="11811"/>
                      <a:pt x="3010" y="12496"/>
                      <a:pt x="2941" y="12975"/>
                    </a:cubicBezTo>
                    <a:cubicBezTo>
                      <a:pt x="2926" y="13103"/>
                      <a:pt x="3032" y="13186"/>
                      <a:pt x="3136" y="13186"/>
                    </a:cubicBezTo>
                    <a:cubicBezTo>
                      <a:pt x="3181" y="13186"/>
                      <a:pt x="3226" y="13170"/>
                      <a:pt x="3261" y="13135"/>
                    </a:cubicBezTo>
                    <a:cubicBezTo>
                      <a:pt x="4149" y="12203"/>
                      <a:pt x="5100" y="11601"/>
                      <a:pt x="6287" y="11601"/>
                    </a:cubicBezTo>
                    <a:cubicBezTo>
                      <a:pt x="6351" y="11601"/>
                      <a:pt x="6415" y="11602"/>
                      <a:pt x="6479" y="11606"/>
                    </a:cubicBezTo>
                    <a:cubicBezTo>
                      <a:pt x="6543" y="11609"/>
                      <a:pt x="6607" y="11610"/>
                      <a:pt x="6670" y="11610"/>
                    </a:cubicBezTo>
                    <a:cubicBezTo>
                      <a:pt x="8237" y="11610"/>
                      <a:pt x="9620" y="10806"/>
                      <a:pt x="9401" y="9666"/>
                    </a:cubicBezTo>
                    <a:cubicBezTo>
                      <a:pt x="9261" y="8926"/>
                      <a:pt x="8053" y="8572"/>
                      <a:pt x="7004" y="8572"/>
                    </a:cubicBezTo>
                    <a:cubicBezTo>
                      <a:pt x="6855" y="8572"/>
                      <a:pt x="6710" y="8579"/>
                      <a:pt x="6571" y="8593"/>
                    </a:cubicBezTo>
                    <a:cubicBezTo>
                      <a:pt x="6432" y="8608"/>
                      <a:pt x="6306" y="8614"/>
                      <a:pt x="6194" y="8614"/>
                    </a:cubicBezTo>
                    <a:cubicBezTo>
                      <a:pt x="5090" y="8614"/>
                      <a:pt x="5261" y="7958"/>
                      <a:pt x="6297" y="7771"/>
                    </a:cubicBezTo>
                    <a:cubicBezTo>
                      <a:pt x="6411" y="7754"/>
                      <a:pt x="6544" y="7749"/>
                      <a:pt x="6691" y="7749"/>
                    </a:cubicBezTo>
                    <a:cubicBezTo>
                      <a:pt x="6867" y="7749"/>
                      <a:pt x="7063" y="7756"/>
                      <a:pt x="7271" y="7756"/>
                    </a:cubicBezTo>
                    <a:cubicBezTo>
                      <a:pt x="8032" y="7756"/>
                      <a:pt x="8945" y="7665"/>
                      <a:pt x="9584" y="6813"/>
                    </a:cubicBezTo>
                    <a:cubicBezTo>
                      <a:pt x="10546" y="5579"/>
                      <a:pt x="9668" y="4479"/>
                      <a:pt x="8566" y="4479"/>
                    </a:cubicBezTo>
                    <a:cubicBezTo>
                      <a:pt x="8466" y="4479"/>
                      <a:pt x="8363" y="4488"/>
                      <a:pt x="8260" y="4507"/>
                    </a:cubicBezTo>
                    <a:cubicBezTo>
                      <a:pt x="7344" y="4663"/>
                      <a:pt x="6912" y="5210"/>
                      <a:pt x="6608" y="5210"/>
                    </a:cubicBezTo>
                    <a:cubicBezTo>
                      <a:pt x="6510" y="5210"/>
                      <a:pt x="6426" y="5154"/>
                      <a:pt x="6342" y="5009"/>
                    </a:cubicBezTo>
                    <a:cubicBezTo>
                      <a:pt x="6000" y="4370"/>
                      <a:pt x="8237" y="3800"/>
                      <a:pt x="8123" y="1700"/>
                    </a:cubicBezTo>
                    <a:cubicBezTo>
                      <a:pt x="8046" y="655"/>
                      <a:pt x="7479" y="1"/>
                      <a:pt x="677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3261;p43">
                <a:extLst>
                  <a:ext uri="{FF2B5EF4-FFF2-40B4-BE49-F238E27FC236}">
                    <a16:creationId xmlns:a16="http://schemas.microsoft.com/office/drawing/2014/main" id="{E973437A-4586-0BB9-75BA-259010023A9C}"/>
                  </a:ext>
                </a:extLst>
              </p:cNvPr>
              <p:cNvSpPr/>
              <p:nvPr/>
            </p:nvSpPr>
            <p:spPr>
              <a:xfrm>
                <a:off x="3524606" y="2415589"/>
                <a:ext cx="132718" cy="427431"/>
              </a:xfrm>
              <a:custGeom>
                <a:avLst/>
                <a:gdLst/>
                <a:ahLst/>
                <a:cxnLst/>
                <a:rect l="l" t="t" r="r" b="b"/>
                <a:pathLst>
                  <a:path w="3595" h="11578" extrusionOk="0">
                    <a:moveTo>
                      <a:pt x="3439" y="0"/>
                    </a:moveTo>
                    <a:cubicBezTo>
                      <a:pt x="3408" y="0"/>
                      <a:pt x="3377" y="17"/>
                      <a:pt x="3357" y="57"/>
                    </a:cubicBezTo>
                    <a:cubicBezTo>
                      <a:pt x="2718" y="1404"/>
                      <a:pt x="2170" y="2819"/>
                      <a:pt x="1759" y="4257"/>
                    </a:cubicBezTo>
                    <a:cubicBezTo>
                      <a:pt x="1074" y="6631"/>
                      <a:pt x="1029" y="9119"/>
                      <a:pt x="47" y="11402"/>
                    </a:cubicBezTo>
                    <a:cubicBezTo>
                      <a:pt x="0" y="11495"/>
                      <a:pt x="81" y="11578"/>
                      <a:pt x="151" y="11578"/>
                    </a:cubicBezTo>
                    <a:cubicBezTo>
                      <a:pt x="184" y="11578"/>
                      <a:pt x="215" y="11559"/>
                      <a:pt x="230" y="11516"/>
                    </a:cubicBezTo>
                    <a:cubicBezTo>
                      <a:pt x="1097" y="9530"/>
                      <a:pt x="1257" y="7430"/>
                      <a:pt x="1713" y="5330"/>
                    </a:cubicBezTo>
                    <a:cubicBezTo>
                      <a:pt x="2101" y="3550"/>
                      <a:pt x="2786" y="1815"/>
                      <a:pt x="3562" y="172"/>
                    </a:cubicBezTo>
                    <a:cubicBezTo>
                      <a:pt x="3594" y="91"/>
                      <a:pt x="3514" y="0"/>
                      <a:pt x="34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61" name="Google Shape;3262;p43">
                <a:extLst>
                  <a:ext uri="{FF2B5EF4-FFF2-40B4-BE49-F238E27FC236}">
                    <a16:creationId xmlns:a16="http://schemas.microsoft.com/office/drawing/2014/main" id="{C88341FE-7871-E1C8-DB28-999FE5AFE641}"/>
                  </a:ext>
                </a:extLst>
              </p:cNvPr>
              <p:cNvSpPr/>
              <p:nvPr/>
            </p:nvSpPr>
            <p:spPr>
              <a:xfrm>
                <a:off x="3460591" y="2469082"/>
                <a:ext cx="52275" cy="111823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3029" extrusionOk="0">
                    <a:moveTo>
                      <a:pt x="754" y="1"/>
                    </a:moveTo>
                    <a:cubicBezTo>
                      <a:pt x="229" y="1"/>
                      <a:pt x="1" y="1393"/>
                      <a:pt x="480" y="2260"/>
                    </a:cubicBezTo>
                    <a:cubicBezTo>
                      <a:pt x="745" y="2764"/>
                      <a:pt x="895" y="3029"/>
                      <a:pt x="1009" y="3029"/>
                    </a:cubicBezTo>
                    <a:cubicBezTo>
                      <a:pt x="1092" y="3029"/>
                      <a:pt x="1157" y="2890"/>
                      <a:pt x="1233" y="2603"/>
                    </a:cubicBezTo>
                    <a:cubicBezTo>
                      <a:pt x="1416" y="1941"/>
                      <a:pt x="1096" y="1"/>
                      <a:pt x="75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3263;p43">
                <a:extLst>
                  <a:ext uri="{FF2B5EF4-FFF2-40B4-BE49-F238E27FC236}">
                    <a16:creationId xmlns:a16="http://schemas.microsoft.com/office/drawing/2014/main" id="{EA6E37F0-9CEF-20D6-4561-ABD15144211D}"/>
                  </a:ext>
                </a:extLst>
              </p:cNvPr>
              <p:cNvSpPr/>
              <p:nvPr/>
            </p:nvSpPr>
            <p:spPr>
              <a:xfrm>
                <a:off x="3672091" y="2391962"/>
                <a:ext cx="25325" cy="89045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412" extrusionOk="0">
                    <a:moveTo>
                      <a:pt x="203" y="0"/>
                    </a:moveTo>
                    <a:cubicBezTo>
                      <a:pt x="189" y="0"/>
                      <a:pt x="174" y="4"/>
                      <a:pt x="161" y="13"/>
                    </a:cubicBezTo>
                    <a:cubicBezTo>
                      <a:pt x="1" y="81"/>
                      <a:pt x="46" y="926"/>
                      <a:pt x="24" y="1314"/>
                    </a:cubicBezTo>
                    <a:cubicBezTo>
                      <a:pt x="24" y="1669"/>
                      <a:pt x="67" y="2411"/>
                      <a:pt x="258" y="2411"/>
                    </a:cubicBezTo>
                    <a:cubicBezTo>
                      <a:pt x="263" y="2411"/>
                      <a:pt x="269" y="2411"/>
                      <a:pt x="275" y="2409"/>
                    </a:cubicBezTo>
                    <a:cubicBezTo>
                      <a:pt x="480" y="2364"/>
                      <a:pt x="686" y="1405"/>
                      <a:pt x="663" y="994"/>
                    </a:cubicBezTo>
                    <a:cubicBezTo>
                      <a:pt x="621" y="614"/>
                      <a:pt x="383" y="0"/>
                      <a:pt x="203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3264;p43">
                <a:extLst>
                  <a:ext uri="{FF2B5EF4-FFF2-40B4-BE49-F238E27FC236}">
                    <a16:creationId xmlns:a16="http://schemas.microsoft.com/office/drawing/2014/main" id="{4A1E8211-4C17-D817-AF19-FA57F80281E5}"/>
                  </a:ext>
                </a:extLst>
              </p:cNvPr>
              <p:cNvSpPr/>
              <p:nvPr/>
            </p:nvSpPr>
            <p:spPr>
              <a:xfrm>
                <a:off x="3408352" y="2369331"/>
                <a:ext cx="398487" cy="493661"/>
              </a:xfrm>
              <a:custGeom>
                <a:avLst/>
                <a:gdLst/>
                <a:ahLst/>
                <a:cxnLst/>
                <a:rect l="l" t="t" r="r" b="b"/>
                <a:pathLst>
                  <a:path w="10794" h="13372" extrusionOk="0">
                    <a:moveTo>
                      <a:pt x="6801" y="428"/>
                    </a:moveTo>
                    <a:cubicBezTo>
                      <a:pt x="7178" y="428"/>
                      <a:pt x="7557" y="567"/>
                      <a:pt x="7875" y="1333"/>
                    </a:cubicBezTo>
                    <a:cubicBezTo>
                      <a:pt x="8332" y="2360"/>
                      <a:pt x="7533" y="3365"/>
                      <a:pt x="6894" y="4027"/>
                    </a:cubicBezTo>
                    <a:cubicBezTo>
                      <a:pt x="6597" y="4323"/>
                      <a:pt x="5638" y="5031"/>
                      <a:pt x="6460" y="5396"/>
                    </a:cubicBezTo>
                    <a:cubicBezTo>
                      <a:pt x="6496" y="5413"/>
                      <a:pt x="6529" y="5420"/>
                      <a:pt x="6559" y="5420"/>
                    </a:cubicBezTo>
                    <a:cubicBezTo>
                      <a:pt x="6714" y="5420"/>
                      <a:pt x="6789" y="5227"/>
                      <a:pt x="6914" y="5227"/>
                    </a:cubicBezTo>
                    <a:cubicBezTo>
                      <a:pt x="6929" y="5227"/>
                      <a:pt x="6945" y="5230"/>
                      <a:pt x="6962" y="5236"/>
                    </a:cubicBezTo>
                    <a:cubicBezTo>
                      <a:pt x="7384" y="5072"/>
                      <a:pt x="7822" y="4997"/>
                      <a:pt x="8224" y="4997"/>
                    </a:cubicBezTo>
                    <a:cubicBezTo>
                      <a:pt x="9780" y="4997"/>
                      <a:pt x="10793" y="6128"/>
                      <a:pt x="8218" y="7633"/>
                    </a:cubicBezTo>
                    <a:cubicBezTo>
                      <a:pt x="7886" y="7703"/>
                      <a:pt x="7568" y="7733"/>
                      <a:pt x="7243" y="7733"/>
                    </a:cubicBezTo>
                    <a:cubicBezTo>
                      <a:pt x="7143" y="7733"/>
                      <a:pt x="7042" y="7730"/>
                      <a:pt x="6939" y="7724"/>
                    </a:cubicBezTo>
                    <a:cubicBezTo>
                      <a:pt x="6574" y="7770"/>
                      <a:pt x="5433" y="7679"/>
                      <a:pt x="5296" y="8249"/>
                    </a:cubicBezTo>
                    <a:cubicBezTo>
                      <a:pt x="5185" y="8792"/>
                      <a:pt x="5874" y="8881"/>
                      <a:pt x="6595" y="8881"/>
                    </a:cubicBezTo>
                    <a:cubicBezTo>
                      <a:pt x="6950" y="8881"/>
                      <a:pt x="7313" y="8860"/>
                      <a:pt x="7592" y="8860"/>
                    </a:cubicBezTo>
                    <a:cubicBezTo>
                      <a:pt x="7796" y="8860"/>
                      <a:pt x="7955" y="8871"/>
                      <a:pt x="8035" y="8911"/>
                    </a:cubicBezTo>
                    <a:cubicBezTo>
                      <a:pt x="8857" y="9048"/>
                      <a:pt x="9016" y="9779"/>
                      <a:pt x="8514" y="11102"/>
                    </a:cubicBezTo>
                    <a:cubicBezTo>
                      <a:pt x="7926" y="11427"/>
                      <a:pt x="7320" y="11589"/>
                      <a:pt x="6663" y="11589"/>
                    </a:cubicBezTo>
                    <a:cubicBezTo>
                      <a:pt x="6581" y="11589"/>
                      <a:pt x="6498" y="11587"/>
                      <a:pt x="6414" y="11582"/>
                    </a:cubicBezTo>
                    <a:cubicBezTo>
                      <a:pt x="5844" y="11627"/>
                      <a:pt x="5410" y="11627"/>
                      <a:pt x="4862" y="11856"/>
                    </a:cubicBezTo>
                    <a:cubicBezTo>
                      <a:pt x="4520" y="11993"/>
                      <a:pt x="4292" y="12244"/>
                      <a:pt x="3949" y="12403"/>
                    </a:cubicBezTo>
                    <a:cubicBezTo>
                      <a:pt x="3797" y="12647"/>
                      <a:pt x="3604" y="12769"/>
                      <a:pt x="3378" y="12769"/>
                    </a:cubicBezTo>
                    <a:cubicBezTo>
                      <a:pt x="3264" y="12769"/>
                      <a:pt x="3143" y="12738"/>
                      <a:pt x="3013" y="12677"/>
                    </a:cubicBezTo>
                    <a:cubicBezTo>
                      <a:pt x="3013" y="12495"/>
                      <a:pt x="3036" y="12335"/>
                      <a:pt x="2991" y="12175"/>
                    </a:cubicBezTo>
                    <a:cubicBezTo>
                      <a:pt x="2625" y="11148"/>
                      <a:pt x="2557" y="11034"/>
                      <a:pt x="1758" y="10281"/>
                    </a:cubicBezTo>
                    <a:cubicBezTo>
                      <a:pt x="1438" y="10007"/>
                      <a:pt x="1142" y="9710"/>
                      <a:pt x="891" y="9368"/>
                    </a:cubicBezTo>
                    <a:cubicBezTo>
                      <a:pt x="228" y="8540"/>
                      <a:pt x="115" y="6791"/>
                      <a:pt x="1148" y="6791"/>
                    </a:cubicBezTo>
                    <a:cubicBezTo>
                      <a:pt x="1397" y="6791"/>
                      <a:pt x="1711" y="6892"/>
                      <a:pt x="2100" y="7131"/>
                    </a:cubicBezTo>
                    <a:cubicBezTo>
                      <a:pt x="2374" y="7245"/>
                      <a:pt x="2443" y="7679"/>
                      <a:pt x="2740" y="7816"/>
                    </a:cubicBezTo>
                    <a:cubicBezTo>
                      <a:pt x="2899" y="7878"/>
                      <a:pt x="3033" y="7905"/>
                      <a:pt x="3144" y="7905"/>
                    </a:cubicBezTo>
                    <a:cubicBezTo>
                      <a:pt x="3603" y="7905"/>
                      <a:pt x="3650" y="7427"/>
                      <a:pt x="3356" y="6948"/>
                    </a:cubicBezTo>
                    <a:cubicBezTo>
                      <a:pt x="3128" y="6583"/>
                      <a:pt x="2557" y="6400"/>
                      <a:pt x="2260" y="6081"/>
                    </a:cubicBezTo>
                    <a:cubicBezTo>
                      <a:pt x="1712" y="5442"/>
                      <a:pt x="1438" y="4711"/>
                      <a:pt x="1393" y="3867"/>
                    </a:cubicBezTo>
                    <a:cubicBezTo>
                      <a:pt x="1572" y="2949"/>
                      <a:pt x="2014" y="2525"/>
                      <a:pt x="2486" y="2525"/>
                    </a:cubicBezTo>
                    <a:cubicBezTo>
                      <a:pt x="2976" y="2525"/>
                      <a:pt x="3499" y="2984"/>
                      <a:pt x="3789" y="3821"/>
                    </a:cubicBezTo>
                    <a:cubicBezTo>
                      <a:pt x="3968" y="4222"/>
                      <a:pt x="3972" y="4732"/>
                      <a:pt x="4418" y="4905"/>
                    </a:cubicBezTo>
                    <a:lnTo>
                      <a:pt x="4418" y="4905"/>
                    </a:lnTo>
                    <a:cubicBezTo>
                      <a:pt x="4428" y="4911"/>
                      <a:pt x="4438" y="4915"/>
                      <a:pt x="4450" y="4916"/>
                    </a:cubicBezTo>
                    <a:lnTo>
                      <a:pt x="4450" y="4916"/>
                    </a:lnTo>
                    <a:cubicBezTo>
                      <a:pt x="4450" y="4916"/>
                      <a:pt x="4451" y="4917"/>
                      <a:pt x="4451" y="4917"/>
                    </a:cubicBezTo>
                    <a:cubicBezTo>
                      <a:pt x="4464" y="4921"/>
                      <a:pt x="4475" y="4923"/>
                      <a:pt x="4486" y="4923"/>
                    </a:cubicBezTo>
                    <a:cubicBezTo>
                      <a:pt x="4526" y="4923"/>
                      <a:pt x="4554" y="4897"/>
                      <a:pt x="4569" y="4863"/>
                    </a:cubicBezTo>
                    <a:lnTo>
                      <a:pt x="4569" y="4863"/>
                    </a:lnTo>
                    <a:cubicBezTo>
                      <a:pt x="4849" y="4676"/>
                      <a:pt x="4728" y="4554"/>
                      <a:pt x="4771" y="4186"/>
                    </a:cubicBezTo>
                    <a:cubicBezTo>
                      <a:pt x="4725" y="3798"/>
                      <a:pt x="4680" y="3410"/>
                      <a:pt x="4657" y="3022"/>
                    </a:cubicBezTo>
                    <a:cubicBezTo>
                      <a:pt x="4634" y="1744"/>
                      <a:pt x="5547" y="489"/>
                      <a:pt x="6551" y="443"/>
                    </a:cubicBezTo>
                    <a:cubicBezTo>
                      <a:pt x="6634" y="435"/>
                      <a:pt x="6717" y="428"/>
                      <a:pt x="6801" y="428"/>
                    </a:cubicBezTo>
                    <a:close/>
                    <a:moveTo>
                      <a:pt x="6674" y="0"/>
                    </a:moveTo>
                    <a:cubicBezTo>
                      <a:pt x="6456" y="0"/>
                      <a:pt x="6223" y="53"/>
                      <a:pt x="5981" y="169"/>
                    </a:cubicBezTo>
                    <a:cubicBezTo>
                      <a:pt x="5342" y="512"/>
                      <a:pt x="4817" y="1310"/>
                      <a:pt x="4588" y="1972"/>
                    </a:cubicBezTo>
                    <a:cubicBezTo>
                      <a:pt x="4436" y="2407"/>
                      <a:pt x="4677" y="4307"/>
                      <a:pt x="4445" y="4668"/>
                    </a:cubicBezTo>
                    <a:lnTo>
                      <a:pt x="4445" y="4668"/>
                    </a:lnTo>
                    <a:cubicBezTo>
                      <a:pt x="3805" y="4372"/>
                      <a:pt x="4078" y="2694"/>
                      <a:pt x="2899" y="2360"/>
                    </a:cubicBezTo>
                    <a:cubicBezTo>
                      <a:pt x="2676" y="2289"/>
                      <a:pt x="2471" y="2241"/>
                      <a:pt x="2279" y="2241"/>
                    </a:cubicBezTo>
                    <a:cubicBezTo>
                      <a:pt x="2037" y="2241"/>
                      <a:pt x="1814" y="2317"/>
                      <a:pt x="1598" y="2520"/>
                    </a:cubicBezTo>
                    <a:cubicBezTo>
                      <a:pt x="959" y="3091"/>
                      <a:pt x="1142" y="4301"/>
                      <a:pt x="1370" y="5008"/>
                    </a:cubicBezTo>
                    <a:cubicBezTo>
                      <a:pt x="1507" y="5396"/>
                      <a:pt x="1712" y="5761"/>
                      <a:pt x="1986" y="6081"/>
                    </a:cubicBezTo>
                    <a:cubicBezTo>
                      <a:pt x="2123" y="6263"/>
                      <a:pt x="2899" y="6766"/>
                      <a:pt x="2991" y="6971"/>
                    </a:cubicBezTo>
                    <a:cubicBezTo>
                      <a:pt x="3165" y="7345"/>
                      <a:pt x="3154" y="7481"/>
                      <a:pt x="3046" y="7481"/>
                    </a:cubicBezTo>
                    <a:cubicBezTo>
                      <a:pt x="2762" y="7481"/>
                      <a:pt x="1804" y="6537"/>
                      <a:pt x="1803" y="6537"/>
                    </a:cubicBezTo>
                    <a:lnTo>
                      <a:pt x="1803" y="6537"/>
                    </a:lnTo>
                    <a:cubicBezTo>
                      <a:pt x="1803" y="6537"/>
                      <a:pt x="1804" y="6537"/>
                      <a:pt x="1804" y="6537"/>
                    </a:cubicBezTo>
                    <a:cubicBezTo>
                      <a:pt x="1574" y="6412"/>
                      <a:pt x="1383" y="6306"/>
                      <a:pt x="1143" y="6306"/>
                    </a:cubicBezTo>
                    <a:cubicBezTo>
                      <a:pt x="1120" y="6306"/>
                      <a:pt x="1097" y="6307"/>
                      <a:pt x="1073" y="6309"/>
                    </a:cubicBezTo>
                    <a:cubicBezTo>
                      <a:pt x="480" y="6378"/>
                      <a:pt x="183" y="6857"/>
                      <a:pt x="115" y="7405"/>
                    </a:cubicBezTo>
                    <a:cubicBezTo>
                      <a:pt x="0" y="8272"/>
                      <a:pt x="457" y="9231"/>
                      <a:pt x="1005" y="9870"/>
                    </a:cubicBezTo>
                    <a:cubicBezTo>
                      <a:pt x="1553" y="10532"/>
                      <a:pt x="2329" y="10851"/>
                      <a:pt x="2648" y="11742"/>
                    </a:cubicBezTo>
                    <a:cubicBezTo>
                      <a:pt x="2831" y="12267"/>
                      <a:pt x="2625" y="12837"/>
                      <a:pt x="2899" y="13317"/>
                    </a:cubicBezTo>
                    <a:cubicBezTo>
                      <a:pt x="2916" y="13350"/>
                      <a:pt x="2945" y="13371"/>
                      <a:pt x="2977" y="13371"/>
                    </a:cubicBezTo>
                    <a:cubicBezTo>
                      <a:pt x="2989" y="13371"/>
                      <a:pt x="3001" y="13368"/>
                      <a:pt x="3013" y="13362"/>
                    </a:cubicBezTo>
                    <a:cubicBezTo>
                      <a:pt x="3516" y="13271"/>
                      <a:pt x="3059" y="13339"/>
                      <a:pt x="3698" y="12906"/>
                    </a:cubicBezTo>
                    <a:cubicBezTo>
                      <a:pt x="4702" y="12198"/>
                      <a:pt x="5159" y="11924"/>
                      <a:pt x="6414" y="11810"/>
                    </a:cubicBezTo>
                    <a:cubicBezTo>
                      <a:pt x="7305" y="11719"/>
                      <a:pt x="8332" y="11719"/>
                      <a:pt x="8994" y="11011"/>
                    </a:cubicBezTo>
                    <a:cubicBezTo>
                      <a:pt x="9678" y="10304"/>
                      <a:pt x="9587" y="9391"/>
                      <a:pt x="8720" y="8911"/>
                    </a:cubicBezTo>
                    <a:cubicBezTo>
                      <a:pt x="8355" y="8706"/>
                      <a:pt x="6688" y="8637"/>
                      <a:pt x="6506" y="8569"/>
                    </a:cubicBezTo>
                    <a:cubicBezTo>
                      <a:pt x="6043" y="8415"/>
                      <a:pt x="5708" y="8111"/>
                      <a:pt x="6158" y="8111"/>
                    </a:cubicBezTo>
                    <a:cubicBezTo>
                      <a:pt x="6174" y="8111"/>
                      <a:pt x="6191" y="8112"/>
                      <a:pt x="6209" y="8112"/>
                    </a:cubicBezTo>
                    <a:cubicBezTo>
                      <a:pt x="6235" y="8113"/>
                      <a:pt x="6262" y="8113"/>
                      <a:pt x="6290" y="8113"/>
                    </a:cubicBezTo>
                    <a:cubicBezTo>
                      <a:pt x="7126" y="8113"/>
                      <a:pt x="8544" y="7790"/>
                      <a:pt x="8743" y="7701"/>
                    </a:cubicBezTo>
                    <a:cubicBezTo>
                      <a:pt x="9633" y="7245"/>
                      <a:pt x="10454" y="6058"/>
                      <a:pt x="9793" y="5099"/>
                    </a:cubicBezTo>
                    <a:cubicBezTo>
                      <a:pt x="9541" y="4711"/>
                      <a:pt x="9108" y="4506"/>
                      <a:pt x="8651" y="4460"/>
                    </a:cubicBezTo>
                    <a:cubicBezTo>
                      <a:pt x="8634" y="4458"/>
                      <a:pt x="8616" y="4457"/>
                      <a:pt x="8596" y="4457"/>
                    </a:cubicBezTo>
                    <a:cubicBezTo>
                      <a:pt x="8207" y="4457"/>
                      <a:pt x="7346" y="4889"/>
                      <a:pt x="6906" y="4889"/>
                    </a:cubicBezTo>
                    <a:cubicBezTo>
                      <a:pt x="6715" y="4889"/>
                      <a:pt x="6603" y="4808"/>
                      <a:pt x="6643" y="4574"/>
                    </a:cubicBezTo>
                    <a:cubicBezTo>
                      <a:pt x="6688" y="4232"/>
                      <a:pt x="7715" y="3502"/>
                      <a:pt x="7921" y="3091"/>
                    </a:cubicBezTo>
                    <a:cubicBezTo>
                      <a:pt x="8172" y="2520"/>
                      <a:pt x="8240" y="1881"/>
                      <a:pt x="8081" y="1288"/>
                    </a:cubicBezTo>
                    <a:cubicBezTo>
                      <a:pt x="7890" y="526"/>
                      <a:pt x="7358" y="0"/>
                      <a:pt x="66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9" name="Google Shape;4744;p59">
            <a:extLst>
              <a:ext uri="{FF2B5EF4-FFF2-40B4-BE49-F238E27FC236}">
                <a16:creationId xmlns:a16="http://schemas.microsoft.com/office/drawing/2014/main" id="{3823A9C0-075B-6AE9-7655-4E689E80C0DE}"/>
              </a:ext>
            </a:extLst>
          </p:cNvPr>
          <p:cNvGrpSpPr/>
          <p:nvPr/>
        </p:nvGrpSpPr>
        <p:grpSpPr>
          <a:xfrm>
            <a:off x="130823" y="2931744"/>
            <a:ext cx="2299826" cy="2202402"/>
            <a:chOff x="1237231" y="1255337"/>
            <a:chExt cx="2120286" cy="1963505"/>
          </a:xfrm>
        </p:grpSpPr>
        <p:grpSp>
          <p:nvGrpSpPr>
            <p:cNvPr id="170" name="Google Shape;4745;p59">
              <a:extLst>
                <a:ext uri="{FF2B5EF4-FFF2-40B4-BE49-F238E27FC236}">
                  <a16:creationId xmlns:a16="http://schemas.microsoft.com/office/drawing/2014/main" id="{240A8445-118F-9A8F-3BC0-7520BC8BC8D0}"/>
                </a:ext>
              </a:extLst>
            </p:cNvPr>
            <p:cNvGrpSpPr/>
            <p:nvPr/>
          </p:nvGrpSpPr>
          <p:grpSpPr>
            <a:xfrm>
              <a:off x="1275331" y="1255337"/>
              <a:ext cx="2082186" cy="1963505"/>
              <a:chOff x="1063856" y="1523362"/>
              <a:chExt cx="2082186" cy="1963505"/>
            </a:xfrm>
          </p:grpSpPr>
          <p:sp>
            <p:nvSpPr>
              <p:cNvPr id="368" name="Google Shape;4746;p59">
                <a:extLst>
                  <a:ext uri="{FF2B5EF4-FFF2-40B4-BE49-F238E27FC236}">
                    <a16:creationId xmlns:a16="http://schemas.microsoft.com/office/drawing/2014/main" id="{37D7CE36-30A1-3EF4-4037-4DEE9C7079E4}"/>
                  </a:ext>
                </a:extLst>
              </p:cNvPr>
              <p:cNvSpPr/>
              <p:nvPr/>
            </p:nvSpPr>
            <p:spPr>
              <a:xfrm>
                <a:off x="3126468" y="2545214"/>
                <a:ext cx="19574" cy="3623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933" extrusionOk="0">
                    <a:moveTo>
                      <a:pt x="254" y="321"/>
                    </a:moveTo>
                    <a:cubicBezTo>
                      <a:pt x="283" y="418"/>
                      <a:pt x="311" y="517"/>
                      <a:pt x="336" y="616"/>
                    </a:cubicBezTo>
                    <a:lnTo>
                      <a:pt x="336" y="616"/>
                    </a:lnTo>
                    <a:cubicBezTo>
                      <a:pt x="282" y="649"/>
                      <a:pt x="227" y="682"/>
                      <a:pt x="172" y="716"/>
                    </a:cubicBezTo>
                    <a:lnTo>
                      <a:pt x="172" y="716"/>
                    </a:lnTo>
                    <a:cubicBezTo>
                      <a:pt x="190" y="582"/>
                      <a:pt x="218" y="450"/>
                      <a:pt x="254" y="321"/>
                    </a:cubicBezTo>
                    <a:close/>
                    <a:moveTo>
                      <a:pt x="258" y="0"/>
                    </a:moveTo>
                    <a:cubicBezTo>
                      <a:pt x="221" y="0"/>
                      <a:pt x="184" y="24"/>
                      <a:pt x="181" y="62"/>
                    </a:cubicBezTo>
                    <a:lnTo>
                      <a:pt x="181" y="62"/>
                    </a:lnTo>
                    <a:cubicBezTo>
                      <a:pt x="85" y="320"/>
                      <a:pt x="30" y="585"/>
                      <a:pt x="5" y="858"/>
                    </a:cubicBezTo>
                    <a:cubicBezTo>
                      <a:pt x="1" y="902"/>
                      <a:pt x="42" y="933"/>
                      <a:pt x="82" y="933"/>
                    </a:cubicBezTo>
                    <a:cubicBezTo>
                      <a:pt x="95" y="933"/>
                      <a:pt x="107" y="930"/>
                      <a:pt x="118" y="923"/>
                    </a:cubicBezTo>
                    <a:cubicBezTo>
                      <a:pt x="233" y="854"/>
                      <a:pt x="347" y="785"/>
                      <a:pt x="461" y="715"/>
                    </a:cubicBezTo>
                    <a:cubicBezTo>
                      <a:pt x="489" y="698"/>
                      <a:pt x="503" y="664"/>
                      <a:pt x="495" y="631"/>
                    </a:cubicBezTo>
                    <a:cubicBezTo>
                      <a:pt x="448" y="441"/>
                      <a:pt x="393" y="255"/>
                      <a:pt x="335" y="69"/>
                    </a:cubicBezTo>
                    <a:lnTo>
                      <a:pt x="335" y="69"/>
                    </a:lnTo>
                    <a:cubicBezTo>
                      <a:pt x="336" y="41"/>
                      <a:pt x="318" y="20"/>
                      <a:pt x="295" y="9"/>
                    </a:cubicBezTo>
                    <a:lnTo>
                      <a:pt x="295" y="9"/>
                    </a:lnTo>
                    <a:cubicBezTo>
                      <a:pt x="284" y="3"/>
                      <a:pt x="271" y="0"/>
                      <a:pt x="2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4747;p59">
                <a:extLst>
                  <a:ext uri="{FF2B5EF4-FFF2-40B4-BE49-F238E27FC236}">
                    <a16:creationId xmlns:a16="http://schemas.microsoft.com/office/drawing/2014/main" id="{DD8A1A33-5824-C539-2461-F00FE613F537}"/>
                  </a:ext>
                </a:extLst>
              </p:cNvPr>
              <p:cNvSpPr/>
              <p:nvPr/>
            </p:nvSpPr>
            <p:spPr>
              <a:xfrm>
                <a:off x="3087320" y="2524397"/>
                <a:ext cx="49168" cy="72743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1873" extrusionOk="0">
                    <a:moveTo>
                      <a:pt x="1035" y="0"/>
                    </a:moveTo>
                    <a:cubicBezTo>
                      <a:pt x="887" y="155"/>
                      <a:pt x="666" y="149"/>
                      <a:pt x="560" y="271"/>
                    </a:cubicBezTo>
                    <a:cubicBezTo>
                      <a:pt x="461" y="385"/>
                      <a:pt x="577" y="583"/>
                      <a:pt x="489" y="707"/>
                    </a:cubicBezTo>
                    <a:cubicBezTo>
                      <a:pt x="457" y="752"/>
                      <a:pt x="405" y="775"/>
                      <a:pt x="357" y="800"/>
                    </a:cubicBezTo>
                    <a:cubicBezTo>
                      <a:pt x="236" y="862"/>
                      <a:pt x="120" y="948"/>
                      <a:pt x="69" y="1074"/>
                    </a:cubicBezTo>
                    <a:cubicBezTo>
                      <a:pt x="1" y="1243"/>
                      <a:pt x="220" y="1704"/>
                      <a:pt x="288" y="1873"/>
                    </a:cubicBezTo>
                    <a:cubicBezTo>
                      <a:pt x="288" y="1873"/>
                      <a:pt x="710" y="1622"/>
                      <a:pt x="1089" y="1394"/>
                    </a:cubicBezTo>
                    <a:cubicBezTo>
                      <a:pt x="1106" y="1187"/>
                      <a:pt x="1151" y="898"/>
                      <a:pt x="1265" y="609"/>
                    </a:cubicBezTo>
                    <a:cubicBezTo>
                      <a:pt x="1199" y="403"/>
                      <a:pt x="1119" y="178"/>
                      <a:pt x="10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4748;p59">
                <a:extLst>
                  <a:ext uri="{FF2B5EF4-FFF2-40B4-BE49-F238E27FC236}">
                    <a16:creationId xmlns:a16="http://schemas.microsoft.com/office/drawing/2014/main" id="{85AB5504-5E05-E170-AF34-212606E9DB95}"/>
                  </a:ext>
                </a:extLst>
              </p:cNvPr>
              <p:cNvSpPr/>
              <p:nvPr/>
            </p:nvSpPr>
            <p:spPr>
              <a:xfrm>
                <a:off x="3129575" y="2548010"/>
                <a:ext cx="13321" cy="3056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787" extrusionOk="0">
                    <a:moveTo>
                      <a:pt x="177" y="1"/>
                    </a:moveTo>
                    <a:cubicBezTo>
                      <a:pt x="63" y="290"/>
                      <a:pt x="18" y="579"/>
                      <a:pt x="1" y="786"/>
                    </a:cubicBezTo>
                    <a:cubicBezTo>
                      <a:pt x="125" y="711"/>
                      <a:pt x="244" y="639"/>
                      <a:pt x="343" y="579"/>
                    </a:cubicBezTo>
                    <a:cubicBezTo>
                      <a:pt x="343" y="579"/>
                      <a:pt x="276" y="311"/>
                      <a:pt x="1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4749;p59">
                <a:extLst>
                  <a:ext uri="{FF2B5EF4-FFF2-40B4-BE49-F238E27FC236}">
                    <a16:creationId xmlns:a16="http://schemas.microsoft.com/office/drawing/2014/main" id="{E0EC2F60-5EED-5B7E-D53A-0A71DD39C22F}"/>
                  </a:ext>
                </a:extLst>
              </p:cNvPr>
              <p:cNvSpPr/>
              <p:nvPr/>
            </p:nvSpPr>
            <p:spPr>
              <a:xfrm>
                <a:off x="3030307" y="2492861"/>
                <a:ext cx="82685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1028" extrusionOk="0">
                    <a:moveTo>
                      <a:pt x="131" y="0"/>
                    </a:moveTo>
                    <a:cubicBezTo>
                      <a:pt x="113" y="0"/>
                      <a:pt x="101" y="3"/>
                      <a:pt x="95" y="10"/>
                    </a:cubicBezTo>
                    <a:cubicBezTo>
                      <a:pt x="0" y="112"/>
                      <a:pt x="1452" y="1027"/>
                      <a:pt x="1649" y="1027"/>
                    </a:cubicBezTo>
                    <a:cubicBezTo>
                      <a:pt x="1656" y="1027"/>
                      <a:pt x="1662" y="1026"/>
                      <a:pt x="1665" y="1023"/>
                    </a:cubicBezTo>
                    <a:cubicBezTo>
                      <a:pt x="1767" y="950"/>
                      <a:pt x="2128" y="889"/>
                      <a:pt x="2061" y="806"/>
                    </a:cubicBezTo>
                    <a:cubicBezTo>
                      <a:pt x="1998" y="727"/>
                      <a:pt x="402" y="0"/>
                      <a:pt x="1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4750;p59">
                <a:extLst>
                  <a:ext uri="{FF2B5EF4-FFF2-40B4-BE49-F238E27FC236}">
                    <a16:creationId xmlns:a16="http://schemas.microsoft.com/office/drawing/2014/main" id="{2DFAE7A0-3BAB-C0B0-D84C-61CED56A4C40}"/>
                  </a:ext>
                </a:extLst>
              </p:cNvPr>
              <p:cNvSpPr/>
              <p:nvPr/>
            </p:nvSpPr>
            <p:spPr>
              <a:xfrm>
                <a:off x="3081106" y="2521484"/>
                <a:ext cx="58878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2024" extrusionOk="0">
                    <a:moveTo>
                      <a:pt x="1201" y="1"/>
                    </a:moveTo>
                    <a:cubicBezTo>
                      <a:pt x="1180" y="1"/>
                      <a:pt x="1158" y="9"/>
                      <a:pt x="1142" y="22"/>
                    </a:cubicBezTo>
                    <a:cubicBezTo>
                      <a:pt x="984" y="152"/>
                      <a:pt x="698" y="171"/>
                      <a:pt x="618" y="385"/>
                    </a:cubicBezTo>
                    <a:cubicBezTo>
                      <a:pt x="591" y="457"/>
                      <a:pt x="627" y="539"/>
                      <a:pt x="608" y="609"/>
                    </a:cubicBezTo>
                    <a:cubicBezTo>
                      <a:pt x="557" y="795"/>
                      <a:pt x="375" y="844"/>
                      <a:pt x="259" y="972"/>
                    </a:cubicBezTo>
                    <a:cubicBezTo>
                      <a:pt x="0" y="1260"/>
                      <a:pt x="252" y="1668"/>
                      <a:pt x="376" y="1968"/>
                    </a:cubicBezTo>
                    <a:cubicBezTo>
                      <a:pt x="388" y="2000"/>
                      <a:pt x="417" y="2023"/>
                      <a:pt x="449" y="2023"/>
                    </a:cubicBezTo>
                    <a:cubicBezTo>
                      <a:pt x="461" y="2023"/>
                      <a:pt x="473" y="2020"/>
                      <a:pt x="486" y="2013"/>
                    </a:cubicBezTo>
                    <a:cubicBezTo>
                      <a:pt x="753" y="1854"/>
                      <a:pt x="1020" y="1695"/>
                      <a:pt x="1286" y="1534"/>
                    </a:cubicBezTo>
                    <a:cubicBezTo>
                      <a:pt x="1356" y="1492"/>
                      <a:pt x="1313" y="1393"/>
                      <a:pt x="1249" y="1393"/>
                    </a:cubicBezTo>
                    <a:cubicBezTo>
                      <a:pt x="1236" y="1393"/>
                      <a:pt x="1223" y="1397"/>
                      <a:pt x="1210" y="1405"/>
                    </a:cubicBezTo>
                    <a:cubicBezTo>
                      <a:pt x="969" y="1550"/>
                      <a:pt x="726" y="1695"/>
                      <a:pt x="483" y="1839"/>
                    </a:cubicBezTo>
                    <a:lnTo>
                      <a:pt x="483" y="1839"/>
                    </a:lnTo>
                    <a:cubicBezTo>
                      <a:pt x="434" y="1723"/>
                      <a:pt x="384" y="1607"/>
                      <a:pt x="346" y="1486"/>
                    </a:cubicBezTo>
                    <a:cubicBezTo>
                      <a:pt x="292" y="1315"/>
                      <a:pt x="335" y="1129"/>
                      <a:pt x="466" y="991"/>
                    </a:cubicBezTo>
                    <a:cubicBezTo>
                      <a:pt x="521" y="932"/>
                      <a:pt x="617" y="925"/>
                      <a:pt x="672" y="863"/>
                    </a:cubicBezTo>
                    <a:cubicBezTo>
                      <a:pt x="762" y="760"/>
                      <a:pt x="730" y="688"/>
                      <a:pt x="755" y="560"/>
                    </a:cubicBezTo>
                    <a:cubicBezTo>
                      <a:pt x="794" y="368"/>
                      <a:pt x="1000" y="290"/>
                      <a:pt x="1163" y="188"/>
                    </a:cubicBezTo>
                    <a:lnTo>
                      <a:pt x="1163" y="188"/>
                    </a:lnTo>
                    <a:cubicBezTo>
                      <a:pt x="1234" y="357"/>
                      <a:pt x="1295" y="529"/>
                      <a:pt x="1353" y="704"/>
                    </a:cubicBezTo>
                    <a:cubicBezTo>
                      <a:pt x="1364" y="740"/>
                      <a:pt x="1394" y="755"/>
                      <a:pt x="1424" y="755"/>
                    </a:cubicBezTo>
                    <a:cubicBezTo>
                      <a:pt x="1470" y="755"/>
                      <a:pt x="1515" y="719"/>
                      <a:pt x="1498" y="664"/>
                    </a:cubicBezTo>
                    <a:cubicBezTo>
                      <a:pt x="1428" y="450"/>
                      <a:pt x="1352" y="242"/>
                      <a:pt x="1260" y="37"/>
                    </a:cubicBezTo>
                    <a:cubicBezTo>
                      <a:pt x="1249" y="11"/>
                      <a:pt x="1226" y="1"/>
                      <a:pt x="12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4751;p59">
                <a:extLst>
                  <a:ext uri="{FF2B5EF4-FFF2-40B4-BE49-F238E27FC236}">
                    <a16:creationId xmlns:a16="http://schemas.microsoft.com/office/drawing/2014/main" id="{23751276-5C93-55D3-0CF2-6693E5D3C392}"/>
                  </a:ext>
                </a:extLst>
              </p:cNvPr>
              <p:cNvSpPr/>
              <p:nvPr/>
            </p:nvSpPr>
            <p:spPr>
              <a:xfrm>
                <a:off x="3056716" y="2493444"/>
                <a:ext cx="75345" cy="3375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869" extrusionOk="0">
                    <a:moveTo>
                      <a:pt x="122" y="0"/>
                    </a:moveTo>
                    <a:cubicBezTo>
                      <a:pt x="49" y="0"/>
                      <a:pt x="0" y="103"/>
                      <a:pt x="78" y="136"/>
                    </a:cubicBezTo>
                    <a:cubicBezTo>
                      <a:pt x="647" y="378"/>
                      <a:pt x="1217" y="620"/>
                      <a:pt x="1786" y="862"/>
                    </a:cubicBezTo>
                    <a:cubicBezTo>
                      <a:pt x="1797" y="866"/>
                      <a:pt x="1807" y="868"/>
                      <a:pt x="1818" y="868"/>
                    </a:cubicBezTo>
                    <a:cubicBezTo>
                      <a:pt x="1890" y="868"/>
                      <a:pt x="1939" y="764"/>
                      <a:pt x="1861" y="732"/>
                    </a:cubicBezTo>
                    <a:cubicBezTo>
                      <a:pt x="1293" y="490"/>
                      <a:pt x="723" y="248"/>
                      <a:pt x="154" y="7"/>
                    </a:cubicBezTo>
                    <a:cubicBezTo>
                      <a:pt x="143" y="2"/>
                      <a:pt x="132" y="0"/>
                      <a:pt x="1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4752;p59">
                <a:extLst>
                  <a:ext uri="{FF2B5EF4-FFF2-40B4-BE49-F238E27FC236}">
                    <a16:creationId xmlns:a16="http://schemas.microsoft.com/office/drawing/2014/main" id="{EB105786-DD80-D69E-C981-54F4CC567ED3}"/>
                  </a:ext>
                </a:extLst>
              </p:cNvPr>
              <p:cNvSpPr/>
              <p:nvPr/>
            </p:nvSpPr>
            <p:spPr>
              <a:xfrm>
                <a:off x="3058192" y="2519232"/>
                <a:ext cx="49246" cy="21283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48" extrusionOk="0">
                    <a:moveTo>
                      <a:pt x="1" y="0"/>
                    </a:moveTo>
                    <a:lnTo>
                      <a:pt x="1268" y="548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4753;p59">
                <a:extLst>
                  <a:ext uri="{FF2B5EF4-FFF2-40B4-BE49-F238E27FC236}">
                    <a16:creationId xmlns:a16="http://schemas.microsoft.com/office/drawing/2014/main" id="{18C0F107-979B-1E35-35D3-0D93DE888374}"/>
                  </a:ext>
                </a:extLst>
              </p:cNvPr>
              <p:cNvSpPr/>
              <p:nvPr/>
            </p:nvSpPr>
            <p:spPr>
              <a:xfrm>
                <a:off x="3053726" y="2516435"/>
                <a:ext cx="58217" cy="26876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692" extrusionOk="0">
                    <a:moveTo>
                      <a:pt x="121" y="1"/>
                    </a:moveTo>
                    <a:cubicBezTo>
                      <a:pt x="49" y="1"/>
                      <a:pt x="0" y="103"/>
                      <a:pt x="77" y="137"/>
                    </a:cubicBezTo>
                    <a:cubicBezTo>
                      <a:pt x="500" y="319"/>
                      <a:pt x="923" y="502"/>
                      <a:pt x="1345" y="684"/>
                    </a:cubicBezTo>
                    <a:cubicBezTo>
                      <a:pt x="1356" y="689"/>
                      <a:pt x="1367" y="691"/>
                      <a:pt x="1377" y="691"/>
                    </a:cubicBezTo>
                    <a:cubicBezTo>
                      <a:pt x="1449" y="691"/>
                      <a:pt x="1498" y="588"/>
                      <a:pt x="1420" y="554"/>
                    </a:cubicBezTo>
                    <a:cubicBezTo>
                      <a:pt x="999" y="372"/>
                      <a:pt x="576" y="189"/>
                      <a:pt x="153" y="8"/>
                    </a:cubicBezTo>
                    <a:cubicBezTo>
                      <a:pt x="142" y="3"/>
                      <a:pt x="131" y="1"/>
                      <a:pt x="1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4754;p59">
                <a:extLst>
                  <a:ext uri="{FF2B5EF4-FFF2-40B4-BE49-F238E27FC236}">
                    <a16:creationId xmlns:a16="http://schemas.microsoft.com/office/drawing/2014/main" id="{38A8C4E4-0E31-62EF-5858-EE249BCB536C}"/>
                  </a:ext>
                </a:extLst>
              </p:cNvPr>
              <p:cNvSpPr/>
              <p:nvPr/>
            </p:nvSpPr>
            <p:spPr>
              <a:xfrm>
                <a:off x="3039744" y="2542534"/>
                <a:ext cx="32546" cy="13011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35" extrusionOk="0">
                    <a:moveTo>
                      <a:pt x="1" y="0"/>
                    </a:moveTo>
                    <a:lnTo>
                      <a:pt x="837" y="335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4755;p59">
                <a:extLst>
                  <a:ext uri="{FF2B5EF4-FFF2-40B4-BE49-F238E27FC236}">
                    <a16:creationId xmlns:a16="http://schemas.microsoft.com/office/drawing/2014/main" id="{25BD6710-C1A9-96FB-9757-50E9A111139E}"/>
                  </a:ext>
                </a:extLst>
              </p:cNvPr>
              <p:cNvSpPr/>
              <p:nvPr/>
            </p:nvSpPr>
            <p:spPr>
              <a:xfrm>
                <a:off x="3035900" y="2539505"/>
                <a:ext cx="40197" cy="19069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491" extrusionOk="0">
                    <a:moveTo>
                      <a:pt x="93" y="0"/>
                    </a:moveTo>
                    <a:cubicBezTo>
                      <a:pt x="23" y="0"/>
                      <a:pt x="0" y="119"/>
                      <a:pt x="80" y="151"/>
                    </a:cubicBezTo>
                    <a:cubicBezTo>
                      <a:pt x="358" y="262"/>
                      <a:pt x="637" y="373"/>
                      <a:pt x="916" y="485"/>
                    </a:cubicBezTo>
                    <a:cubicBezTo>
                      <a:pt x="926" y="489"/>
                      <a:pt x="935" y="491"/>
                      <a:pt x="944" y="491"/>
                    </a:cubicBezTo>
                    <a:cubicBezTo>
                      <a:pt x="1013" y="491"/>
                      <a:pt x="1035" y="372"/>
                      <a:pt x="956" y="340"/>
                    </a:cubicBezTo>
                    <a:cubicBezTo>
                      <a:pt x="677" y="228"/>
                      <a:pt x="398" y="117"/>
                      <a:pt x="120" y="6"/>
                    </a:cubicBezTo>
                    <a:cubicBezTo>
                      <a:pt x="110" y="2"/>
                      <a:pt x="101" y="0"/>
                      <a:pt x="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8" name="Google Shape;4756;p59">
                <a:extLst>
                  <a:ext uri="{FF2B5EF4-FFF2-40B4-BE49-F238E27FC236}">
                    <a16:creationId xmlns:a16="http://schemas.microsoft.com/office/drawing/2014/main" id="{46230BAB-AC54-CBAE-0394-C250C467C45C}"/>
                  </a:ext>
                </a:extLst>
              </p:cNvPr>
              <p:cNvGrpSpPr/>
              <p:nvPr/>
            </p:nvGrpSpPr>
            <p:grpSpPr>
              <a:xfrm>
                <a:off x="1063856" y="1523362"/>
                <a:ext cx="2063701" cy="1963505"/>
                <a:chOff x="1063856" y="1523362"/>
                <a:chExt cx="2063701" cy="1963505"/>
              </a:xfrm>
            </p:grpSpPr>
            <p:sp>
              <p:nvSpPr>
                <p:cNvPr id="379" name="Google Shape;4757;p59">
                  <a:extLst>
                    <a:ext uri="{FF2B5EF4-FFF2-40B4-BE49-F238E27FC236}">
                      <a16:creationId xmlns:a16="http://schemas.microsoft.com/office/drawing/2014/main" id="{400D4E2E-1707-FC1F-D082-8BB3AACD1A29}"/>
                    </a:ext>
                  </a:extLst>
                </p:cNvPr>
                <p:cNvSpPr/>
                <p:nvPr/>
              </p:nvSpPr>
              <p:spPr>
                <a:xfrm>
                  <a:off x="1445355" y="2555389"/>
                  <a:ext cx="534715" cy="632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8" h="16277" extrusionOk="0">
                      <a:moveTo>
                        <a:pt x="3188" y="0"/>
                      </a:moveTo>
                      <a:lnTo>
                        <a:pt x="1" y="2823"/>
                      </a:lnTo>
                      <a:cubicBezTo>
                        <a:pt x="1" y="2823"/>
                        <a:pt x="310" y="5780"/>
                        <a:pt x="1881" y="6646"/>
                      </a:cubicBezTo>
                      <a:cubicBezTo>
                        <a:pt x="3648" y="12142"/>
                        <a:pt x="6748" y="16276"/>
                        <a:pt x="9496" y="16276"/>
                      </a:cubicBezTo>
                      <a:cubicBezTo>
                        <a:pt x="11299" y="16276"/>
                        <a:pt x="13247" y="14127"/>
                        <a:pt x="13768" y="13617"/>
                      </a:cubicBezTo>
                      <a:cubicBezTo>
                        <a:pt x="11982" y="12134"/>
                        <a:pt x="10700" y="10326"/>
                        <a:pt x="9945" y="9078"/>
                      </a:cubicBezTo>
                      <a:lnTo>
                        <a:pt x="9324" y="9544"/>
                      </a:lnTo>
                      <a:cubicBezTo>
                        <a:pt x="9324" y="9544"/>
                        <a:pt x="7597" y="7231"/>
                        <a:pt x="6100" y="4745"/>
                      </a:cubicBezTo>
                      <a:cubicBezTo>
                        <a:pt x="6100" y="4745"/>
                        <a:pt x="6848" y="2912"/>
                        <a:pt x="6007" y="995"/>
                      </a:cubicBezTo>
                      <a:cubicBezTo>
                        <a:pt x="6007" y="995"/>
                        <a:pt x="4104" y="426"/>
                        <a:pt x="318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0" name="Google Shape;4758;p59">
                  <a:extLst>
                    <a:ext uri="{FF2B5EF4-FFF2-40B4-BE49-F238E27FC236}">
                      <a16:creationId xmlns:a16="http://schemas.microsoft.com/office/drawing/2014/main" id="{7B944749-9465-9D9C-B66A-653076FF74E8}"/>
                    </a:ext>
                  </a:extLst>
                </p:cNvPr>
                <p:cNvSpPr/>
                <p:nvPr/>
              </p:nvSpPr>
              <p:spPr>
                <a:xfrm>
                  <a:off x="1072439" y="1961371"/>
                  <a:ext cx="652664" cy="763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5" h="19670" extrusionOk="0">
                      <a:moveTo>
                        <a:pt x="10967" y="1"/>
                      </a:moveTo>
                      <a:cubicBezTo>
                        <a:pt x="10956" y="1"/>
                        <a:pt x="10945" y="2"/>
                        <a:pt x="10934" y="6"/>
                      </a:cubicBezTo>
                      <a:cubicBezTo>
                        <a:pt x="7228" y="1105"/>
                        <a:pt x="3611" y="2444"/>
                        <a:pt x="81" y="4022"/>
                      </a:cubicBezTo>
                      <a:cubicBezTo>
                        <a:pt x="27" y="4046"/>
                        <a:pt x="0" y="4108"/>
                        <a:pt x="19" y="4163"/>
                      </a:cubicBezTo>
                      <a:cubicBezTo>
                        <a:pt x="1749" y="9373"/>
                        <a:pt x="3653" y="14518"/>
                        <a:pt x="5731" y="19598"/>
                      </a:cubicBezTo>
                      <a:cubicBezTo>
                        <a:pt x="5749" y="19642"/>
                        <a:pt x="5792" y="19670"/>
                        <a:pt x="5838" y="19670"/>
                      </a:cubicBezTo>
                      <a:cubicBezTo>
                        <a:pt x="5848" y="19670"/>
                        <a:pt x="5859" y="19668"/>
                        <a:pt x="5870" y="19665"/>
                      </a:cubicBezTo>
                      <a:cubicBezTo>
                        <a:pt x="9577" y="18566"/>
                        <a:pt x="13194" y="17227"/>
                        <a:pt x="16723" y="15649"/>
                      </a:cubicBezTo>
                      <a:cubicBezTo>
                        <a:pt x="16777" y="15624"/>
                        <a:pt x="16804" y="15563"/>
                        <a:pt x="16785" y="15507"/>
                      </a:cubicBezTo>
                      <a:cubicBezTo>
                        <a:pt x="15056" y="10299"/>
                        <a:pt x="13151" y="5153"/>
                        <a:pt x="11074" y="73"/>
                      </a:cubicBezTo>
                      <a:cubicBezTo>
                        <a:pt x="11056" y="28"/>
                        <a:pt x="11013" y="1"/>
                        <a:pt x="1096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1" name="Google Shape;4759;p59">
                  <a:extLst>
                    <a:ext uri="{FF2B5EF4-FFF2-40B4-BE49-F238E27FC236}">
                      <a16:creationId xmlns:a16="http://schemas.microsoft.com/office/drawing/2014/main" id="{A0F9B7D9-98AE-83A8-3750-24D33D40B674}"/>
                    </a:ext>
                  </a:extLst>
                </p:cNvPr>
                <p:cNvSpPr/>
                <p:nvPr/>
              </p:nvSpPr>
              <p:spPr>
                <a:xfrm>
                  <a:off x="1098111" y="2028288"/>
                  <a:ext cx="426824" cy="159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0" h="4098" extrusionOk="0">
                      <a:moveTo>
                        <a:pt x="10959" y="1"/>
                      </a:moveTo>
                      <a:cubicBezTo>
                        <a:pt x="10957" y="1"/>
                        <a:pt x="10954" y="1"/>
                        <a:pt x="10952" y="2"/>
                      </a:cubicBezTo>
                      <a:cubicBezTo>
                        <a:pt x="7255" y="1151"/>
                        <a:pt x="3577" y="2512"/>
                        <a:pt x="21" y="4047"/>
                      </a:cubicBezTo>
                      <a:cubicBezTo>
                        <a:pt x="7" y="4052"/>
                        <a:pt x="1" y="4068"/>
                        <a:pt x="7" y="4082"/>
                      </a:cubicBezTo>
                      <a:cubicBezTo>
                        <a:pt x="11" y="4092"/>
                        <a:pt x="21" y="4098"/>
                        <a:pt x="32" y="4098"/>
                      </a:cubicBezTo>
                      <a:cubicBezTo>
                        <a:pt x="35" y="4098"/>
                        <a:pt x="39" y="4097"/>
                        <a:pt x="42" y="4096"/>
                      </a:cubicBezTo>
                      <a:cubicBezTo>
                        <a:pt x="3597" y="2562"/>
                        <a:pt x="7272" y="1201"/>
                        <a:pt x="10968" y="52"/>
                      </a:cubicBezTo>
                      <a:cubicBezTo>
                        <a:pt x="10982" y="48"/>
                        <a:pt x="10989" y="33"/>
                        <a:pt x="10985" y="19"/>
                      </a:cubicBezTo>
                      <a:cubicBezTo>
                        <a:pt x="10981" y="8"/>
                        <a:pt x="10970" y="1"/>
                        <a:pt x="1095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2" name="Google Shape;4760;p59">
                  <a:extLst>
                    <a:ext uri="{FF2B5EF4-FFF2-40B4-BE49-F238E27FC236}">
                      <a16:creationId xmlns:a16="http://schemas.microsoft.com/office/drawing/2014/main" id="{091FD672-66FA-0ABF-B5AE-6BC94574222E}"/>
                    </a:ext>
                  </a:extLst>
                </p:cNvPr>
                <p:cNvSpPr/>
                <p:nvPr/>
              </p:nvSpPr>
              <p:spPr>
                <a:xfrm>
                  <a:off x="1112286" y="2068912"/>
                  <a:ext cx="428844" cy="159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2" h="4119" extrusionOk="0">
                      <a:moveTo>
                        <a:pt x="11011" y="1"/>
                      </a:moveTo>
                      <a:cubicBezTo>
                        <a:pt x="11009" y="1"/>
                        <a:pt x="11006" y="1"/>
                        <a:pt x="11004" y="2"/>
                      </a:cubicBezTo>
                      <a:cubicBezTo>
                        <a:pt x="7299" y="1192"/>
                        <a:pt x="3604" y="2560"/>
                        <a:pt x="20" y="4067"/>
                      </a:cubicBezTo>
                      <a:cubicBezTo>
                        <a:pt x="6" y="4072"/>
                        <a:pt x="0" y="4088"/>
                        <a:pt x="5" y="4102"/>
                      </a:cubicBezTo>
                      <a:cubicBezTo>
                        <a:pt x="10" y="4113"/>
                        <a:pt x="20" y="4119"/>
                        <a:pt x="31" y="4119"/>
                      </a:cubicBezTo>
                      <a:cubicBezTo>
                        <a:pt x="34" y="4119"/>
                        <a:pt x="38" y="4118"/>
                        <a:pt x="40" y="4116"/>
                      </a:cubicBezTo>
                      <a:cubicBezTo>
                        <a:pt x="3624" y="2610"/>
                        <a:pt x="7318" y="1243"/>
                        <a:pt x="11020" y="53"/>
                      </a:cubicBezTo>
                      <a:cubicBezTo>
                        <a:pt x="11034" y="48"/>
                        <a:pt x="11042" y="33"/>
                        <a:pt x="11037" y="19"/>
                      </a:cubicBezTo>
                      <a:cubicBezTo>
                        <a:pt x="11034" y="8"/>
                        <a:pt x="11022" y="1"/>
                        <a:pt x="110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" name="Google Shape;4761;p59">
                  <a:extLst>
                    <a:ext uri="{FF2B5EF4-FFF2-40B4-BE49-F238E27FC236}">
                      <a16:creationId xmlns:a16="http://schemas.microsoft.com/office/drawing/2014/main" id="{81D97C55-657A-FED9-CDCE-D74354773A53}"/>
                    </a:ext>
                  </a:extLst>
                </p:cNvPr>
                <p:cNvSpPr/>
                <p:nvPr/>
              </p:nvSpPr>
              <p:spPr>
                <a:xfrm>
                  <a:off x="1126617" y="2109613"/>
                  <a:ext cx="430553" cy="160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6" h="4136" extrusionOk="0">
                      <a:moveTo>
                        <a:pt x="11056" y="1"/>
                      </a:moveTo>
                      <a:cubicBezTo>
                        <a:pt x="11053" y="1"/>
                        <a:pt x="11050" y="1"/>
                        <a:pt x="11047" y="2"/>
                      </a:cubicBezTo>
                      <a:cubicBezTo>
                        <a:pt x="7342" y="1231"/>
                        <a:pt x="3632" y="2604"/>
                        <a:pt x="20" y="4083"/>
                      </a:cubicBezTo>
                      <a:cubicBezTo>
                        <a:pt x="7" y="4089"/>
                        <a:pt x="0" y="4104"/>
                        <a:pt x="6" y="4118"/>
                      </a:cubicBezTo>
                      <a:cubicBezTo>
                        <a:pt x="10" y="4128"/>
                        <a:pt x="20" y="4135"/>
                        <a:pt x="30" y="4135"/>
                      </a:cubicBezTo>
                      <a:cubicBezTo>
                        <a:pt x="34" y="4135"/>
                        <a:pt x="37" y="4134"/>
                        <a:pt x="41" y="4132"/>
                      </a:cubicBezTo>
                      <a:cubicBezTo>
                        <a:pt x="3651" y="2654"/>
                        <a:pt x="7360" y="1282"/>
                        <a:pt x="11065" y="53"/>
                      </a:cubicBezTo>
                      <a:cubicBezTo>
                        <a:pt x="11079" y="49"/>
                        <a:pt x="11086" y="34"/>
                        <a:pt x="11081" y="20"/>
                      </a:cubicBezTo>
                      <a:cubicBezTo>
                        <a:pt x="11078" y="9"/>
                        <a:pt x="11067" y="1"/>
                        <a:pt x="1105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4" name="Google Shape;4762;p59">
                  <a:extLst>
                    <a:ext uri="{FF2B5EF4-FFF2-40B4-BE49-F238E27FC236}">
                      <a16:creationId xmlns:a16="http://schemas.microsoft.com/office/drawing/2014/main" id="{E5FE9A2E-478A-2131-54FA-D267852B3C10}"/>
                    </a:ext>
                  </a:extLst>
                </p:cNvPr>
                <p:cNvSpPr/>
                <p:nvPr/>
              </p:nvSpPr>
              <p:spPr>
                <a:xfrm>
                  <a:off x="1141142" y="2150432"/>
                  <a:ext cx="431873" cy="161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0" h="4147" extrusionOk="0">
                      <a:moveTo>
                        <a:pt x="11089" y="0"/>
                      </a:moveTo>
                      <a:cubicBezTo>
                        <a:pt x="11086" y="0"/>
                        <a:pt x="11084" y="1"/>
                        <a:pt x="11081" y="2"/>
                      </a:cubicBezTo>
                      <a:cubicBezTo>
                        <a:pt x="7375" y="1268"/>
                        <a:pt x="3654" y="2646"/>
                        <a:pt x="21" y="4095"/>
                      </a:cubicBezTo>
                      <a:cubicBezTo>
                        <a:pt x="7" y="4100"/>
                        <a:pt x="0" y="4116"/>
                        <a:pt x="6" y="4129"/>
                      </a:cubicBezTo>
                      <a:cubicBezTo>
                        <a:pt x="10" y="4140"/>
                        <a:pt x="20" y="4147"/>
                        <a:pt x="31" y="4147"/>
                      </a:cubicBezTo>
                      <a:cubicBezTo>
                        <a:pt x="34" y="4147"/>
                        <a:pt x="37" y="4146"/>
                        <a:pt x="40" y="4144"/>
                      </a:cubicBezTo>
                      <a:cubicBezTo>
                        <a:pt x="3673" y="2695"/>
                        <a:pt x="7394" y="1319"/>
                        <a:pt x="11099" y="52"/>
                      </a:cubicBezTo>
                      <a:cubicBezTo>
                        <a:pt x="11112" y="47"/>
                        <a:pt x="11119" y="32"/>
                        <a:pt x="11115" y="18"/>
                      </a:cubicBezTo>
                      <a:cubicBezTo>
                        <a:pt x="11111" y="7"/>
                        <a:pt x="11100" y="0"/>
                        <a:pt x="1108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4763;p59">
                  <a:extLst>
                    <a:ext uri="{FF2B5EF4-FFF2-40B4-BE49-F238E27FC236}">
                      <a16:creationId xmlns:a16="http://schemas.microsoft.com/office/drawing/2014/main" id="{07FF0794-2D26-686D-7D9B-85E32D861A32}"/>
                    </a:ext>
                  </a:extLst>
                </p:cNvPr>
                <p:cNvSpPr/>
                <p:nvPr/>
              </p:nvSpPr>
              <p:spPr>
                <a:xfrm>
                  <a:off x="1155862" y="2191289"/>
                  <a:ext cx="432766" cy="161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3" h="4155" extrusionOk="0">
                      <a:moveTo>
                        <a:pt x="11113" y="1"/>
                      </a:moveTo>
                      <a:cubicBezTo>
                        <a:pt x="11110" y="1"/>
                        <a:pt x="11107" y="1"/>
                        <a:pt x="11105" y="2"/>
                      </a:cubicBezTo>
                      <a:cubicBezTo>
                        <a:pt x="7402" y="1306"/>
                        <a:pt x="3673" y="2685"/>
                        <a:pt x="21" y="4103"/>
                      </a:cubicBezTo>
                      <a:cubicBezTo>
                        <a:pt x="7" y="4108"/>
                        <a:pt x="1" y="4124"/>
                        <a:pt x="6" y="4138"/>
                      </a:cubicBezTo>
                      <a:cubicBezTo>
                        <a:pt x="11" y="4148"/>
                        <a:pt x="20" y="4155"/>
                        <a:pt x="31" y="4155"/>
                      </a:cubicBezTo>
                      <a:cubicBezTo>
                        <a:pt x="34" y="4155"/>
                        <a:pt x="38" y="4154"/>
                        <a:pt x="40" y="4153"/>
                      </a:cubicBezTo>
                      <a:cubicBezTo>
                        <a:pt x="3692" y="2735"/>
                        <a:pt x="7421" y="1355"/>
                        <a:pt x="11122" y="53"/>
                      </a:cubicBezTo>
                      <a:cubicBezTo>
                        <a:pt x="11136" y="47"/>
                        <a:pt x="11143" y="33"/>
                        <a:pt x="11139" y="19"/>
                      </a:cubicBezTo>
                      <a:cubicBezTo>
                        <a:pt x="11134" y="7"/>
                        <a:pt x="11124" y="1"/>
                        <a:pt x="111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6" name="Google Shape;4764;p59">
                  <a:extLst>
                    <a:ext uri="{FF2B5EF4-FFF2-40B4-BE49-F238E27FC236}">
                      <a16:creationId xmlns:a16="http://schemas.microsoft.com/office/drawing/2014/main" id="{9E0D3D43-C9B2-427B-BAEB-B4A09D14D4C0}"/>
                    </a:ext>
                  </a:extLst>
                </p:cNvPr>
                <p:cNvSpPr/>
                <p:nvPr/>
              </p:nvSpPr>
              <p:spPr>
                <a:xfrm>
                  <a:off x="1170814" y="2232223"/>
                  <a:ext cx="433310" cy="161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7" h="4160" extrusionOk="0">
                      <a:moveTo>
                        <a:pt x="11125" y="0"/>
                      </a:moveTo>
                      <a:cubicBezTo>
                        <a:pt x="11123" y="0"/>
                        <a:pt x="11120" y="1"/>
                        <a:pt x="11117" y="2"/>
                      </a:cubicBezTo>
                      <a:cubicBezTo>
                        <a:pt x="7427" y="1339"/>
                        <a:pt x="3693" y="2720"/>
                        <a:pt x="21" y="4108"/>
                      </a:cubicBezTo>
                      <a:cubicBezTo>
                        <a:pt x="7" y="4113"/>
                        <a:pt x="0" y="4128"/>
                        <a:pt x="5" y="4142"/>
                      </a:cubicBezTo>
                      <a:cubicBezTo>
                        <a:pt x="10" y="4153"/>
                        <a:pt x="19" y="4160"/>
                        <a:pt x="31" y="4160"/>
                      </a:cubicBezTo>
                      <a:cubicBezTo>
                        <a:pt x="33" y="4160"/>
                        <a:pt x="37" y="4159"/>
                        <a:pt x="39" y="4158"/>
                      </a:cubicBezTo>
                      <a:cubicBezTo>
                        <a:pt x="3713" y="2771"/>
                        <a:pt x="7445" y="1389"/>
                        <a:pt x="11134" y="52"/>
                      </a:cubicBezTo>
                      <a:cubicBezTo>
                        <a:pt x="11148" y="47"/>
                        <a:pt x="11156" y="32"/>
                        <a:pt x="11151" y="18"/>
                      </a:cubicBezTo>
                      <a:cubicBezTo>
                        <a:pt x="11147" y="7"/>
                        <a:pt x="11136" y="0"/>
                        <a:pt x="1112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" name="Google Shape;4765;p59">
                  <a:extLst>
                    <a:ext uri="{FF2B5EF4-FFF2-40B4-BE49-F238E27FC236}">
                      <a16:creationId xmlns:a16="http://schemas.microsoft.com/office/drawing/2014/main" id="{CF312151-7620-2B54-49EE-1D8470750DE7}"/>
                    </a:ext>
                  </a:extLst>
                </p:cNvPr>
                <p:cNvSpPr/>
                <p:nvPr/>
              </p:nvSpPr>
              <p:spPr>
                <a:xfrm>
                  <a:off x="1185922" y="2273235"/>
                  <a:ext cx="433427" cy="161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0" h="4161" extrusionOk="0">
                      <a:moveTo>
                        <a:pt x="11129" y="1"/>
                      </a:moveTo>
                      <a:cubicBezTo>
                        <a:pt x="11126" y="1"/>
                        <a:pt x="11123" y="1"/>
                        <a:pt x="11120" y="2"/>
                      </a:cubicBezTo>
                      <a:cubicBezTo>
                        <a:pt x="7462" y="1365"/>
                        <a:pt x="3729" y="2747"/>
                        <a:pt x="21" y="4109"/>
                      </a:cubicBezTo>
                      <a:cubicBezTo>
                        <a:pt x="8" y="4114"/>
                        <a:pt x="1" y="4129"/>
                        <a:pt x="6" y="4143"/>
                      </a:cubicBezTo>
                      <a:cubicBezTo>
                        <a:pt x="10" y="4154"/>
                        <a:pt x="21" y="4160"/>
                        <a:pt x="31" y="4160"/>
                      </a:cubicBezTo>
                      <a:cubicBezTo>
                        <a:pt x="34" y="4160"/>
                        <a:pt x="37" y="4160"/>
                        <a:pt x="41" y="4158"/>
                      </a:cubicBezTo>
                      <a:cubicBezTo>
                        <a:pt x="3747" y="2796"/>
                        <a:pt x="7481" y="1415"/>
                        <a:pt x="11138" y="52"/>
                      </a:cubicBezTo>
                      <a:cubicBezTo>
                        <a:pt x="11152" y="47"/>
                        <a:pt x="11159" y="31"/>
                        <a:pt x="11154" y="18"/>
                      </a:cubicBezTo>
                      <a:cubicBezTo>
                        <a:pt x="11150" y="7"/>
                        <a:pt x="11140" y="1"/>
                        <a:pt x="1112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4766;p59">
                  <a:extLst>
                    <a:ext uri="{FF2B5EF4-FFF2-40B4-BE49-F238E27FC236}">
                      <a16:creationId xmlns:a16="http://schemas.microsoft.com/office/drawing/2014/main" id="{B474929E-E4D0-706F-FCEA-9710129CFE7B}"/>
                    </a:ext>
                  </a:extLst>
                </p:cNvPr>
                <p:cNvSpPr/>
                <p:nvPr/>
              </p:nvSpPr>
              <p:spPr>
                <a:xfrm>
                  <a:off x="1201262" y="2314287"/>
                  <a:ext cx="433077" cy="161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1" h="4158" extrusionOk="0">
                      <a:moveTo>
                        <a:pt x="11121" y="1"/>
                      </a:moveTo>
                      <a:cubicBezTo>
                        <a:pt x="11117" y="1"/>
                        <a:pt x="11114" y="2"/>
                        <a:pt x="11111" y="3"/>
                      </a:cubicBezTo>
                      <a:cubicBezTo>
                        <a:pt x="7451" y="1405"/>
                        <a:pt x="3720" y="2786"/>
                        <a:pt x="22" y="4106"/>
                      </a:cubicBezTo>
                      <a:cubicBezTo>
                        <a:pt x="8" y="4112"/>
                        <a:pt x="0" y="4127"/>
                        <a:pt x="5" y="4140"/>
                      </a:cubicBezTo>
                      <a:cubicBezTo>
                        <a:pt x="10" y="4152"/>
                        <a:pt x="19" y="4158"/>
                        <a:pt x="31" y="4158"/>
                      </a:cubicBezTo>
                      <a:cubicBezTo>
                        <a:pt x="33" y="4158"/>
                        <a:pt x="37" y="4158"/>
                        <a:pt x="39" y="4157"/>
                      </a:cubicBezTo>
                      <a:cubicBezTo>
                        <a:pt x="3738" y="2836"/>
                        <a:pt x="7469" y="1455"/>
                        <a:pt x="11130" y="52"/>
                      </a:cubicBezTo>
                      <a:cubicBezTo>
                        <a:pt x="11144" y="47"/>
                        <a:pt x="11151" y="32"/>
                        <a:pt x="11146" y="18"/>
                      </a:cubicBezTo>
                      <a:cubicBezTo>
                        <a:pt x="11142" y="8"/>
                        <a:pt x="11132" y="1"/>
                        <a:pt x="1112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" name="Google Shape;4767;p59">
                  <a:extLst>
                    <a:ext uri="{FF2B5EF4-FFF2-40B4-BE49-F238E27FC236}">
                      <a16:creationId xmlns:a16="http://schemas.microsoft.com/office/drawing/2014/main" id="{54F89D89-8AD4-939C-77A4-750F03D295E2}"/>
                    </a:ext>
                  </a:extLst>
                </p:cNvPr>
                <p:cNvSpPr/>
                <p:nvPr/>
              </p:nvSpPr>
              <p:spPr>
                <a:xfrm>
                  <a:off x="1216797" y="2355454"/>
                  <a:ext cx="432378" cy="161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3" h="4151" extrusionOk="0">
                      <a:moveTo>
                        <a:pt x="11103" y="1"/>
                      </a:moveTo>
                      <a:cubicBezTo>
                        <a:pt x="11100" y="1"/>
                        <a:pt x="11097" y="1"/>
                        <a:pt x="11093" y="3"/>
                      </a:cubicBezTo>
                      <a:cubicBezTo>
                        <a:pt x="7450" y="1436"/>
                        <a:pt x="3725" y="2815"/>
                        <a:pt x="22" y="4099"/>
                      </a:cubicBezTo>
                      <a:cubicBezTo>
                        <a:pt x="8" y="4105"/>
                        <a:pt x="1" y="4120"/>
                        <a:pt x="5" y="4133"/>
                      </a:cubicBezTo>
                      <a:cubicBezTo>
                        <a:pt x="9" y="4145"/>
                        <a:pt x="19" y="4151"/>
                        <a:pt x="31" y="4151"/>
                      </a:cubicBezTo>
                      <a:cubicBezTo>
                        <a:pt x="33" y="4151"/>
                        <a:pt x="37" y="4151"/>
                        <a:pt x="39" y="4150"/>
                      </a:cubicBezTo>
                      <a:cubicBezTo>
                        <a:pt x="3743" y="2865"/>
                        <a:pt x="7469" y="1486"/>
                        <a:pt x="11112" y="52"/>
                      </a:cubicBezTo>
                      <a:cubicBezTo>
                        <a:pt x="11126" y="46"/>
                        <a:pt x="11133" y="32"/>
                        <a:pt x="11127" y="18"/>
                      </a:cubicBezTo>
                      <a:cubicBezTo>
                        <a:pt x="11123" y="7"/>
                        <a:pt x="11114" y="1"/>
                        <a:pt x="1110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" name="Google Shape;4768;p59">
                  <a:extLst>
                    <a:ext uri="{FF2B5EF4-FFF2-40B4-BE49-F238E27FC236}">
                      <a16:creationId xmlns:a16="http://schemas.microsoft.com/office/drawing/2014/main" id="{A90D564F-53C6-6A48-7F5F-7DC2299F252F}"/>
                    </a:ext>
                  </a:extLst>
                </p:cNvPr>
                <p:cNvSpPr/>
                <p:nvPr/>
              </p:nvSpPr>
              <p:spPr>
                <a:xfrm>
                  <a:off x="1232565" y="2396700"/>
                  <a:ext cx="431252" cy="160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4141" extrusionOk="0">
                      <a:moveTo>
                        <a:pt x="11074" y="1"/>
                      </a:moveTo>
                      <a:cubicBezTo>
                        <a:pt x="11070" y="1"/>
                        <a:pt x="11067" y="1"/>
                        <a:pt x="11064" y="2"/>
                      </a:cubicBezTo>
                      <a:cubicBezTo>
                        <a:pt x="7440" y="1467"/>
                        <a:pt x="3725" y="2842"/>
                        <a:pt x="21" y="4089"/>
                      </a:cubicBezTo>
                      <a:cubicBezTo>
                        <a:pt x="7" y="4093"/>
                        <a:pt x="0" y="4108"/>
                        <a:pt x="4" y="4122"/>
                      </a:cubicBezTo>
                      <a:cubicBezTo>
                        <a:pt x="8" y="4133"/>
                        <a:pt x="18" y="4140"/>
                        <a:pt x="30" y="4140"/>
                      </a:cubicBezTo>
                      <a:cubicBezTo>
                        <a:pt x="32" y="4140"/>
                        <a:pt x="35" y="4140"/>
                        <a:pt x="38" y="4138"/>
                      </a:cubicBezTo>
                      <a:cubicBezTo>
                        <a:pt x="3743" y="2892"/>
                        <a:pt x="7459" y="1516"/>
                        <a:pt x="11084" y="51"/>
                      </a:cubicBezTo>
                      <a:cubicBezTo>
                        <a:pt x="11097" y="46"/>
                        <a:pt x="11104" y="30"/>
                        <a:pt x="11098" y="17"/>
                      </a:cubicBezTo>
                      <a:cubicBezTo>
                        <a:pt x="11094" y="7"/>
                        <a:pt x="11084" y="1"/>
                        <a:pt x="1107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4769;p59">
                  <a:extLst>
                    <a:ext uri="{FF2B5EF4-FFF2-40B4-BE49-F238E27FC236}">
                      <a16:creationId xmlns:a16="http://schemas.microsoft.com/office/drawing/2014/main" id="{910A324D-BD4E-8901-7BD9-B7C5E815FCDE}"/>
                    </a:ext>
                  </a:extLst>
                </p:cNvPr>
                <p:cNvSpPr/>
                <p:nvPr/>
              </p:nvSpPr>
              <p:spPr>
                <a:xfrm>
                  <a:off x="1248450" y="2437984"/>
                  <a:ext cx="429815" cy="160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7" h="4127" extrusionOk="0">
                      <a:moveTo>
                        <a:pt x="11036" y="1"/>
                      </a:moveTo>
                      <a:cubicBezTo>
                        <a:pt x="11033" y="1"/>
                        <a:pt x="11029" y="1"/>
                        <a:pt x="11026" y="3"/>
                      </a:cubicBezTo>
                      <a:cubicBezTo>
                        <a:pt x="7427" y="1496"/>
                        <a:pt x="3725" y="2866"/>
                        <a:pt x="22" y="4074"/>
                      </a:cubicBezTo>
                      <a:cubicBezTo>
                        <a:pt x="8" y="4080"/>
                        <a:pt x="1" y="4094"/>
                        <a:pt x="6" y="4108"/>
                      </a:cubicBezTo>
                      <a:cubicBezTo>
                        <a:pt x="9" y="4120"/>
                        <a:pt x="20" y="4127"/>
                        <a:pt x="31" y="4127"/>
                      </a:cubicBezTo>
                      <a:cubicBezTo>
                        <a:pt x="34" y="4127"/>
                        <a:pt x="36" y="4126"/>
                        <a:pt x="39" y="4125"/>
                      </a:cubicBezTo>
                      <a:cubicBezTo>
                        <a:pt x="3744" y="2917"/>
                        <a:pt x="7447" y="1546"/>
                        <a:pt x="11047" y="52"/>
                      </a:cubicBezTo>
                      <a:cubicBezTo>
                        <a:pt x="11060" y="47"/>
                        <a:pt x="11067" y="31"/>
                        <a:pt x="11061" y="17"/>
                      </a:cubicBezTo>
                      <a:cubicBezTo>
                        <a:pt x="11057" y="7"/>
                        <a:pt x="11047" y="1"/>
                        <a:pt x="1103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" name="Google Shape;4770;p59">
                  <a:extLst>
                    <a:ext uri="{FF2B5EF4-FFF2-40B4-BE49-F238E27FC236}">
                      <a16:creationId xmlns:a16="http://schemas.microsoft.com/office/drawing/2014/main" id="{5E8552FD-BFD5-AD0B-4013-121AF5FA297C}"/>
                    </a:ext>
                  </a:extLst>
                </p:cNvPr>
                <p:cNvSpPr/>
                <p:nvPr/>
              </p:nvSpPr>
              <p:spPr>
                <a:xfrm>
                  <a:off x="1264606" y="2479385"/>
                  <a:ext cx="427873" cy="159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7" h="4108" extrusionOk="0">
                      <a:moveTo>
                        <a:pt x="10986" y="0"/>
                      </a:moveTo>
                      <a:cubicBezTo>
                        <a:pt x="10983" y="0"/>
                        <a:pt x="10980" y="1"/>
                        <a:pt x="10976" y="2"/>
                      </a:cubicBezTo>
                      <a:cubicBezTo>
                        <a:pt x="7406" y="1523"/>
                        <a:pt x="3721" y="2887"/>
                        <a:pt x="22" y="4056"/>
                      </a:cubicBezTo>
                      <a:cubicBezTo>
                        <a:pt x="8" y="4060"/>
                        <a:pt x="0" y="4075"/>
                        <a:pt x="5" y="4089"/>
                      </a:cubicBezTo>
                      <a:cubicBezTo>
                        <a:pt x="9" y="4101"/>
                        <a:pt x="19" y="4108"/>
                        <a:pt x="31" y="4108"/>
                      </a:cubicBezTo>
                      <a:cubicBezTo>
                        <a:pt x="33" y="4108"/>
                        <a:pt x="36" y="4108"/>
                        <a:pt x="39" y="4107"/>
                      </a:cubicBezTo>
                      <a:cubicBezTo>
                        <a:pt x="3738" y="2938"/>
                        <a:pt x="7425" y="1573"/>
                        <a:pt x="10997" y="51"/>
                      </a:cubicBezTo>
                      <a:cubicBezTo>
                        <a:pt x="11010" y="46"/>
                        <a:pt x="11017" y="30"/>
                        <a:pt x="11011" y="16"/>
                      </a:cubicBezTo>
                      <a:cubicBezTo>
                        <a:pt x="11007" y="6"/>
                        <a:pt x="10996" y="0"/>
                        <a:pt x="109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" name="Google Shape;4771;p59">
                  <a:extLst>
                    <a:ext uri="{FF2B5EF4-FFF2-40B4-BE49-F238E27FC236}">
                      <a16:creationId xmlns:a16="http://schemas.microsoft.com/office/drawing/2014/main" id="{81EA7989-843B-31A8-20F8-EF354887D513}"/>
                    </a:ext>
                  </a:extLst>
                </p:cNvPr>
                <p:cNvSpPr/>
                <p:nvPr/>
              </p:nvSpPr>
              <p:spPr>
                <a:xfrm>
                  <a:off x="1280957" y="2520824"/>
                  <a:ext cx="425542" cy="158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7" h="4087" extrusionOk="0">
                      <a:moveTo>
                        <a:pt x="10927" y="1"/>
                      </a:moveTo>
                      <a:cubicBezTo>
                        <a:pt x="10923" y="1"/>
                        <a:pt x="10920" y="2"/>
                        <a:pt x="10916" y="3"/>
                      </a:cubicBezTo>
                      <a:cubicBezTo>
                        <a:pt x="7379" y="1549"/>
                        <a:pt x="3713" y="2906"/>
                        <a:pt x="22" y="4034"/>
                      </a:cubicBezTo>
                      <a:cubicBezTo>
                        <a:pt x="8" y="4039"/>
                        <a:pt x="0" y="4053"/>
                        <a:pt x="4" y="4067"/>
                      </a:cubicBezTo>
                      <a:cubicBezTo>
                        <a:pt x="8" y="4079"/>
                        <a:pt x="18" y="4087"/>
                        <a:pt x="30" y="4087"/>
                      </a:cubicBezTo>
                      <a:cubicBezTo>
                        <a:pt x="32" y="4087"/>
                        <a:pt x="35" y="4086"/>
                        <a:pt x="38" y="4085"/>
                      </a:cubicBezTo>
                      <a:cubicBezTo>
                        <a:pt x="3731" y="2956"/>
                        <a:pt x="7398" y="1599"/>
                        <a:pt x="10938" y="52"/>
                      </a:cubicBezTo>
                      <a:cubicBezTo>
                        <a:pt x="10951" y="46"/>
                        <a:pt x="10957" y="30"/>
                        <a:pt x="10951" y="16"/>
                      </a:cubicBezTo>
                      <a:cubicBezTo>
                        <a:pt x="10946" y="6"/>
                        <a:pt x="10937" y="1"/>
                        <a:pt x="109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" name="Google Shape;4772;p59">
                  <a:extLst>
                    <a:ext uri="{FF2B5EF4-FFF2-40B4-BE49-F238E27FC236}">
                      <a16:creationId xmlns:a16="http://schemas.microsoft.com/office/drawing/2014/main" id="{D8A036DC-226E-7864-8A78-F96685AE65B0}"/>
                    </a:ext>
                  </a:extLst>
                </p:cNvPr>
                <p:cNvSpPr/>
                <p:nvPr/>
              </p:nvSpPr>
              <p:spPr>
                <a:xfrm>
                  <a:off x="1137492" y="2096603"/>
                  <a:ext cx="225258" cy="604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0" h="15563" extrusionOk="0">
                      <a:moveTo>
                        <a:pt x="31" y="1"/>
                      </a:moveTo>
                      <a:cubicBezTo>
                        <a:pt x="28" y="1"/>
                        <a:pt x="25" y="1"/>
                        <a:pt x="22" y="2"/>
                      </a:cubicBezTo>
                      <a:cubicBezTo>
                        <a:pt x="8" y="7"/>
                        <a:pt x="1" y="21"/>
                        <a:pt x="5" y="35"/>
                      </a:cubicBezTo>
                      <a:cubicBezTo>
                        <a:pt x="1785" y="5224"/>
                        <a:pt x="3716" y="10441"/>
                        <a:pt x="5744" y="15545"/>
                      </a:cubicBezTo>
                      <a:cubicBezTo>
                        <a:pt x="5749" y="15555"/>
                        <a:pt x="5759" y="15562"/>
                        <a:pt x="5769" y="15562"/>
                      </a:cubicBezTo>
                      <a:cubicBezTo>
                        <a:pt x="5772" y="15562"/>
                        <a:pt x="5776" y="15561"/>
                        <a:pt x="5779" y="15560"/>
                      </a:cubicBezTo>
                      <a:cubicBezTo>
                        <a:pt x="5793" y="15554"/>
                        <a:pt x="5799" y="15540"/>
                        <a:pt x="5794" y="15526"/>
                      </a:cubicBezTo>
                      <a:cubicBezTo>
                        <a:pt x="3766" y="10423"/>
                        <a:pt x="1835" y="5205"/>
                        <a:pt x="56" y="19"/>
                      </a:cubicBezTo>
                      <a:cubicBezTo>
                        <a:pt x="52" y="8"/>
                        <a:pt x="42" y="1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" name="Google Shape;4773;p59">
                  <a:extLst>
                    <a:ext uri="{FF2B5EF4-FFF2-40B4-BE49-F238E27FC236}">
                      <a16:creationId xmlns:a16="http://schemas.microsoft.com/office/drawing/2014/main" id="{03E986B5-26F6-927A-10B7-157E4AB80737}"/>
                    </a:ext>
                  </a:extLst>
                </p:cNvPr>
                <p:cNvSpPr/>
                <p:nvPr/>
              </p:nvSpPr>
              <p:spPr>
                <a:xfrm>
                  <a:off x="1063856" y="1958808"/>
                  <a:ext cx="566212" cy="557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9" h="14348" extrusionOk="0">
                      <a:moveTo>
                        <a:pt x="11036" y="0"/>
                      </a:moveTo>
                      <a:cubicBezTo>
                        <a:pt x="10463" y="0"/>
                        <a:pt x="9492" y="504"/>
                        <a:pt x="9143" y="616"/>
                      </a:cubicBezTo>
                      <a:cubicBezTo>
                        <a:pt x="7674" y="1091"/>
                        <a:pt x="6218" y="1603"/>
                        <a:pt x="4776" y="2154"/>
                      </a:cubicBezTo>
                      <a:cubicBezTo>
                        <a:pt x="3544" y="2625"/>
                        <a:pt x="2323" y="3123"/>
                        <a:pt x="1113" y="3649"/>
                      </a:cubicBezTo>
                      <a:cubicBezTo>
                        <a:pt x="0" y="4133"/>
                        <a:pt x="92" y="4032"/>
                        <a:pt x="476" y="5172"/>
                      </a:cubicBezTo>
                      <a:cubicBezTo>
                        <a:pt x="1510" y="8246"/>
                        <a:pt x="2609" y="11298"/>
                        <a:pt x="3763" y="14328"/>
                      </a:cubicBezTo>
                      <a:cubicBezTo>
                        <a:pt x="3768" y="14342"/>
                        <a:pt x="3773" y="14347"/>
                        <a:pt x="3779" y="14347"/>
                      </a:cubicBezTo>
                      <a:cubicBezTo>
                        <a:pt x="3814" y="14347"/>
                        <a:pt x="3858" y="14158"/>
                        <a:pt x="3839" y="14107"/>
                      </a:cubicBezTo>
                      <a:cubicBezTo>
                        <a:pt x="2941" y="11743"/>
                        <a:pt x="2075" y="9365"/>
                        <a:pt x="1249" y="6975"/>
                      </a:cubicBezTo>
                      <a:cubicBezTo>
                        <a:pt x="1049" y="6396"/>
                        <a:pt x="712" y="5737"/>
                        <a:pt x="621" y="5132"/>
                      </a:cubicBezTo>
                      <a:cubicBezTo>
                        <a:pt x="570" y="4979"/>
                        <a:pt x="518" y="4825"/>
                        <a:pt x="467" y="4671"/>
                      </a:cubicBezTo>
                      <a:cubicBezTo>
                        <a:pt x="491" y="4160"/>
                        <a:pt x="732" y="3863"/>
                        <a:pt x="1189" y="3779"/>
                      </a:cubicBezTo>
                      <a:cubicBezTo>
                        <a:pt x="1747" y="3352"/>
                        <a:pt x="2646" y="3158"/>
                        <a:pt x="3308" y="2891"/>
                      </a:cubicBezTo>
                      <a:cubicBezTo>
                        <a:pt x="3880" y="2660"/>
                        <a:pt x="4455" y="2435"/>
                        <a:pt x="5032" y="2216"/>
                      </a:cubicBezTo>
                      <a:cubicBezTo>
                        <a:pt x="6186" y="1779"/>
                        <a:pt x="7350" y="1366"/>
                        <a:pt x="8522" y="977"/>
                      </a:cubicBezTo>
                      <a:cubicBezTo>
                        <a:pt x="8962" y="831"/>
                        <a:pt x="9403" y="689"/>
                        <a:pt x="9845" y="550"/>
                      </a:cubicBezTo>
                      <a:cubicBezTo>
                        <a:pt x="10196" y="440"/>
                        <a:pt x="10458" y="366"/>
                        <a:pt x="10677" y="366"/>
                      </a:cubicBezTo>
                      <a:cubicBezTo>
                        <a:pt x="11024" y="366"/>
                        <a:pt x="11266" y="550"/>
                        <a:pt x="11592" y="1067"/>
                      </a:cubicBezTo>
                      <a:cubicBezTo>
                        <a:pt x="12249" y="2110"/>
                        <a:pt x="12588" y="3563"/>
                        <a:pt x="13033" y="4715"/>
                      </a:cubicBezTo>
                      <a:cubicBezTo>
                        <a:pt x="13502" y="5934"/>
                        <a:pt x="13962" y="7158"/>
                        <a:pt x="14414" y="8385"/>
                      </a:cubicBezTo>
                      <a:cubicBezTo>
                        <a:pt x="14427" y="8420"/>
                        <a:pt x="14458" y="8436"/>
                        <a:pt x="14488" y="8436"/>
                      </a:cubicBezTo>
                      <a:cubicBezTo>
                        <a:pt x="14534" y="8436"/>
                        <a:pt x="14579" y="8400"/>
                        <a:pt x="14559" y="8345"/>
                      </a:cubicBezTo>
                      <a:cubicBezTo>
                        <a:pt x="13994" y="6811"/>
                        <a:pt x="13417" y="5282"/>
                        <a:pt x="12823" y="3761"/>
                      </a:cubicBezTo>
                      <a:cubicBezTo>
                        <a:pt x="12526" y="3000"/>
                        <a:pt x="12225" y="2240"/>
                        <a:pt x="11920" y="1482"/>
                      </a:cubicBezTo>
                      <a:cubicBezTo>
                        <a:pt x="11795" y="1169"/>
                        <a:pt x="11589" y="275"/>
                        <a:pt x="11348" y="86"/>
                      </a:cubicBezTo>
                      <a:cubicBezTo>
                        <a:pt x="11272" y="25"/>
                        <a:pt x="11164" y="0"/>
                        <a:pt x="1103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6" name="Google Shape;4774;p59">
                  <a:extLst>
                    <a:ext uri="{FF2B5EF4-FFF2-40B4-BE49-F238E27FC236}">
                      <a16:creationId xmlns:a16="http://schemas.microsoft.com/office/drawing/2014/main" id="{D5C3F975-CFCB-C26A-0D3E-CAC5E26109DC}"/>
                    </a:ext>
                  </a:extLst>
                </p:cNvPr>
                <p:cNvSpPr/>
                <p:nvPr/>
              </p:nvSpPr>
              <p:spPr>
                <a:xfrm>
                  <a:off x="1691079" y="2471539"/>
                  <a:ext cx="39381" cy="108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" h="2806" extrusionOk="0">
                      <a:moveTo>
                        <a:pt x="109" y="0"/>
                      </a:moveTo>
                      <a:cubicBezTo>
                        <a:pt x="64" y="0"/>
                        <a:pt x="1" y="72"/>
                        <a:pt x="1" y="72"/>
                      </a:cubicBezTo>
                      <a:cubicBezTo>
                        <a:pt x="155" y="522"/>
                        <a:pt x="309" y="972"/>
                        <a:pt x="461" y="1424"/>
                      </a:cubicBezTo>
                      <a:cubicBezTo>
                        <a:pt x="523" y="1607"/>
                        <a:pt x="616" y="1814"/>
                        <a:pt x="655" y="2004"/>
                      </a:cubicBezTo>
                      <a:cubicBezTo>
                        <a:pt x="739" y="2412"/>
                        <a:pt x="607" y="2514"/>
                        <a:pt x="259" y="2668"/>
                      </a:cubicBezTo>
                      <a:cubicBezTo>
                        <a:pt x="182" y="2702"/>
                        <a:pt x="230" y="2805"/>
                        <a:pt x="302" y="2805"/>
                      </a:cubicBezTo>
                      <a:cubicBezTo>
                        <a:pt x="313" y="2805"/>
                        <a:pt x="324" y="2803"/>
                        <a:pt x="335" y="2798"/>
                      </a:cubicBezTo>
                      <a:cubicBezTo>
                        <a:pt x="747" y="2617"/>
                        <a:pt x="1013" y="2618"/>
                        <a:pt x="865" y="2157"/>
                      </a:cubicBezTo>
                      <a:cubicBezTo>
                        <a:pt x="635" y="1446"/>
                        <a:pt x="388" y="739"/>
                        <a:pt x="146" y="32"/>
                      </a:cubicBezTo>
                      <a:cubicBezTo>
                        <a:pt x="138" y="9"/>
                        <a:pt x="124" y="0"/>
                        <a:pt x="10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7" name="Google Shape;4775;p59">
                  <a:extLst>
                    <a:ext uri="{FF2B5EF4-FFF2-40B4-BE49-F238E27FC236}">
                      <a16:creationId xmlns:a16="http://schemas.microsoft.com/office/drawing/2014/main" id="{95C79DA5-1756-581D-170B-247249DE3271}"/>
                    </a:ext>
                  </a:extLst>
                </p:cNvPr>
                <p:cNvSpPr/>
                <p:nvPr/>
              </p:nvSpPr>
              <p:spPr>
                <a:xfrm>
                  <a:off x="1245887" y="2607509"/>
                  <a:ext cx="164788" cy="120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3" h="3112" extrusionOk="0">
                      <a:moveTo>
                        <a:pt x="70" y="1"/>
                      </a:moveTo>
                      <a:cubicBezTo>
                        <a:pt x="32" y="1"/>
                        <a:pt x="1" y="12"/>
                        <a:pt x="18" y="55"/>
                      </a:cubicBezTo>
                      <a:cubicBezTo>
                        <a:pt x="287" y="739"/>
                        <a:pt x="560" y="1422"/>
                        <a:pt x="836" y="2104"/>
                      </a:cubicBezTo>
                      <a:cubicBezTo>
                        <a:pt x="924" y="2324"/>
                        <a:pt x="1053" y="2962"/>
                        <a:pt x="1276" y="3081"/>
                      </a:cubicBezTo>
                      <a:cubicBezTo>
                        <a:pt x="1318" y="3103"/>
                        <a:pt x="1365" y="3112"/>
                        <a:pt x="1416" y="3112"/>
                      </a:cubicBezTo>
                      <a:cubicBezTo>
                        <a:pt x="1623" y="3112"/>
                        <a:pt x="1885" y="2963"/>
                        <a:pt x="2034" y="2917"/>
                      </a:cubicBezTo>
                      <a:cubicBezTo>
                        <a:pt x="2744" y="2701"/>
                        <a:pt x="3451" y="2475"/>
                        <a:pt x="4156" y="2241"/>
                      </a:cubicBezTo>
                      <a:cubicBezTo>
                        <a:pt x="4242" y="2213"/>
                        <a:pt x="4079" y="2127"/>
                        <a:pt x="4032" y="2127"/>
                      </a:cubicBezTo>
                      <a:cubicBezTo>
                        <a:pt x="4030" y="2127"/>
                        <a:pt x="4027" y="2127"/>
                        <a:pt x="4025" y="2128"/>
                      </a:cubicBezTo>
                      <a:cubicBezTo>
                        <a:pt x="3521" y="2314"/>
                        <a:pt x="2432" y="2821"/>
                        <a:pt x="1730" y="2821"/>
                      </a:cubicBezTo>
                      <a:cubicBezTo>
                        <a:pt x="1512" y="2821"/>
                        <a:pt x="1332" y="2772"/>
                        <a:pt x="1217" y="2649"/>
                      </a:cubicBezTo>
                      <a:cubicBezTo>
                        <a:pt x="988" y="2403"/>
                        <a:pt x="872" y="1796"/>
                        <a:pt x="745" y="1480"/>
                      </a:cubicBezTo>
                      <a:cubicBezTo>
                        <a:pt x="549" y="992"/>
                        <a:pt x="356" y="504"/>
                        <a:pt x="163" y="15"/>
                      </a:cubicBezTo>
                      <a:cubicBezTo>
                        <a:pt x="163" y="15"/>
                        <a:pt x="112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8" name="Google Shape;4776;p59">
                  <a:extLst>
                    <a:ext uri="{FF2B5EF4-FFF2-40B4-BE49-F238E27FC236}">
                      <a16:creationId xmlns:a16="http://schemas.microsoft.com/office/drawing/2014/main" id="{FE0760D9-DDB5-E9B9-D3A5-19CE3B7B014B}"/>
                    </a:ext>
                  </a:extLst>
                </p:cNvPr>
                <p:cNvSpPr/>
                <p:nvPr/>
              </p:nvSpPr>
              <p:spPr>
                <a:xfrm>
                  <a:off x="1202661" y="2194473"/>
                  <a:ext cx="525471" cy="531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0" h="13692" extrusionOk="0">
                      <a:moveTo>
                        <a:pt x="5519" y="1"/>
                      </a:moveTo>
                      <a:cubicBezTo>
                        <a:pt x="5269" y="1"/>
                        <a:pt x="5028" y="123"/>
                        <a:pt x="4878" y="344"/>
                      </a:cubicBezTo>
                      <a:cubicBezTo>
                        <a:pt x="2970" y="3165"/>
                        <a:pt x="896" y="7336"/>
                        <a:pt x="93" y="8997"/>
                      </a:cubicBezTo>
                      <a:cubicBezTo>
                        <a:pt x="22" y="9143"/>
                        <a:pt x="1" y="9306"/>
                        <a:pt x="30" y="9464"/>
                      </a:cubicBezTo>
                      <a:cubicBezTo>
                        <a:pt x="102" y="9573"/>
                        <a:pt x="195" y="9659"/>
                        <a:pt x="306" y="9717"/>
                      </a:cubicBezTo>
                      <a:cubicBezTo>
                        <a:pt x="3035" y="11166"/>
                        <a:pt x="6192" y="12832"/>
                        <a:pt x="7653" y="13602"/>
                      </a:cubicBezTo>
                      <a:cubicBezTo>
                        <a:pt x="7768" y="13663"/>
                        <a:pt x="7891" y="13692"/>
                        <a:pt x="8013" y="13692"/>
                      </a:cubicBezTo>
                      <a:cubicBezTo>
                        <a:pt x="8276" y="13692"/>
                        <a:pt x="8532" y="13557"/>
                        <a:pt x="8676" y="13317"/>
                      </a:cubicBezTo>
                      <a:cubicBezTo>
                        <a:pt x="10402" y="10455"/>
                        <a:pt x="12571" y="6365"/>
                        <a:pt x="13425" y="4740"/>
                      </a:cubicBezTo>
                      <a:cubicBezTo>
                        <a:pt x="13503" y="4591"/>
                        <a:pt x="13529" y="4419"/>
                        <a:pt x="13501" y="4252"/>
                      </a:cubicBezTo>
                      <a:cubicBezTo>
                        <a:pt x="13445" y="4166"/>
                        <a:pt x="13377" y="4096"/>
                        <a:pt x="13300" y="4043"/>
                      </a:cubicBezTo>
                      <a:cubicBezTo>
                        <a:pt x="10272" y="1966"/>
                        <a:pt x="7306" y="653"/>
                        <a:pt x="5808" y="56"/>
                      </a:cubicBezTo>
                      <a:cubicBezTo>
                        <a:pt x="5713" y="19"/>
                        <a:pt x="5616" y="1"/>
                        <a:pt x="551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9" name="Google Shape;4777;p59">
                  <a:extLst>
                    <a:ext uri="{FF2B5EF4-FFF2-40B4-BE49-F238E27FC236}">
                      <a16:creationId xmlns:a16="http://schemas.microsoft.com/office/drawing/2014/main" id="{D120CABF-EB9E-FEF2-4507-FE312D5F6207}"/>
                    </a:ext>
                  </a:extLst>
                </p:cNvPr>
                <p:cNvSpPr/>
                <p:nvPr/>
              </p:nvSpPr>
              <p:spPr>
                <a:xfrm>
                  <a:off x="1704439" y="1527168"/>
                  <a:ext cx="1217478" cy="715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8" h="18421" extrusionOk="0">
                      <a:moveTo>
                        <a:pt x="14145" y="1"/>
                      </a:moveTo>
                      <a:cubicBezTo>
                        <a:pt x="8306" y="1"/>
                        <a:pt x="4471" y="3069"/>
                        <a:pt x="2310" y="6902"/>
                      </a:cubicBezTo>
                      <a:cubicBezTo>
                        <a:pt x="1" y="10998"/>
                        <a:pt x="553" y="14376"/>
                        <a:pt x="1155" y="14508"/>
                      </a:cubicBezTo>
                      <a:cubicBezTo>
                        <a:pt x="1183" y="14514"/>
                        <a:pt x="1211" y="14517"/>
                        <a:pt x="1239" y="14517"/>
                      </a:cubicBezTo>
                      <a:cubicBezTo>
                        <a:pt x="1859" y="14517"/>
                        <a:pt x="2633" y="13138"/>
                        <a:pt x="2633" y="13138"/>
                      </a:cubicBezTo>
                      <a:lnTo>
                        <a:pt x="2633" y="13138"/>
                      </a:lnTo>
                      <a:cubicBezTo>
                        <a:pt x="2633" y="13138"/>
                        <a:pt x="2394" y="18420"/>
                        <a:pt x="4091" y="18420"/>
                      </a:cubicBezTo>
                      <a:cubicBezTo>
                        <a:pt x="5789" y="18420"/>
                        <a:pt x="5789" y="15185"/>
                        <a:pt x="5789" y="15185"/>
                      </a:cubicBezTo>
                      <a:cubicBezTo>
                        <a:pt x="5789" y="15185"/>
                        <a:pt x="7360" y="13307"/>
                        <a:pt x="7360" y="11028"/>
                      </a:cubicBezTo>
                      <a:cubicBezTo>
                        <a:pt x="7713" y="13584"/>
                        <a:pt x="9092" y="15074"/>
                        <a:pt x="9818" y="15074"/>
                      </a:cubicBezTo>
                      <a:cubicBezTo>
                        <a:pt x="9888" y="15074"/>
                        <a:pt x="9952" y="15060"/>
                        <a:pt x="10008" y="15032"/>
                      </a:cubicBezTo>
                      <a:cubicBezTo>
                        <a:pt x="10747" y="14662"/>
                        <a:pt x="10643" y="13545"/>
                        <a:pt x="11107" y="11113"/>
                      </a:cubicBezTo>
                      <a:cubicBezTo>
                        <a:pt x="11548" y="8796"/>
                        <a:pt x="12390" y="6963"/>
                        <a:pt x="12390" y="6963"/>
                      </a:cubicBezTo>
                      <a:lnTo>
                        <a:pt x="12390" y="6963"/>
                      </a:lnTo>
                      <a:cubicBezTo>
                        <a:pt x="11970" y="11152"/>
                        <a:pt x="13303" y="13830"/>
                        <a:pt x="14165" y="13830"/>
                      </a:cubicBezTo>
                      <a:cubicBezTo>
                        <a:pt x="15027" y="13830"/>
                        <a:pt x="15642" y="9796"/>
                        <a:pt x="15642" y="9796"/>
                      </a:cubicBezTo>
                      <a:cubicBezTo>
                        <a:pt x="15642" y="9796"/>
                        <a:pt x="16429" y="14077"/>
                        <a:pt x="17584" y="14077"/>
                      </a:cubicBezTo>
                      <a:cubicBezTo>
                        <a:pt x="18894" y="14077"/>
                        <a:pt x="18322" y="10335"/>
                        <a:pt x="20105" y="5763"/>
                      </a:cubicBezTo>
                      <a:cubicBezTo>
                        <a:pt x="21737" y="9180"/>
                        <a:pt x="22417" y="14139"/>
                        <a:pt x="23064" y="14139"/>
                      </a:cubicBezTo>
                      <a:cubicBezTo>
                        <a:pt x="23772" y="14139"/>
                        <a:pt x="23924" y="11028"/>
                        <a:pt x="23924" y="11028"/>
                      </a:cubicBezTo>
                      <a:cubicBezTo>
                        <a:pt x="23924" y="13307"/>
                        <a:pt x="25494" y="15185"/>
                        <a:pt x="25494" y="15185"/>
                      </a:cubicBezTo>
                      <a:cubicBezTo>
                        <a:pt x="25494" y="15185"/>
                        <a:pt x="25494" y="18420"/>
                        <a:pt x="27193" y="18420"/>
                      </a:cubicBezTo>
                      <a:cubicBezTo>
                        <a:pt x="28890" y="18420"/>
                        <a:pt x="28651" y="13138"/>
                        <a:pt x="28651" y="13138"/>
                      </a:cubicBezTo>
                      <a:lnTo>
                        <a:pt x="28651" y="13138"/>
                      </a:lnTo>
                      <a:cubicBezTo>
                        <a:pt x="28651" y="13138"/>
                        <a:pt x="29425" y="14517"/>
                        <a:pt x="30044" y="14517"/>
                      </a:cubicBezTo>
                      <a:cubicBezTo>
                        <a:pt x="30073" y="14517"/>
                        <a:pt x="30101" y="14514"/>
                        <a:pt x="30129" y="14508"/>
                      </a:cubicBezTo>
                      <a:cubicBezTo>
                        <a:pt x="30730" y="14376"/>
                        <a:pt x="31348" y="11244"/>
                        <a:pt x="28975" y="6902"/>
                      </a:cubicBezTo>
                      <a:cubicBezTo>
                        <a:pt x="26688" y="2720"/>
                        <a:pt x="23865" y="1420"/>
                        <a:pt x="20105" y="1420"/>
                      </a:cubicBezTo>
                      <a:cubicBezTo>
                        <a:pt x="20105" y="1420"/>
                        <a:pt x="18894" y="343"/>
                        <a:pt x="15642" y="65"/>
                      </a:cubicBezTo>
                      <a:cubicBezTo>
                        <a:pt x="15129" y="22"/>
                        <a:pt x="14630" y="1"/>
                        <a:pt x="141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0" name="Google Shape;4778;p59">
                  <a:extLst>
                    <a:ext uri="{FF2B5EF4-FFF2-40B4-BE49-F238E27FC236}">
                      <a16:creationId xmlns:a16="http://schemas.microsoft.com/office/drawing/2014/main" id="{E5825C04-F588-A255-98A2-0667E40B020E}"/>
                    </a:ext>
                  </a:extLst>
                </p:cNvPr>
                <p:cNvSpPr/>
                <p:nvPr/>
              </p:nvSpPr>
              <p:spPr>
                <a:xfrm>
                  <a:off x="1189805" y="2186240"/>
                  <a:ext cx="555299" cy="559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8" h="14419" extrusionOk="0">
                      <a:moveTo>
                        <a:pt x="5852" y="0"/>
                      </a:moveTo>
                      <a:cubicBezTo>
                        <a:pt x="5531" y="0"/>
                        <a:pt x="5222" y="157"/>
                        <a:pt x="5033" y="437"/>
                      </a:cubicBezTo>
                      <a:cubicBezTo>
                        <a:pt x="3132" y="3246"/>
                        <a:pt x="1084" y="7352"/>
                        <a:pt x="231" y="9117"/>
                      </a:cubicBezTo>
                      <a:cubicBezTo>
                        <a:pt x="0" y="9596"/>
                        <a:pt x="189" y="10170"/>
                        <a:pt x="658" y="10420"/>
                      </a:cubicBezTo>
                      <a:cubicBezTo>
                        <a:pt x="3387" y="11868"/>
                        <a:pt x="6544" y="13534"/>
                        <a:pt x="8005" y="14304"/>
                      </a:cubicBezTo>
                      <a:cubicBezTo>
                        <a:pt x="8152" y="14381"/>
                        <a:pt x="8310" y="14418"/>
                        <a:pt x="8466" y="14418"/>
                      </a:cubicBezTo>
                      <a:cubicBezTo>
                        <a:pt x="8801" y="14418"/>
                        <a:pt x="9126" y="14247"/>
                        <a:pt x="9311" y="13941"/>
                      </a:cubicBezTo>
                      <a:cubicBezTo>
                        <a:pt x="11034" y="11083"/>
                        <a:pt x="13187" y="7026"/>
                        <a:pt x="14065" y="5352"/>
                      </a:cubicBezTo>
                      <a:cubicBezTo>
                        <a:pt x="14298" y="4910"/>
                        <a:pt x="14163" y="4362"/>
                        <a:pt x="13751" y="4079"/>
                      </a:cubicBezTo>
                      <a:cubicBezTo>
                        <a:pt x="10647" y="1950"/>
                        <a:pt x="7581" y="614"/>
                        <a:pt x="6218" y="71"/>
                      </a:cubicBezTo>
                      <a:cubicBezTo>
                        <a:pt x="6098" y="23"/>
                        <a:pt x="5974" y="0"/>
                        <a:pt x="585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1" name="Google Shape;4779;p59">
                  <a:extLst>
                    <a:ext uri="{FF2B5EF4-FFF2-40B4-BE49-F238E27FC236}">
                      <a16:creationId xmlns:a16="http://schemas.microsoft.com/office/drawing/2014/main" id="{70634FED-5F90-72C9-1F8D-F57735233457}"/>
                    </a:ext>
                  </a:extLst>
                </p:cNvPr>
                <p:cNvSpPr/>
                <p:nvPr/>
              </p:nvSpPr>
              <p:spPr>
                <a:xfrm>
                  <a:off x="2643798" y="2442644"/>
                  <a:ext cx="398240" cy="740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4" h="19065" extrusionOk="0">
                      <a:moveTo>
                        <a:pt x="5489" y="1"/>
                      </a:moveTo>
                      <a:cubicBezTo>
                        <a:pt x="4850" y="784"/>
                        <a:pt x="3387" y="2129"/>
                        <a:pt x="3387" y="2129"/>
                      </a:cubicBezTo>
                      <a:cubicBezTo>
                        <a:pt x="3470" y="4221"/>
                        <a:pt x="4945" y="5541"/>
                        <a:pt x="4945" y="5541"/>
                      </a:cubicBezTo>
                      <a:cubicBezTo>
                        <a:pt x="4856" y="8272"/>
                        <a:pt x="4434" y="10881"/>
                        <a:pt x="4164" y="12343"/>
                      </a:cubicBezTo>
                      <a:lnTo>
                        <a:pt x="3824" y="11981"/>
                      </a:lnTo>
                      <a:cubicBezTo>
                        <a:pt x="3068" y="13229"/>
                        <a:pt x="1786" y="15037"/>
                        <a:pt x="0" y="16520"/>
                      </a:cubicBezTo>
                      <a:cubicBezTo>
                        <a:pt x="521" y="17030"/>
                        <a:pt x="1011" y="17552"/>
                        <a:pt x="1487" y="17918"/>
                      </a:cubicBezTo>
                      <a:cubicBezTo>
                        <a:pt x="2427" y="18640"/>
                        <a:pt x="3544" y="19065"/>
                        <a:pt x="4630" y="19065"/>
                      </a:cubicBezTo>
                      <a:cubicBezTo>
                        <a:pt x="6379" y="19065"/>
                        <a:pt x="8048" y="17962"/>
                        <a:pt x="8766" y="15221"/>
                      </a:cubicBezTo>
                      <a:cubicBezTo>
                        <a:pt x="9679" y="11731"/>
                        <a:pt x="9435" y="5541"/>
                        <a:pt x="9435" y="5541"/>
                      </a:cubicBezTo>
                      <a:cubicBezTo>
                        <a:pt x="10253" y="4386"/>
                        <a:pt x="9589" y="1145"/>
                        <a:pt x="9589" y="1145"/>
                      </a:cubicBezTo>
                      <a:lnTo>
                        <a:pt x="548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2" name="Google Shape;4780;p59">
                  <a:extLst>
                    <a:ext uri="{FF2B5EF4-FFF2-40B4-BE49-F238E27FC236}">
                      <a16:creationId xmlns:a16="http://schemas.microsoft.com/office/drawing/2014/main" id="{366CAB98-E4F0-41E5-8693-E51FECC99785}"/>
                    </a:ext>
                  </a:extLst>
                </p:cNvPr>
                <p:cNvSpPr/>
                <p:nvPr/>
              </p:nvSpPr>
              <p:spPr>
                <a:xfrm>
                  <a:off x="2775340" y="2442644"/>
                  <a:ext cx="250696" cy="215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5" h="5541" extrusionOk="0">
                      <a:moveTo>
                        <a:pt x="2102" y="1"/>
                      </a:moveTo>
                      <a:cubicBezTo>
                        <a:pt x="1463" y="784"/>
                        <a:pt x="0" y="2129"/>
                        <a:pt x="0" y="2129"/>
                      </a:cubicBezTo>
                      <a:cubicBezTo>
                        <a:pt x="83" y="4221"/>
                        <a:pt x="1558" y="5541"/>
                        <a:pt x="1558" y="5541"/>
                      </a:cubicBezTo>
                      <a:lnTo>
                        <a:pt x="2552" y="5045"/>
                      </a:lnTo>
                      <a:lnTo>
                        <a:pt x="3867" y="5440"/>
                      </a:lnTo>
                      <a:cubicBezTo>
                        <a:pt x="4179" y="4136"/>
                        <a:pt x="3756" y="3130"/>
                        <a:pt x="3302" y="2483"/>
                      </a:cubicBezTo>
                      <a:lnTo>
                        <a:pt x="3302" y="2483"/>
                      </a:lnTo>
                      <a:lnTo>
                        <a:pt x="6454" y="3422"/>
                      </a:lnTo>
                      <a:cubicBezTo>
                        <a:pt x="6432" y="2265"/>
                        <a:pt x="6202" y="1145"/>
                        <a:pt x="6202" y="1145"/>
                      </a:cubicBezTo>
                      <a:lnTo>
                        <a:pt x="210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781;p59">
                  <a:extLst>
                    <a:ext uri="{FF2B5EF4-FFF2-40B4-BE49-F238E27FC236}">
                      <a16:creationId xmlns:a16="http://schemas.microsoft.com/office/drawing/2014/main" id="{2C2E0887-6ACA-A72B-4B53-BC6BE9DAA5FA}"/>
                    </a:ext>
                  </a:extLst>
                </p:cNvPr>
                <p:cNvSpPr/>
                <p:nvPr/>
              </p:nvSpPr>
              <p:spPr>
                <a:xfrm>
                  <a:off x="2643798" y="2907956"/>
                  <a:ext cx="165914" cy="244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2" h="6305" extrusionOk="0">
                      <a:moveTo>
                        <a:pt x="3824" y="0"/>
                      </a:moveTo>
                      <a:cubicBezTo>
                        <a:pt x="3068" y="1248"/>
                        <a:pt x="1786" y="3056"/>
                        <a:pt x="0" y="4539"/>
                      </a:cubicBezTo>
                      <a:cubicBezTo>
                        <a:pt x="521" y="5049"/>
                        <a:pt x="1011" y="5571"/>
                        <a:pt x="1487" y="5937"/>
                      </a:cubicBezTo>
                      <a:cubicBezTo>
                        <a:pt x="1661" y="6070"/>
                        <a:pt x="1841" y="6191"/>
                        <a:pt x="2024" y="6304"/>
                      </a:cubicBezTo>
                      <a:cubicBezTo>
                        <a:pt x="1561" y="5928"/>
                        <a:pt x="1077" y="5097"/>
                        <a:pt x="1077" y="5097"/>
                      </a:cubicBezTo>
                      <a:cubicBezTo>
                        <a:pt x="2555" y="3542"/>
                        <a:pt x="3648" y="1601"/>
                        <a:pt x="3648" y="1601"/>
                      </a:cubicBezTo>
                      <a:cubicBezTo>
                        <a:pt x="3784" y="2707"/>
                        <a:pt x="4272" y="4496"/>
                        <a:pt x="4272" y="4496"/>
                      </a:cubicBezTo>
                      <a:cubicBezTo>
                        <a:pt x="3756" y="2217"/>
                        <a:pt x="4164" y="362"/>
                        <a:pt x="4164" y="362"/>
                      </a:cubicBezTo>
                      <a:lnTo>
                        <a:pt x="382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782;p59">
                  <a:extLst>
                    <a:ext uri="{FF2B5EF4-FFF2-40B4-BE49-F238E27FC236}">
                      <a16:creationId xmlns:a16="http://schemas.microsoft.com/office/drawing/2014/main" id="{2C2949A9-08B0-22A2-1CAC-1A7100142A4A}"/>
                    </a:ext>
                  </a:extLst>
                </p:cNvPr>
                <p:cNvSpPr/>
                <p:nvPr/>
              </p:nvSpPr>
              <p:spPr>
                <a:xfrm>
                  <a:off x="2522858" y="2702001"/>
                  <a:ext cx="285611" cy="39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4" h="10202" extrusionOk="0">
                      <a:moveTo>
                        <a:pt x="1" y="1"/>
                      </a:moveTo>
                      <a:lnTo>
                        <a:pt x="1" y="6642"/>
                      </a:lnTo>
                      <a:cubicBezTo>
                        <a:pt x="1" y="6642"/>
                        <a:pt x="1481" y="8691"/>
                        <a:pt x="3021" y="10201"/>
                      </a:cubicBezTo>
                      <a:cubicBezTo>
                        <a:pt x="4805" y="8950"/>
                        <a:pt x="6597" y="6498"/>
                        <a:pt x="7353" y="5250"/>
                      </a:cubicBezTo>
                      <a:cubicBezTo>
                        <a:pt x="6591" y="4488"/>
                        <a:pt x="5584" y="3874"/>
                        <a:pt x="5584" y="3874"/>
                      </a:cubicBezTo>
                      <a:cubicBezTo>
                        <a:pt x="3675" y="2142"/>
                        <a:pt x="1848" y="455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783;p59">
                  <a:extLst>
                    <a:ext uri="{FF2B5EF4-FFF2-40B4-BE49-F238E27FC236}">
                      <a16:creationId xmlns:a16="http://schemas.microsoft.com/office/drawing/2014/main" id="{9C1FF4A9-ECD2-2017-6A46-7FE206A97698}"/>
                    </a:ext>
                  </a:extLst>
                </p:cNvPr>
                <p:cNvSpPr/>
                <p:nvPr/>
              </p:nvSpPr>
              <p:spPr>
                <a:xfrm>
                  <a:off x="2522858" y="2804726"/>
                  <a:ext cx="52042" cy="22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" h="5707" extrusionOk="0">
                      <a:moveTo>
                        <a:pt x="1" y="0"/>
                      </a:moveTo>
                      <a:lnTo>
                        <a:pt x="1" y="3997"/>
                      </a:lnTo>
                      <a:cubicBezTo>
                        <a:pt x="1" y="3997"/>
                        <a:pt x="556" y="4765"/>
                        <a:pt x="1339" y="5706"/>
                      </a:cubicBezTo>
                      <a:cubicBezTo>
                        <a:pt x="834" y="3082"/>
                        <a:pt x="182" y="0"/>
                        <a:pt x="1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784;p59">
                  <a:extLst>
                    <a:ext uri="{FF2B5EF4-FFF2-40B4-BE49-F238E27FC236}">
                      <a16:creationId xmlns:a16="http://schemas.microsoft.com/office/drawing/2014/main" id="{6006811D-A4A8-BCA9-999D-AAC13B83412E}"/>
                    </a:ext>
                  </a:extLst>
                </p:cNvPr>
                <p:cNvSpPr/>
                <p:nvPr/>
              </p:nvSpPr>
              <p:spPr>
                <a:xfrm>
                  <a:off x="1807475" y="2907956"/>
                  <a:ext cx="172594" cy="244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6293" extrusionOk="0">
                      <a:moveTo>
                        <a:pt x="621" y="0"/>
                      </a:moveTo>
                      <a:lnTo>
                        <a:pt x="0" y="466"/>
                      </a:lnTo>
                      <a:cubicBezTo>
                        <a:pt x="0" y="466"/>
                        <a:pt x="946" y="2527"/>
                        <a:pt x="692" y="4645"/>
                      </a:cubicBezTo>
                      <a:cubicBezTo>
                        <a:pt x="692" y="4645"/>
                        <a:pt x="1018" y="3376"/>
                        <a:pt x="855" y="1510"/>
                      </a:cubicBezTo>
                      <a:lnTo>
                        <a:pt x="855" y="1510"/>
                      </a:lnTo>
                      <a:cubicBezTo>
                        <a:pt x="855" y="1510"/>
                        <a:pt x="1942" y="3557"/>
                        <a:pt x="3626" y="5006"/>
                      </a:cubicBezTo>
                      <a:cubicBezTo>
                        <a:pt x="3626" y="5006"/>
                        <a:pt x="2860" y="5895"/>
                        <a:pt x="2473" y="6293"/>
                      </a:cubicBezTo>
                      <a:cubicBezTo>
                        <a:pt x="3397" y="5641"/>
                        <a:pt x="4149" y="4828"/>
                        <a:pt x="4444" y="4539"/>
                      </a:cubicBezTo>
                      <a:cubicBezTo>
                        <a:pt x="2658" y="3056"/>
                        <a:pt x="1376" y="1248"/>
                        <a:pt x="62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785;p59">
                  <a:extLst>
                    <a:ext uri="{FF2B5EF4-FFF2-40B4-BE49-F238E27FC236}">
                      <a16:creationId xmlns:a16="http://schemas.microsoft.com/office/drawing/2014/main" id="{BC882D0D-FE35-2598-5A24-C3BB1941F876}"/>
                    </a:ext>
                  </a:extLst>
                </p:cNvPr>
                <p:cNvSpPr/>
                <p:nvPr/>
              </p:nvSpPr>
              <p:spPr>
                <a:xfrm>
                  <a:off x="1807475" y="2918209"/>
                  <a:ext cx="25400" cy="86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2217" extrusionOk="0">
                      <a:moveTo>
                        <a:pt x="268" y="1"/>
                      </a:moveTo>
                      <a:lnTo>
                        <a:pt x="0" y="202"/>
                      </a:lnTo>
                      <a:cubicBezTo>
                        <a:pt x="0" y="202"/>
                        <a:pt x="388" y="1051"/>
                        <a:pt x="600" y="2217"/>
                      </a:cubicBezTo>
                      <a:lnTo>
                        <a:pt x="601" y="2217"/>
                      </a:lnTo>
                      <a:cubicBezTo>
                        <a:pt x="653" y="1372"/>
                        <a:pt x="410" y="453"/>
                        <a:pt x="2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786;p59">
                  <a:extLst>
                    <a:ext uri="{FF2B5EF4-FFF2-40B4-BE49-F238E27FC236}">
                      <a16:creationId xmlns:a16="http://schemas.microsoft.com/office/drawing/2014/main" id="{37BF2E08-EE3B-3C47-E014-24EA7B00DA61}"/>
                    </a:ext>
                  </a:extLst>
                </p:cNvPr>
                <p:cNvSpPr/>
                <p:nvPr/>
              </p:nvSpPr>
              <p:spPr>
                <a:xfrm>
                  <a:off x="1814155" y="2702001"/>
                  <a:ext cx="286854" cy="39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6" h="10202" extrusionOk="0">
                      <a:moveTo>
                        <a:pt x="7386" y="1"/>
                      </a:moveTo>
                      <a:cubicBezTo>
                        <a:pt x="5538" y="455"/>
                        <a:pt x="3711" y="2142"/>
                        <a:pt x="1802" y="3874"/>
                      </a:cubicBezTo>
                      <a:cubicBezTo>
                        <a:pt x="1802" y="3874"/>
                        <a:pt x="762" y="4520"/>
                        <a:pt x="0" y="5282"/>
                      </a:cubicBezTo>
                      <a:cubicBezTo>
                        <a:pt x="756" y="6530"/>
                        <a:pt x="2580" y="8719"/>
                        <a:pt x="4366" y="10201"/>
                      </a:cubicBezTo>
                      <a:cubicBezTo>
                        <a:pt x="5905" y="8691"/>
                        <a:pt x="7386" y="6642"/>
                        <a:pt x="7386" y="6642"/>
                      </a:cubicBezTo>
                      <a:lnTo>
                        <a:pt x="7386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9" name="Google Shape;4787;p59">
                  <a:extLst>
                    <a:ext uri="{FF2B5EF4-FFF2-40B4-BE49-F238E27FC236}">
                      <a16:creationId xmlns:a16="http://schemas.microsoft.com/office/drawing/2014/main" id="{B3BDBA5A-B7FC-4152-0C8A-01A45A1F70C0}"/>
                    </a:ext>
                  </a:extLst>
                </p:cNvPr>
                <p:cNvSpPr/>
                <p:nvPr/>
              </p:nvSpPr>
              <p:spPr>
                <a:xfrm>
                  <a:off x="2049004" y="2804726"/>
                  <a:ext cx="52003" cy="22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5707" extrusionOk="0">
                      <a:moveTo>
                        <a:pt x="1157" y="0"/>
                      </a:moveTo>
                      <a:cubicBezTo>
                        <a:pt x="1157" y="0"/>
                        <a:pt x="505" y="3082"/>
                        <a:pt x="0" y="5706"/>
                      </a:cubicBezTo>
                      <a:cubicBezTo>
                        <a:pt x="783" y="4765"/>
                        <a:pt x="1339" y="3997"/>
                        <a:pt x="1339" y="3997"/>
                      </a:cubicBezTo>
                      <a:lnTo>
                        <a:pt x="1339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0" name="Google Shape;4788;p59">
                  <a:extLst>
                    <a:ext uri="{FF2B5EF4-FFF2-40B4-BE49-F238E27FC236}">
                      <a16:creationId xmlns:a16="http://schemas.microsoft.com/office/drawing/2014/main" id="{AB41E4A0-7ABB-02D6-E19B-DA089D903E90}"/>
                    </a:ext>
                  </a:extLst>
                </p:cNvPr>
                <p:cNvSpPr/>
                <p:nvPr/>
              </p:nvSpPr>
              <p:spPr>
                <a:xfrm>
                  <a:off x="2219811" y="2604325"/>
                  <a:ext cx="184284" cy="141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5" h="3655" extrusionOk="0">
                      <a:moveTo>
                        <a:pt x="357" y="0"/>
                      </a:moveTo>
                      <a:lnTo>
                        <a:pt x="358" y="2458"/>
                      </a:lnTo>
                      <a:cubicBezTo>
                        <a:pt x="358" y="2458"/>
                        <a:pt x="225" y="2431"/>
                        <a:pt x="0" y="2403"/>
                      </a:cubicBezTo>
                      <a:lnTo>
                        <a:pt x="0" y="2403"/>
                      </a:lnTo>
                      <a:cubicBezTo>
                        <a:pt x="263" y="2961"/>
                        <a:pt x="888" y="3654"/>
                        <a:pt x="2372" y="3654"/>
                      </a:cubicBezTo>
                      <a:cubicBezTo>
                        <a:pt x="3855" y="3654"/>
                        <a:pt x="4481" y="2961"/>
                        <a:pt x="4744" y="2403"/>
                      </a:cubicBezTo>
                      <a:lnTo>
                        <a:pt x="4744" y="2403"/>
                      </a:lnTo>
                      <a:cubicBezTo>
                        <a:pt x="4519" y="2431"/>
                        <a:pt x="4387" y="2458"/>
                        <a:pt x="4387" y="2458"/>
                      </a:cubicBezTo>
                      <a:lnTo>
                        <a:pt x="438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789;p59">
                  <a:extLst>
                    <a:ext uri="{FF2B5EF4-FFF2-40B4-BE49-F238E27FC236}">
                      <a16:creationId xmlns:a16="http://schemas.microsoft.com/office/drawing/2014/main" id="{B9CF4B75-3633-741B-EC76-250E0B8D7309}"/>
                    </a:ext>
                  </a:extLst>
                </p:cNvPr>
                <p:cNvSpPr/>
                <p:nvPr/>
              </p:nvSpPr>
              <p:spPr>
                <a:xfrm>
                  <a:off x="2233637" y="2604325"/>
                  <a:ext cx="156593" cy="76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2" h="1982" extrusionOk="0">
                      <a:moveTo>
                        <a:pt x="1" y="0"/>
                      </a:moveTo>
                      <a:lnTo>
                        <a:pt x="2" y="1958"/>
                      </a:lnTo>
                      <a:cubicBezTo>
                        <a:pt x="255" y="1972"/>
                        <a:pt x="541" y="1982"/>
                        <a:pt x="851" y="1982"/>
                      </a:cubicBezTo>
                      <a:cubicBezTo>
                        <a:pt x="1758" y="1982"/>
                        <a:pt x="2876" y="1900"/>
                        <a:pt x="4031" y="1617"/>
                      </a:cubicBezTo>
                      <a:lnTo>
                        <a:pt x="403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790;p59">
                  <a:extLst>
                    <a:ext uri="{FF2B5EF4-FFF2-40B4-BE49-F238E27FC236}">
                      <a16:creationId xmlns:a16="http://schemas.microsoft.com/office/drawing/2014/main" id="{7D07698E-9F9C-321A-5B87-743818B9E292}"/>
                    </a:ext>
                  </a:extLst>
                </p:cNvPr>
                <p:cNvSpPr/>
                <p:nvPr/>
              </p:nvSpPr>
              <p:spPr>
                <a:xfrm>
                  <a:off x="2035683" y="2692796"/>
                  <a:ext cx="552502" cy="791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6" h="20371" extrusionOk="0">
                      <a:moveTo>
                        <a:pt x="3668" y="0"/>
                      </a:moveTo>
                      <a:cubicBezTo>
                        <a:pt x="3095" y="0"/>
                        <a:pt x="2400" y="55"/>
                        <a:pt x="1682" y="238"/>
                      </a:cubicBezTo>
                      <a:cubicBezTo>
                        <a:pt x="1682" y="238"/>
                        <a:pt x="561" y="17010"/>
                        <a:pt x="0" y="20370"/>
                      </a:cubicBezTo>
                      <a:lnTo>
                        <a:pt x="14225" y="20370"/>
                      </a:lnTo>
                      <a:cubicBezTo>
                        <a:pt x="13666" y="17010"/>
                        <a:pt x="12545" y="238"/>
                        <a:pt x="12545" y="238"/>
                      </a:cubicBezTo>
                      <a:cubicBezTo>
                        <a:pt x="11826" y="55"/>
                        <a:pt x="11131" y="0"/>
                        <a:pt x="10558" y="0"/>
                      </a:cubicBezTo>
                      <a:cubicBezTo>
                        <a:pt x="10111" y="0"/>
                        <a:pt x="9738" y="33"/>
                        <a:pt x="9485" y="65"/>
                      </a:cubicBezTo>
                      <a:cubicBezTo>
                        <a:pt x="9222" y="623"/>
                        <a:pt x="8596" y="1316"/>
                        <a:pt x="7113" y="1316"/>
                      </a:cubicBezTo>
                      <a:cubicBezTo>
                        <a:pt x="5629" y="1316"/>
                        <a:pt x="5004" y="623"/>
                        <a:pt x="4741" y="65"/>
                      </a:cubicBezTo>
                      <a:cubicBezTo>
                        <a:pt x="4488" y="33"/>
                        <a:pt x="4115" y="0"/>
                        <a:pt x="366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791;p59">
                  <a:extLst>
                    <a:ext uri="{FF2B5EF4-FFF2-40B4-BE49-F238E27FC236}">
                      <a16:creationId xmlns:a16="http://schemas.microsoft.com/office/drawing/2014/main" id="{2EE6B9B5-2F3C-3ADC-6247-9F4CB927DB43}"/>
                    </a:ext>
                  </a:extLst>
                </p:cNvPr>
                <p:cNvSpPr/>
                <p:nvPr/>
              </p:nvSpPr>
              <p:spPr>
                <a:xfrm>
                  <a:off x="1700788" y="2177424"/>
                  <a:ext cx="201178" cy="220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0" h="5683" extrusionOk="0">
                      <a:moveTo>
                        <a:pt x="2782" y="0"/>
                      </a:moveTo>
                      <a:cubicBezTo>
                        <a:pt x="2526" y="0"/>
                        <a:pt x="2251" y="42"/>
                        <a:pt x="1960" y="143"/>
                      </a:cubicBezTo>
                      <a:cubicBezTo>
                        <a:pt x="335" y="706"/>
                        <a:pt x="0" y="3026"/>
                        <a:pt x="1295" y="4679"/>
                      </a:cubicBezTo>
                      <a:cubicBezTo>
                        <a:pt x="1847" y="5385"/>
                        <a:pt x="2587" y="5683"/>
                        <a:pt x="3282" y="5683"/>
                      </a:cubicBezTo>
                      <a:cubicBezTo>
                        <a:pt x="4104" y="5683"/>
                        <a:pt x="4865" y="5266"/>
                        <a:pt x="5180" y="4612"/>
                      </a:cubicBezTo>
                      <a:lnTo>
                        <a:pt x="4928" y="1130"/>
                      </a:lnTo>
                      <a:cubicBezTo>
                        <a:pt x="4928" y="1130"/>
                        <a:pt x="4106" y="0"/>
                        <a:pt x="27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4" name="Google Shape;4792;p59">
                  <a:extLst>
                    <a:ext uri="{FF2B5EF4-FFF2-40B4-BE49-F238E27FC236}">
                      <a16:creationId xmlns:a16="http://schemas.microsoft.com/office/drawing/2014/main" id="{8B65EA7E-9501-3F5F-20A3-B7F4048BEACE}"/>
                    </a:ext>
                  </a:extLst>
                </p:cNvPr>
                <p:cNvSpPr/>
                <p:nvPr/>
              </p:nvSpPr>
              <p:spPr>
                <a:xfrm>
                  <a:off x="1776871" y="2177424"/>
                  <a:ext cx="125096" cy="219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1" h="5657" extrusionOk="0">
                      <a:moveTo>
                        <a:pt x="823" y="0"/>
                      </a:moveTo>
                      <a:cubicBezTo>
                        <a:pt x="567" y="0"/>
                        <a:pt x="292" y="42"/>
                        <a:pt x="1" y="143"/>
                      </a:cubicBezTo>
                      <a:cubicBezTo>
                        <a:pt x="1" y="143"/>
                        <a:pt x="1273" y="632"/>
                        <a:pt x="1798" y="2632"/>
                      </a:cubicBezTo>
                      <a:cubicBezTo>
                        <a:pt x="1798" y="2632"/>
                        <a:pt x="1303" y="4256"/>
                        <a:pt x="1652" y="5656"/>
                      </a:cubicBezTo>
                      <a:cubicBezTo>
                        <a:pt x="2342" y="5561"/>
                        <a:pt x="2948" y="5177"/>
                        <a:pt x="3221" y="4612"/>
                      </a:cubicBezTo>
                      <a:lnTo>
                        <a:pt x="2969" y="1130"/>
                      </a:lnTo>
                      <a:cubicBezTo>
                        <a:pt x="2969" y="1130"/>
                        <a:pt x="2147" y="0"/>
                        <a:pt x="82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793;p59">
                  <a:extLst>
                    <a:ext uri="{FF2B5EF4-FFF2-40B4-BE49-F238E27FC236}">
                      <a16:creationId xmlns:a16="http://schemas.microsoft.com/office/drawing/2014/main" id="{FBFD618F-D3BF-E662-512E-588ACA62F076}"/>
                    </a:ext>
                  </a:extLst>
                </p:cNvPr>
                <p:cNvSpPr/>
                <p:nvPr/>
              </p:nvSpPr>
              <p:spPr>
                <a:xfrm>
                  <a:off x="2721900" y="2177424"/>
                  <a:ext cx="201217" cy="220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" h="5683" extrusionOk="0">
                      <a:moveTo>
                        <a:pt x="2399" y="0"/>
                      </a:moveTo>
                      <a:cubicBezTo>
                        <a:pt x="1074" y="0"/>
                        <a:pt x="252" y="1130"/>
                        <a:pt x="252" y="1130"/>
                      </a:cubicBezTo>
                      <a:lnTo>
                        <a:pt x="1" y="4612"/>
                      </a:lnTo>
                      <a:cubicBezTo>
                        <a:pt x="316" y="5266"/>
                        <a:pt x="1076" y="5683"/>
                        <a:pt x="1899" y="5683"/>
                      </a:cubicBezTo>
                      <a:cubicBezTo>
                        <a:pt x="2594" y="5683"/>
                        <a:pt x="3333" y="5385"/>
                        <a:pt x="3885" y="4679"/>
                      </a:cubicBezTo>
                      <a:cubicBezTo>
                        <a:pt x="5180" y="3026"/>
                        <a:pt x="4846" y="706"/>
                        <a:pt x="3221" y="143"/>
                      </a:cubicBezTo>
                      <a:cubicBezTo>
                        <a:pt x="2930" y="42"/>
                        <a:pt x="2655" y="0"/>
                        <a:pt x="23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794;p59">
                  <a:extLst>
                    <a:ext uri="{FF2B5EF4-FFF2-40B4-BE49-F238E27FC236}">
                      <a16:creationId xmlns:a16="http://schemas.microsoft.com/office/drawing/2014/main" id="{3B57798B-76B9-BED3-4207-1784EF452618}"/>
                    </a:ext>
                  </a:extLst>
                </p:cNvPr>
                <p:cNvSpPr/>
                <p:nvPr/>
              </p:nvSpPr>
              <p:spPr>
                <a:xfrm>
                  <a:off x="2721900" y="2177424"/>
                  <a:ext cx="125134" cy="219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2" h="5657" extrusionOk="0">
                      <a:moveTo>
                        <a:pt x="2399" y="0"/>
                      </a:moveTo>
                      <a:cubicBezTo>
                        <a:pt x="1074" y="0"/>
                        <a:pt x="252" y="1130"/>
                        <a:pt x="252" y="1130"/>
                      </a:cubicBezTo>
                      <a:lnTo>
                        <a:pt x="1" y="4612"/>
                      </a:lnTo>
                      <a:cubicBezTo>
                        <a:pt x="273" y="5177"/>
                        <a:pt x="879" y="5561"/>
                        <a:pt x="1570" y="5656"/>
                      </a:cubicBezTo>
                      <a:cubicBezTo>
                        <a:pt x="1918" y="4256"/>
                        <a:pt x="1423" y="2632"/>
                        <a:pt x="1423" y="2632"/>
                      </a:cubicBezTo>
                      <a:cubicBezTo>
                        <a:pt x="1949" y="632"/>
                        <a:pt x="3221" y="143"/>
                        <a:pt x="3221" y="143"/>
                      </a:cubicBezTo>
                      <a:cubicBezTo>
                        <a:pt x="2930" y="42"/>
                        <a:pt x="2655" y="0"/>
                        <a:pt x="23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795;p59">
                  <a:extLst>
                    <a:ext uri="{FF2B5EF4-FFF2-40B4-BE49-F238E27FC236}">
                      <a16:creationId xmlns:a16="http://schemas.microsoft.com/office/drawing/2014/main" id="{A9120CF1-92B0-D7BF-8319-3CB70650BCB6}"/>
                    </a:ext>
                  </a:extLst>
                </p:cNvPr>
                <p:cNvSpPr/>
                <p:nvPr/>
              </p:nvSpPr>
              <p:spPr>
                <a:xfrm>
                  <a:off x="2721900" y="2307296"/>
                  <a:ext cx="164632" cy="90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9" h="2339" extrusionOk="0">
                      <a:moveTo>
                        <a:pt x="3297" y="0"/>
                      </a:moveTo>
                      <a:cubicBezTo>
                        <a:pt x="3126" y="0"/>
                        <a:pt x="2953" y="57"/>
                        <a:pt x="2796" y="169"/>
                      </a:cubicBezTo>
                      <a:cubicBezTo>
                        <a:pt x="2469" y="398"/>
                        <a:pt x="2251" y="822"/>
                        <a:pt x="2211" y="1302"/>
                      </a:cubicBezTo>
                      <a:cubicBezTo>
                        <a:pt x="2210" y="1312"/>
                        <a:pt x="2209" y="1322"/>
                        <a:pt x="2209" y="1333"/>
                      </a:cubicBezTo>
                      <a:lnTo>
                        <a:pt x="666" y="675"/>
                      </a:lnTo>
                      <a:cubicBezTo>
                        <a:pt x="644" y="666"/>
                        <a:pt x="621" y="661"/>
                        <a:pt x="599" y="661"/>
                      </a:cubicBezTo>
                      <a:cubicBezTo>
                        <a:pt x="589" y="661"/>
                        <a:pt x="580" y="662"/>
                        <a:pt x="571" y="664"/>
                      </a:cubicBezTo>
                      <a:lnTo>
                        <a:pt x="95" y="442"/>
                      </a:lnTo>
                      <a:cubicBezTo>
                        <a:pt x="84" y="437"/>
                        <a:pt x="73" y="434"/>
                        <a:pt x="62" y="430"/>
                      </a:cubicBezTo>
                      <a:lnTo>
                        <a:pt x="1" y="1268"/>
                      </a:lnTo>
                      <a:cubicBezTo>
                        <a:pt x="316" y="1922"/>
                        <a:pt x="1076" y="2339"/>
                        <a:pt x="1899" y="2339"/>
                      </a:cubicBezTo>
                      <a:cubicBezTo>
                        <a:pt x="2594" y="2339"/>
                        <a:pt x="3333" y="2041"/>
                        <a:pt x="3885" y="1335"/>
                      </a:cubicBezTo>
                      <a:cubicBezTo>
                        <a:pt x="4023" y="1160"/>
                        <a:pt x="4138" y="976"/>
                        <a:pt x="4238" y="789"/>
                      </a:cubicBezTo>
                      <a:cubicBezTo>
                        <a:pt x="4092" y="411"/>
                        <a:pt x="3819" y="113"/>
                        <a:pt x="3496" y="26"/>
                      </a:cubicBezTo>
                      <a:cubicBezTo>
                        <a:pt x="3431" y="9"/>
                        <a:pt x="3364" y="0"/>
                        <a:pt x="3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796;p59">
                  <a:extLst>
                    <a:ext uri="{FF2B5EF4-FFF2-40B4-BE49-F238E27FC236}">
                      <a16:creationId xmlns:a16="http://schemas.microsoft.com/office/drawing/2014/main" id="{8425BE0A-E09E-5CD5-4A17-CDF5DDD12DC7}"/>
                    </a:ext>
                  </a:extLst>
                </p:cNvPr>
                <p:cNvSpPr/>
                <p:nvPr/>
              </p:nvSpPr>
              <p:spPr>
                <a:xfrm>
                  <a:off x="1815359" y="1633622"/>
                  <a:ext cx="993153" cy="1022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72" h="26323" extrusionOk="0">
                      <a:moveTo>
                        <a:pt x="12786" y="0"/>
                      </a:moveTo>
                      <a:cubicBezTo>
                        <a:pt x="5828" y="0"/>
                        <a:pt x="2262" y="3269"/>
                        <a:pt x="1417" y="9413"/>
                      </a:cubicBezTo>
                      <a:cubicBezTo>
                        <a:pt x="995" y="12481"/>
                        <a:pt x="1289" y="15295"/>
                        <a:pt x="1242" y="16849"/>
                      </a:cubicBezTo>
                      <a:cubicBezTo>
                        <a:pt x="1" y="22012"/>
                        <a:pt x="3610" y="26323"/>
                        <a:pt x="12786" y="26323"/>
                      </a:cubicBezTo>
                      <a:cubicBezTo>
                        <a:pt x="21962" y="26323"/>
                        <a:pt x="25571" y="22012"/>
                        <a:pt x="24330" y="16849"/>
                      </a:cubicBezTo>
                      <a:cubicBezTo>
                        <a:pt x="24282" y="15295"/>
                        <a:pt x="24577" y="12481"/>
                        <a:pt x="24155" y="9413"/>
                      </a:cubicBezTo>
                      <a:cubicBezTo>
                        <a:pt x="23310" y="3269"/>
                        <a:pt x="19744" y="0"/>
                        <a:pt x="127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797;p59">
                  <a:extLst>
                    <a:ext uri="{FF2B5EF4-FFF2-40B4-BE49-F238E27FC236}">
                      <a16:creationId xmlns:a16="http://schemas.microsoft.com/office/drawing/2014/main" id="{229A2E19-CFB0-E2FA-CE85-157A18A8B3F1}"/>
                    </a:ext>
                  </a:extLst>
                </p:cNvPr>
                <p:cNvSpPr/>
                <p:nvPr/>
              </p:nvSpPr>
              <p:spPr>
                <a:xfrm>
                  <a:off x="1857497" y="1633622"/>
                  <a:ext cx="908836" cy="608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1" h="15680" extrusionOk="0">
                      <a:moveTo>
                        <a:pt x="11701" y="0"/>
                      </a:moveTo>
                      <a:cubicBezTo>
                        <a:pt x="4743" y="0"/>
                        <a:pt x="1177" y="3269"/>
                        <a:pt x="332" y="9412"/>
                      </a:cubicBezTo>
                      <a:cubicBezTo>
                        <a:pt x="1" y="11821"/>
                        <a:pt x="111" y="14070"/>
                        <a:pt x="150" y="15679"/>
                      </a:cubicBezTo>
                      <a:cubicBezTo>
                        <a:pt x="1848" y="15679"/>
                        <a:pt x="1848" y="12444"/>
                        <a:pt x="1848" y="12444"/>
                      </a:cubicBezTo>
                      <a:cubicBezTo>
                        <a:pt x="1848" y="12444"/>
                        <a:pt x="3419" y="11170"/>
                        <a:pt x="3419" y="8891"/>
                      </a:cubicBezTo>
                      <a:cubicBezTo>
                        <a:pt x="3772" y="11446"/>
                        <a:pt x="5150" y="12936"/>
                        <a:pt x="5877" y="12936"/>
                      </a:cubicBezTo>
                      <a:cubicBezTo>
                        <a:pt x="5947" y="12936"/>
                        <a:pt x="6011" y="12922"/>
                        <a:pt x="6067" y="12894"/>
                      </a:cubicBezTo>
                      <a:cubicBezTo>
                        <a:pt x="6806" y="12525"/>
                        <a:pt x="6702" y="11407"/>
                        <a:pt x="7165" y="8976"/>
                      </a:cubicBezTo>
                      <a:cubicBezTo>
                        <a:pt x="7607" y="6658"/>
                        <a:pt x="8449" y="4827"/>
                        <a:pt x="8449" y="4826"/>
                      </a:cubicBezTo>
                      <a:lnTo>
                        <a:pt x="8449" y="4826"/>
                      </a:lnTo>
                      <a:cubicBezTo>
                        <a:pt x="8029" y="9014"/>
                        <a:pt x="9362" y="11694"/>
                        <a:pt x="10224" y="11694"/>
                      </a:cubicBezTo>
                      <a:cubicBezTo>
                        <a:pt x="11086" y="11694"/>
                        <a:pt x="11701" y="7660"/>
                        <a:pt x="11701" y="7660"/>
                      </a:cubicBezTo>
                      <a:cubicBezTo>
                        <a:pt x="11701" y="7660"/>
                        <a:pt x="12488" y="11940"/>
                        <a:pt x="13643" y="11940"/>
                      </a:cubicBezTo>
                      <a:cubicBezTo>
                        <a:pt x="14953" y="11940"/>
                        <a:pt x="14381" y="7594"/>
                        <a:pt x="16164" y="3022"/>
                      </a:cubicBezTo>
                      <a:cubicBezTo>
                        <a:pt x="17796" y="6439"/>
                        <a:pt x="18476" y="12001"/>
                        <a:pt x="19123" y="12001"/>
                      </a:cubicBezTo>
                      <a:cubicBezTo>
                        <a:pt x="19831" y="12001"/>
                        <a:pt x="19983" y="8891"/>
                        <a:pt x="19983" y="8891"/>
                      </a:cubicBezTo>
                      <a:cubicBezTo>
                        <a:pt x="19983" y="11170"/>
                        <a:pt x="21553" y="12444"/>
                        <a:pt x="21553" y="12444"/>
                      </a:cubicBezTo>
                      <a:cubicBezTo>
                        <a:pt x="21553" y="12444"/>
                        <a:pt x="21553" y="15679"/>
                        <a:pt x="23252" y="15679"/>
                      </a:cubicBezTo>
                      <a:cubicBezTo>
                        <a:pt x="23291" y="14070"/>
                        <a:pt x="23401" y="11821"/>
                        <a:pt x="23070" y="9412"/>
                      </a:cubicBezTo>
                      <a:cubicBezTo>
                        <a:pt x="22225" y="3269"/>
                        <a:pt x="18659" y="0"/>
                        <a:pt x="1170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0" name="Google Shape;4798;p59">
                  <a:extLst>
                    <a:ext uri="{FF2B5EF4-FFF2-40B4-BE49-F238E27FC236}">
                      <a16:creationId xmlns:a16="http://schemas.microsoft.com/office/drawing/2014/main" id="{CFC144DB-01E7-9A55-41FD-9D09BE50A22B}"/>
                    </a:ext>
                  </a:extLst>
                </p:cNvPr>
                <p:cNvSpPr/>
                <p:nvPr/>
              </p:nvSpPr>
              <p:spPr>
                <a:xfrm>
                  <a:off x="2432872" y="2144761"/>
                  <a:ext cx="145408" cy="145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4" h="3745" extrusionOk="0">
                      <a:moveTo>
                        <a:pt x="1872" y="0"/>
                      </a:moveTo>
                      <a:cubicBezTo>
                        <a:pt x="839" y="0"/>
                        <a:pt x="0" y="838"/>
                        <a:pt x="0" y="1872"/>
                      </a:cubicBezTo>
                      <a:cubicBezTo>
                        <a:pt x="0" y="2906"/>
                        <a:pt x="839" y="3744"/>
                        <a:pt x="1872" y="3744"/>
                      </a:cubicBezTo>
                      <a:cubicBezTo>
                        <a:pt x="2906" y="3744"/>
                        <a:pt x="3743" y="2906"/>
                        <a:pt x="3743" y="1872"/>
                      </a:cubicBezTo>
                      <a:cubicBezTo>
                        <a:pt x="3743" y="838"/>
                        <a:pt x="2906" y="0"/>
                        <a:pt x="187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1" name="Google Shape;4799;p59">
                  <a:extLst>
                    <a:ext uri="{FF2B5EF4-FFF2-40B4-BE49-F238E27FC236}">
                      <a16:creationId xmlns:a16="http://schemas.microsoft.com/office/drawing/2014/main" id="{B1211B64-BE44-5F4F-C173-00B058084B8D}"/>
                    </a:ext>
                  </a:extLst>
                </p:cNvPr>
                <p:cNvSpPr/>
                <p:nvPr/>
              </p:nvSpPr>
              <p:spPr>
                <a:xfrm>
                  <a:off x="2419473" y="2120100"/>
                  <a:ext cx="207353" cy="111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9" h="2883" extrusionOk="0">
                      <a:moveTo>
                        <a:pt x="2670" y="1"/>
                      </a:moveTo>
                      <a:cubicBezTo>
                        <a:pt x="1198" y="1"/>
                        <a:pt x="0" y="1198"/>
                        <a:pt x="0" y="2670"/>
                      </a:cubicBezTo>
                      <a:cubicBezTo>
                        <a:pt x="0" y="2788"/>
                        <a:pt x="96" y="2883"/>
                        <a:pt x="214" y="2883"/>
                      </a:cubicBezTo>
                      <a:cubicBezTo>
                        <a:pt x="331" y="2883"/>
                        <a:pt x="427" y="2788"/>
                        <a:pt x="427" y="2670"/>
                      </a:cubicBezTo>
                      <a:cubicBezTo>
                        <a:pt x="427" y="1432"/>
                        <a:pt x="1433" y="426"/>
                        <a:pt x="2670" y="426"/>
                      </a:cubicBezTo>
                      <a:cubicBezTo>
                        <a:pt x="3907" y="426"/>
                        <a:pt x="4914" y="1432"/>
                        <a:pt x="4914" y="2670"/>
                      </a:cubicBezTo>
                      <a:cubicBezTo>
                        <a:pt x="4914" y="2788"/>
                        <a:pt x="5009" y="2883"/>
                        <a:pt x="5127" y="2883"/>
                      </a:cubicBezTo>
                      <a:cubicBezTo>
                        <a:pt x="5244" y="2883"/>
                        <a:pt x="5339" y="2788"/>
                        <a:pt x="5339" y="2670"/>
                      </a:cubicBezTo>
                      <a:cubicBezTo>
                        <a:pt x="5339" y="1198"/>
                        <a:pt x="4142" y="1"/>
                        <a:pt x="26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2" name="Google Shape;4800;p59">
                  <a:extLst>
                    <a:ext uri="{FF2B5EF4-FFF2-40B4-BE49-F238E27FC236}">
                      <a16:creationId xmlns:a16="http://schemas.microsoft.com/office/drawing/2014/main" id="{825CBC89-CDB2-FC2F-DD5C-7CA064DB3CD3}"/>
                    </a:ext>
                  </a:extLst>
                </p:cNvPr>
                <p:cNvSpPr/>
                <p:nvPr/>
              </p:nvSpPr>
              <p:spPr>
                <a:xfrm>
                  <a:off x="2600378" y="2269196"/>
                  <a:ext cx="148320" cy="14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9" h="3819" extrusionOk="0">
                      <a:moveTo>
                        <a:pt x="1909" y="1"/>
                      </a:moveTo>
                      <a:cubicBezTo>
                        <a:pt x="855" y="1"/>
                        <a:pt x="1" y="855"/>
                        <a:pt x="1" y="1909"/>
                      </a:cubicBezTo>
                      <a:cubicBezTo>
                        <a:pt x="1" y="2964"/>
                        <a:pt x="855" y="3818"/>
                        <a:pt x="1909" y="3818"/>
                      </a:cubicBezTo>
                      <a:cubicBezTo>
                        <a:pt x="2964" y="3818"/>
                        <a:pt x="3819" y="2964"/>
                        <a:pt x="3819" y="1909"/>
                      </a:cubicBezTo>
                      <a:cubicBezTo>
                        <a:pt x="3819" y="855"/>
                        <a:pt x="2964" y="1"/>
                        <a:pt x="190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3" name="Google Shape;4801;p59">
                  <a:extLst>
                    <a:ext uri="{FF2B5EF4-FFF2-40B4-BE49-F238E27FC236}">
                      <a16:creationId xmlns:a16="http://schemas.microsoft.com/office/drawing/2014/main" id="{7702067C-457C-A77D-7E75-18BC88991D0A}"/>
                    </a:ext>
                  </a:extLst>
                </p:cNvPr>
                <p:cNvSpPr/>
                <p:nvPr/>
              </p:nvSpPr>
              <p:spPr>
                <a:xfrm>
                  <a:off x="2010400" y="2144761"/>
                  <a:ext cx="145408" cy="145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4" h="3745" extrusionOk="0">
                      <a:moveTo>
                        <a:pt x="1873" y="0"/>
                      </a:moveTo>
                      <a:cubicBezTo>
                        <a:pt x="839" y="0"/>
                        <a:pt x="1" y="838"/>
                        <a:pt x="1" y="1872"/>
                      </a:cubicBezTo>
                      <a:cubicBezTo>
                        <a:pt x="1" y="2906"/>
                        <a:pt x="839" y="3744"/>
                        <a:pt x="1873" y="3744"/>
                      </a:cubicBezTo>
                      <a:cubicBezTo>
                        <a:pt x="2906" y="3744"/>
                        <a:pt x="3744" y="2906"/>
                        <a:pt x="3744" y="1872"/>
                      </a:cubicBezTo>
                      <a:cubicBezTo>
                        <a:pt x="3744" y="838"/>
                        <a:pt x="2906" y="0"/>
                        <a:pt x="187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" name="Google Shape;4802;p59">
                  <a:extLst>
                    <a:ext uri="{FF2B5EF4-FFF2-40B4-BE49-F238E27FC236}">
                      <a16:creationId xmlns:a16="http://schemas.microsoft.com/office/drawing/2014/main" id="{7C33134B-4DE4-FE1B-9697-61B47AC9A0AE}"/>
                    </a:ext>
                  </a:extLst>
                </p:cNvPr>
                <p:cNvSpPr/>
                <p:nvPr/>
              </p:nvSpPr>
              <p:spPr>
                <a:xfrm>
                  <a:off x="1997001" y="2120100"/>
                  <a:ext cx="207392" cy="111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2883" extrusionOk="0">
                      <a:moveTo>
                        <a:pt x="2670" y="1"/>
                      </a:moveTo>
                      <a:cubicBezTo>
                        <a:pt x="1198" y="1"/>
                        <a:pt x="1" y="1198"/>
                        <a:pt x="1" y="2670"/>
                      </a:cubicBezTo>
                      <a:cubicBezTo>
                        <a:pt x="1" y="2788"/>
                        <a:pt x="96" y="2883"/>
                        <a:pt x="214" y="2883"/>
                      </a:cubicBezTo>
                      <a:cubicBezTo>
                        <a:pt x="332" y="2883"/>
                        <a:pt x="427" y="2788"/>
                        <a:pt x="427" y="2670"/>
                      </a:cubicBezTo>
                      <a:cubicBezTo>
                        <a:pt x="427" y="1432"/>
                        <a:pt x="1433" y="426"/>
                        <a:pt x="2670" y="426"/>
                      </a:cubicBezTo>
                      <a:cubicBezTo>
                        <a:pt x="3907" y="426"/>
                        <a:pt x="4914" y="1432"/>
                        <a:pt x="4914" y="2670"/>
                      </a:cubicBezTo>
                      <a:cubicBezTo>
                        <a:pt x="4914" y="2788"/>
                        <a:pt x="5009" y="2883"/>
                        <a:pt x="5126" y="2883"/>
                      </a:cubicBezTo>
                      <a:cubicBezTo>
                        <a:pt x="5244" y="2883"/>
                        <a:pt x="5339" y="2788"/>
                        <a:pt x="5339" y="2670"/>
                      </a:cubicBezTo>
                      <a:cubicBezTo>
                        <a:pt x="5339" y="1198"/>
                        <a:pt x="4142" y="1"/>
                        <a:pt x="26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" name="Google Shape;4803;p59">
                  <a:extLst>
                    <a:ext uri="{FF2B5EF4-FFF2-40B4-BE49-F238E27FC236}">
                      <a16:creationId xmlns:a16="http://schemas.microsoft.com/office/drawing/2014/main" id="{1F2DAE49-C9AD-9711-AE2C-FDB029CE958D}"/>
                    </a:ext>
                  </a:extLst>
                </p:cNvPr>
                <p:cNvSpPr/>
                <p:nvPr/>
              </p:nvSpPr>
              <p:spPr>
                <a:xfrm>
                  <a:off x="2013118" y="2005335"/>
                  <a:ext cx="178070" cy="58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5" h="1494" extrusionOk="0">
                      <a:moveTo>
                        <a:pt x="2593" y="1"/>
                      </a:moveTo>
                      <a:cubicBezTo>
                        <a:pt x="1516" y="7"/>
                        <a:pt x="489" y="532"/>
                        <a:pt x="37" y="1305"/>
                      </a:cubicBezTo>
                      <a:cubicBezTo>
                        <a:pt x="1" y="1366"/>
                        <a:pt x="21" y="1442"/>
                        <a:pt x="81" y="1477"/>
                      </a:cubicBezTo>
                      <a:cubicBezTo>
                        <a:pt x="101" y="1489"/>
                        <a:pt x="123" y="1494"/>
                        <a:pt x="144" y="1494"/>
                      </a:cubicBezTo>
                      <a:cubicBezTo>
                        <a:pt x="187" y="1494"/>
                        <a:pt x="229" y="1472"/>
                        <a:pt x="252" y="1433"/>
                      </a:cubicBezTo>
                      <a:cubicBezTo>
                        <a:pt x="663" y="732"/>
                        <a:pt x="1604" y="258"/>
                        <a:pt x="2595" y="251"/>
                      </a:cubicBezTo>
                      <a:lnTo>
                        <a:pt x="2614" y="251"/>
                      </a:lnTo>
                      <a:cubicBezTo>
                        <a:pt x="3400" y="251"/>
                        <a:pt x="4026" y="545"/>
                        <a:pt x="4335" y="1058"/>
                      </a:cubicBezTo>
                      <a:cubicBezTo>
                        <a:pt x="4359" y="1097"/>
                        <a:pt x="4400" y="1119"/>
                        <a:pt x="4442" y="1119"/>
                      </a:cubicBezTo>
                      <a:cubicBezTo>
                        <a:pt x="4464" y="1119"/>
                        <a:pt x="4487" y="1113"/>
                        <a:pt x="4507" y="1101"/>
                      </a:cubicBezTo>
                      <a:cubicBezTo>
                        <a:pt x="4566" y="1065"/>
                        <a:pt x="4585" y="987"/>
                        <a:pt x="4550" y="929"/>
                      </a:cubicBezTo>
                      <a:cubicBezTo>
                        <a:pt x="4194" y="339"/>
                        <a:pt x="3490" y="1"/>
                        <a:pt x="261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" name="Google Shape;4804;p59">
                  <a:extLst>
                    <a:ext uri="{FF2B5EF4-FFF2-40B4-BE49-F238E27FC236}">
                      <a16:creationId xmlns:a16="http://schemas.microsoft.com/office/drawing/2014/main" id="{CB600414-F499-62B1-BA4B-CF5AC73F3CC8}"/>
                    </a:ext>
                  </a:extLst>
                </p:cNvPr>
                <p:cNvSpPr/>
                <p:nvPr/>
              </p:nvSpPr>
              <p:spPr>
                <a:xfrm>
                  <a:off x="2432678" y="2005335"/>
                  <a:ext cx="178070" cy="58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5" h="1494" extrusionOk="0">
                      <a:moveTo>
                        <a:pt x="1972" y="1"/>
                      </a:moveTo>
                      <a:cubicBezTo>
                        <a:pt x="1096" y="1"/>
                        <a:pt x="390" y="339"/>
                        <a:pt x="36" y="929"/>
                      </a:cubicBezTo>
                      <a:cubicBezTo>
                        <a:pt x="0" y="987"/>
                        <a:pt x="19" y="1065"/>
                        <a:pt x="79" y="1101"/>
                      </a:cubicBezTo>
                      <a:cubicBezTo>
                        <a:pt x="99" y="1113"/>
                        <a:pt x="121" y="1119"/>
                        <a:pt x="143" y="1119"/>
                      </a:cubicBezTo>
                      <a:cubicBezTo>
                        <a:pt x="186" y="1119"/>
                        <a:pt x="227" y="1097"/>
                        <a:pt x="251" y="1058"/>
                      </a:cubicBezTo>
                      <a:cubicBezTo>
                        <a:pt x="559" y="545"/>
                        <a:pt x="1186" y="251"/>
                        <a:pt x="1972" y="251"/>
                      </a:cubicBezTo>
                      <a:lnTo>
                        <a:pt x="1990" y="251"/>
                      </a:lnTo>
                      <a:cubicBezTo>
                        <a:pt x="2982" y="258"/>
                        <a:pt x="3923" y="732"/>
                        <a:pt x="4333" y="1433"/>
                      </a:cubicBezTo>
                      <a:cubicBezTo>
                        <a:pt x="4356" y="1472"/>
                        <a:pt x="4398" y="1494"/>
                        <a:pt x="4441" y="1494"/>
                      </a:cubicBezTo>
                      <a:cubicBezTo>
                        <a:pt x="4463" y="1494"/>
                        <a:pt x="4485" y="1489"/>
                        <a:pt x="4505" y="1477"/>
                      </a:cubicBezTo>
                      <a:cubicBezTo>
                        <a:pt x="4564" y="1442"/>
                        <a:pt x="4584" y="1366"/>
                        <a:pt x="4549" y="1305"/>
                      </a:cubicBezTo>
                      <a:cubicBezTo>
                        <a:pt x="4096" y="532"/>
                        <a:pt x="3068" y="7"/>
                        <a:pt x="19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" name="Google Shape;4805;p59">
                  <a:extLst>
                    <a:ext uri="{FF2B5EF4-FFF2-40B4-BE49-F238E27FC236}">
                      <a16:creationId xmlns:a16="http://schemas.microsoft.com/office/drawing/2014/main" id="{6659D0EE-2394-9C7F-DDC8-B8D13EAA919C}"/>
                    </a:ext>
                  </a:extLst>
                </p:cNvPr>
                <p:cNvSpPr/>
                <p:nvPr/>
              </p:nvSpPr>
              <p:spPr>
                <a:xfrm>
                  <a:off x="1875168" y="2269196"/>
                  <a:ext cx="148359" cy="14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3819" extrusionOk="0">
                      <a:moveTo>
                        <a:pt x="1909" y="1"/>
                      </a:moveTo>
                      <a:cubicBezTo>
                        <a:pt x="856" y="1"/>
                        <a:pt x="1" y="855"/>
                        <a:pt x="1" y="1909"/>
                      </a:cubicBezTo>
                      <a:cubicBezTo>
                        <a:pt x="1" y="2964"/>
                        <a:pt x="856" y="3818"/>
                        <a:pt x="1909" y="3818"/>
                      </a:cubicBezTo>
                      <a:cubicBezTo>
                        <a:pt x="2964" y="3818"/>
                        <a:pt x="3819" y="2964"/>
                        <a:pt x="3819" y="1909"/>
                      </a:cubicBezTo>
                      <a:cubicBezTo>
                        <a:pt x="3819" y="855"/>
                        <a:pt x="2964" y="1"/>
                        <a:pt x="190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" name="Google Shape;4806;p59">
                  <a:extLst>
                    <a:ext uri="{FF2B5EF4-FFF2-40B4-BE49-F238E27FC236}">
                      <a16:creationId xmlns:a16="http://schemas.microsoft.com/office/drawing/2014/main" id="{622A802C-AE53-59BF-5A0A-F193C4602C1B}"/>
                    </a:ext>
                  </a:extLst>
                </p:cNvPr>
                <p:cNvSpPr/>
                <p:nvPr/>
              </p:nvSpPr>
              <p:spPr>
                <a:xfrm>
                  <a:off x="2355858" y="2328656"/>
                  <a:ext cx="109755" cy="66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1723" extrusionOk="0">
                      <a:moveTo>
                        <a:pt x="1544" y="1"/>
                      </a:moveTo>
                      <a:cubicBezTo>
                        <a:pt x="639" y="1"/>
                        <a:pt x="176" y="989"/>
                        <a:pt x="0" y="1485"/>
                      </a:cubicBezTo>
                      <a:cubicBezTo>
                        <a:pt x="312" y="1443"/>
                        <a:pt x="631" y="1418"/>
                        <a:pt x="952" y="1418"/>
                      </a:cubicBezTo>
                      <a:cubicBezTo>
                        <a:pt x="1557" y="1418"/>
                        <a:pt x="2168" y="1505"/>
                        <a:pt x="2746" y="1723"/>
                      </a:cubicBezTo>
                      <a:cubicBezTo>
                        <a:pt x="2825" y="1076"/>
                        <a:pt x="2740" y="240"/>
                        <a:pt x="1852" y="37"/>
                      </a:cubicBezTo>
                      <a:cubicBezTo>
                        <a:pt x="1744" y="12"/>
                        <a:pt x="1641" y="1"/>
                        <a:pt x="15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" name="Google Shape;4807;p59">
                  <a:extLst>
                    <a:ext uri="{FF2B5EF4-FFF2-40B4-BE49-F238E27FC236}">
                      <a16:creationId xmlns:a16="http://schemas.microsoft.com/office/drawing/2014/main" id="{61B851FA-9C85-371B-4E1C-02068C0C28C4}"/>
                    </a:ext>
                  </a:extLst>
                </p:cNvPr>
                <p:cNvSpPr/>
                <p:nvPr/>
              </p:nvSpPr>
              <p:spPr>
                <a:xfrm>
                  <a:off x="1704439" y="1527168"/>
                  <a:ext cx="1217478" cy="715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8" h="18421" extrusionOk="0">
                      <a:moveTo>
                        <a:pt x="14145" y="1"/>
                      </a:moveTo>
                      <a:cubicBezTo>
                        <a:pt x="8306" y="1"/>
                        <a:pt x="4471" y="3069"/>
                        <a:pt x="2310" y="6902"/>
                      </a:cubicBezTo>
                      <a:cubicBezTo>
                        <a:pt x="1" y="10998"/>
                        <a:pt x="553" y="14376"/>
                        <a:pt x="1155" y="14508"/>
                      </a:cubicBezTo>
                      <a:cubicBezTo>
                        <a:pt x="1183" y="14514"/>
                        <a:pt x="1211" y="14517"/>
                        <a:pt x="1239" y="14517"/>
                      </a:cubicBezTo>
                      <a:cubicBezTo>
                        <a:pt x="1859" y="14517"/>
                        <a:pt x="2633" y="13138"/>
                        <a:pt x="2633" y="13138"/>
                      </a:cubicBezTo>
                      <a:lnTo>
                        <a:pt x="2633" y="13138"/>
                      </a:lnTo>
                      <a:cubicBezTo>
                        <a:pt x="2633" y="13138"/>
                        <a:pt x="2394" y="18420"/>
                        <a:pt x="4091" y="18420"/>
                      </a:cubicBezTo>
                      <a:cubicBezTo>
                        <a:pt x="5789" y="18420"/>
                        <a:pt x="5789" y="15185"/>
                        <a:pt x="5789" y="15185"/>
                      </a:cubicBezTo>
                      <a:cubicBezTo>
                        <a:pt x="5789" y="15185"/>
                        <a:pt x="7360" y="13307"/>
                        <a:pt x="7360" y="11028"/>
                      </a:cubicBezTo>
                      <a:cubicBezTo>
                        <a:pt x="7713" y="13584"/>
                        <a:pt x="9092" y="15074"/>
                        <a:pt x="9818" y="15074"/>
                      </a:cubicBezTo>
                      <a:cubicBezTo>
                        <a:pt x="9888" y="15074"/>
                        <a:pt x="9952" y="15060"/>
                        <a:pt x="10008" y="15032"/>
                      </a:cubicBezTo>
                      <a:cubicBezTo>
                        <a:pt x="10747" y="14662"/>
                        <a:pt x="10643" y="13545"/>
                        <a:pt x="11107" y="11113"/>
                      </a:cubicBezTo>
                      <a:cubicBezTo>
                        <a:pt x="11548" y="8796"/>
                        <a:pt x="12390" y="6963"/>
                        <a:pt x="12390" y="6963"/>
                      </a:cubicBezTo>
                      <a:lnTo>
                        <a:pt x="12390" y="6963"/>
                      </a:lnTo>
                      <a:cubicBezTo>
                        <a:pt x="11970" y="11152"/>
                        <a:pt x="13303" y="13830"/>
                        <a:pt x="14165" y="13830"/>
                      </a:cubicBezTo>
                      <a:cubicBezTo>
                        <a:pt x="15027" y="13830"/>
                        <a:pt x="15642" y="9796"/>
                        <a:pt x="15642" y="9796"/>
                      </a:cubicBezTo>
                      <a:cubicBezTo>
                        <a:pt x="15642" y="9796"/>
                        <a:pt x="16429" y="14077"/>
                        <a:pt x="17584" y="14077"/>
                      </a:cubicBezTo>
                      <a:cubicBezTo>
                        <a:pt x="18894" y="14077"/>
                        <a:pt x="18322" y="10335"/>
                        <a:pt x="20105" y="5763"/>
                      </a:cubicBezTo>
                      <a:cubicBezTo>
                        <a:pt x="21737" y="9180"/>
                        <a:pt x="22417" y="14139"/>
                        <a:pt x="23064" y="14139"/>
                      </a:cubicBezTo>
                      <a:cubicBezTo>
                        <a:pt x="23772" y="14139"/>
                        <a:pt x="23924" y="11028"/>
                        <a:pt x="23924" y="11028"/>
                      </a:cubicBezTo>
                      <a:cubicBezTo>
                        <a:pt x="23924" y="13307"/>
                        <a:pt x="25494" y="15185"/>
                        <a:pt x="25494" y="15185"/>
                      </a:cubicBezTo>
                      <a:cubicBezTo>
                        <a:pt x="25494" y="15185"/>
                        <a:pt x="25494" y="18420"/>
                        <a:pt x="27193" y="18420"/>
                      </a:cubicBezTo>
                      <a:cubicBezTo>
                        <a:pt x="28890" y="18420"/>
                        <a:pt x="28651" y="13138"/>
                        <a:pt x="28651" y="13138"/>
                      </a:cubicBezTo>
                      <a:lnTo>
                        <a:pt x="28651" y="13138"/>
                      </a:lnTo>
                      <a:cubicBezTo>
                        <a:pt x="28651" y="13138"/>
                        <a:pt x="29425" y="14517"/>
                        <a:pt x="30044" y="14517"/>
                      </a:cubicBezTo>
                      <a:cubicBezTo>
                        <a:pt x="30073" y="14517"/>
                        <a:pt x="30101" y="14514"/>
                        <a:pt x="30129" y="14508"/>
                      </a:cubicBezTo>
                      <a:cubicBezTo>
                        <a:pt x="30730" y="14376"/>
                        <a:pt x="31348" y="11244"/>
                        <a:pt x="28975" y="6902"/>
                      </a:cubicBezTo>
                      <a:cubicBezTo>
                        <a:pt x="26688" y="2720"/>
                        <a:pt x="23865" y="1420"/>
                        <a:pt x="20105" y="1420"/>
                      </a:cubicBezTo>
                      <a:cubicBezTo>
                        <a:pt x="20105" y="1420"/>
                        <a:pt x="18894" y="343"/>
                        <a:pt x="15642" y="65"/>
                      </a:cubicBezTo>
                      <a:cubicBezTo>
                        <a:pt x="15129" y="22"/>
                        <a:pt x="14630" y="1"/>
                        <a:pt x="141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" name="Google Shape;4808;p59">
                  <a:extLst>
                    <a:ext uri="{FF2B5EF4-FFF2-40B4-BE49-F238E27FC236}">
                      <a16:creationId xmlns:a16="http://schemas.microsoft.com/office/drawing/2014/main" id="{EF5DA903-4921-00AC-1370-A544851FAE9C}"/>
                    </a:ext>
                  </a:extLst>
                </p:cNvPr>
                <p:cNvSpPr/>
                <p:nvPr/>
              </p:nvSpPr>
              <p:spPr>
                <a:xfrm>
                  <a:off x="2485264" y="1582318"/>
                  <a:ext cx="132863" cy="161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1" h="4158" extrusionOk="0">
                      <a:moveTo>
                        <a:pt x="0" y="0"/>
                      </a:moveTo>
                      <a:cubicBezTo>
                        <a:pt x="0" y="0"/>
                        <a:pt x="499" y="2047"/>
                        <a:pt x="0" y="4157"/>
                      </a:cubicBezTo>
                      <a:cubicBezTo>
                        <a:pt x="0" y="4157"/>
                        <a:pt x="1017" y="2495"/>
                        <a:pt x="1038" y="833"/>
                      </a:cubicBezTo>
                      <a:cubicBezTo>
                        <a:pt x="1038" y="833"/>
                        <a:pt x="2183" y="498"/>
                        <a:pt x="3420" y="480"/>
                      </a:cubicBezTo>
                      <a:cubicBezTo>
                        <a:pt x="2372" y="143"/>
                        <a:pt x="1238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" name="Google Shape;4809;p59">
                  <a:extLst>
                    <a:ext uri="{FF2B5EF4-FFF2-40B4-BE49-F238E27FC236}">
                      <a16:creationId xmlns:a16="http://schemas.microsoft.com/office/drawing/2014/main" id="{D506BB41-FB7D-9CA4-5E02-64AB69C52341}"/>
                    </a:ext>
                  </a:extLst>
                </p:cNvPr>
                <p:cNvSpPr/>
                <p:nvPr/>
              </p:nvSpPr>
              <p:spPr>
                <a:xfrm>
                  <a:off x="2034207" y="1566200"/>
                  <a:ext cx="429970" cy="69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1" h="1790" extrusionOk="0">
                      <a:moveTo>
                        <a:pt x="6755" y="1"/>
                      </a:moveTo>
                      <a:cubicBezTo>
                        <a:pt x="3195" y="1"/>
                        <a:pt x="80" y="1666"/>
                        <a:pt x="37" y="1690"/>
                      </a:cubicBezTo>
                      <a:cubicBezTo>
                        <a:pt x="10" y="1704"/>
                        <a:pt x="1" y="1736"/>
                        <a:pt x="16" y="1762"/>
                      </a:cubicBezTo>
                      <a:cubicBezTo>
                        <a:pt x="25" y="1780"/>
                        <a:pt x="44" y="1790"/>
                        <a:pt x="62" y="1790"/>
                      </a:cubicBezTo>
                      <a:cubicBezTo>
                        <a:pt x="71" y="1790"/>
                        <a:pt x="79" y="1788"/>
                        <a:pt x="87" y="1784"/>
                      </a:cubicBezTo>
                      <a:cubicBezTo>
                        <a:pt x="130" y="1760"/>
                        <a:pt x="3223" y="106"/>
                        <a:pt x="6752" y="106"/>
                      </a:cubicBezTo>
                      <a:cubicBezTo>
                        <a:pt x="8149" y="106"/>
                        <a:pt x="9613" y="365"/>
                        <a:pt x="10985" y="1086"/>
                      </a:cubicBezTo>
                      <a:cubicBezTo>
                        <a:pt x="10993" y="1090"/>
                        <a:pt x="11001" y="1092"/>
                        <a:pt x="11009" y="1092"/>
                      </a:cubicBezTo>
                      <a:cubicBezTo>
                        <a:pt x="11028" y="1092"/>
                        <a:pt x="11047" y="1082"/>
                        <a:pt x="11056" y="1064"/>
                      </a:cubicBezTo>
                      <a:cubicBezTo>
                        <a:pt x="11070" y="1038"/>
                        <a:pt x="11060" y="1006"/>
                        <a:pt x="11034" y="992"/>
                      </a:cubicBezTo>
                      <a:cubicBezTo>
                        <a:pt x="9647" y="262"/>
                        <a:pt x="8166" y="1"/>
                        <a:pt x="675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" name="Google Shape;4810;p59">
                  <a:extLst>
                    <a:ext uri="{FF2B5EF4-FFF2-40B4-BE49-F238E27FC236}">
                      <a16:creationId xmlns:a16="http://schemas.microsoft.com/office/drawing/2014/main" id="{CEAC7C45-E116-9E6F-F964-42413575F110}"/>
                    </a:ext>
                  </a:extLst>
                </p:cNvPr>
                <p:cNvSpPr/>
                <p:nvPr/>
              </p:nvSpPr>
              <p:spPr>
                <a:xfrm>
                  <a:off x="1837302" y="1631564"/>
                  <a:ext cx="267241" cy="530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1" h="13660" extrusionOk="0">
                      <a:moveTo>
                        <a:pt x="6820" y="0"/>
                      </a:moveTo>
                      <a:cubicBezTo>
                        <a:pt x="6813" y="0"/>
                        <a:pt x="6806" y="2"/>
                        <a:pt x="6799" y="5"/>
                      </a:cubicBezTo>
                      <a:cubicBezTo>
                        <a:pt x="6781" y="12"/>
                        <a:pt x="5076" y="790"/>
                        <a:pt x="3396" y="2847"/>
                      </a:cubicBezTo>
                      <a:cubicBezTo>
                        <a:pt x="1847" y="4744"/>
                        <a:pt x="1" y="8150"/>
                        <a:pt x="1" y="13606"/>
                      </a:cubicBezTo>
                      <a:cubicBezTo>
                        <a:pt x="1" y="13635"/>
                        <a:pt x="25" y="13660"/>
                        <a:pt x="55" y="13660"/>
                      </a:cubicBezTo>
                      <a:cubicBezTo>
                        <a:pt x="83" y="13660"/>
                        <a:pt x="108" y="13635"/>
                        <a:pt x="108" y="13606"/>
                      </a:cubicBezTo>
                      <a:cubicBezTo>
                        <a:pt x="108" y="8185"/>
                        <a:pt x="1939" y="4802"/>
                        <a:pt x="3475" y="2919"/>
                      </a:cubicBezTo>
                      <a:cubicBezTo>
                        <a:pt x="5139" y="879"/>
                        <a:pt x="6825" y="109"/>
                        <a:pt x="6842" y="102"/>
                      </a:cubicBezTo>
                      <a:cubicBezTo>
                        <a:pt x="6869" y="90"/>
                        <a:pt x="6881" y="59"/>
                        <a:pt x="6869" y="32"/>
                      </a:cubicBezTo>
                      <a:cubicBezTo>
                        <a:pt x="6860" y="12"/>
                        <a:pt x="6840" y="0"/>
                        <a:pt x="68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" name="Google Shape;4811;p59">
                  <a:extLst>
                    <a:ext uri="{FF2B5EF4-FFF2-40B4-BE49-F238E27FC236}">
                      <a16:creationId xmlns:a16="http://schemas.microsoft.com/office/drawing/2014/main" id="{7ACA7308-C55B-DA57-F4D6-EFFDB00032B0}"/>
                    </a:ext>
                  </a:extLst>
                </p:cNvPr>
                <p:cNvSpPr/>
                <p:nvPr/>
              </p:nvSpPr>
              <p:spPr>
                <a:xfrm>
                  <a:off x="1879945" y="1911232"/>
                  <a:ext cx="87113" cy="1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3" h="4495" extrusionOk="0">
                      <a:moveTo>
                        <a:pt x="2190" y="1"/>
                      </a:moveTo>
                      <a:cubicBezTo>
                        <a:pt x="2162" y="1"/>
                        <a:pt x="2136" y="20"/>
                        <a:pt x="2133" y="49"/>
                      </a:cubicBezTo>
                      <a:cubicBezTo>
                        <a:pt x="2130" y="79"/>
                        <a:pt x="1815" y="3156"/>
                        <a:pt x="31" y="4398"/>
                      </a:cubicBezTo>
                      <a:cubicBezTo>
                        <a:pt x="7" y="4415"/>
                        <a:pt x="1" y="4449"/>
                        <a:pt x="18" y="4472"/>
                      </a:cubicBezTo>
                      <a:cubicBezTo>
                        <a:pt x="29" y="4487"/>
                        <a:pt x="45" y="4495"/>
                        <a:pt x="62" y="4495"/>
                      </a:cubicBezTo>
                      <a:cubicBezTo>
                        <a:pt x="73" y="4495"/>
                        <a:pt x="83" y="4492"/>
                        <a:pt x="92" y="4486"/>
                      </a:cubicBezTo>
                      <a:cubicBezTo>
                        <a:pt x="1047" y="3821"/>
                        <a:pt x="1580" y="2651"/>
                        <a:pt x="1859" y="1787"/>
                      </a:cubicBezTo>
                      <a:cubicBezTo>
                        <a:pt x="2160" y="855"/>
                        <a:pt x="2239" y="66"/>
                        <a:pt x="2240" y="58"/>
                      </a:cubicBezTo>
                      <a:cubicBezTo>
                        <a:pt x="2242" y="30"/>
                        <a:pt x="2220" y="3"/>
                        <a:pt x="2192" y="1"/>
                      </a:cubicBezTo>
                      <a:cubicBezTo>
                        <a:pt x="2191" y="1"/>
                        <a:pt x="2190" y="1"/>
                        <a:pt x="219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" name="Google Shape;4812;p59">
                  <a:extLst>
                    <a:ext uri="{FF2B5EF4-FFF2-40B4-BE49-F238E27FC236}">
                      <a16:creationId xmlns:a16="http://schemas.microsoft.com/office/drawing/2014/main" id="{88235B35-25B1-40F4-EFB4-8B158725223A}"/>
                    </a:ext>
                  </a:extLst>
                </p:cNvPr>
                <p:cNvSpPr/>
                <p:nvPr/>
              </p:nvSpPr>
              <p:spPr>
                <a:xfrm>
                  <a:off x="1754928" y="1764154"/>
                  <a:ext cx="96589" cy="253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7" h="6527" extrusionOk="0">
                      <a:moveTo>
                        <a:pt x="2426" y="0"/>
                      </a:moveTo>
                      <a:cubicBezTo>
                        <a:pt x="2411" y="0"/>
                        <a:pt x="2395" y="7"/>
                        <a:pt x="2384" y="20"/>
                      </a:cubicBezTo>
                      <a:cubicBezTo>
                        <a:pt x="343" y="2635"/>
                        <a:pt x="6" y="6432"/>
                        <a:pt x="3" y="6469"/>
                      </a:cubicBezTo>
                      <a:cubicBezTo>
                        <a:pt x="1" y="6499"/>
                        <a:pt x="23" y="6524"/>
                        <a:pt x="51" y="6527"/>
                      </a:cubicBezTo>
                      <a:lnTo>
                        <a:pt x="57" y="6527"/>
                      </a:lnTo>
                      <a:cubicBezTo>
                        <a:pt x="84" y="6527"/>
                        <a:pt x="107" y="6506"/>
                        <a:pt x="109" y="6478"/>
                      </a:cubicBezTo>
                      <a:cubicBezTo>
                        <a:pt x="112" y="6440"/>
                        <a:pt x="446" y="2676"/>
                        <a:pt x="2468" y="86"/>
                      </a:cubicBezTo>
                      <a:cubicBezTo>
                        <a:pt x="2486" y="63"/>
                        <a:pt x="2482" y="29"/>
                        <a:pt x="2459" y="12"/>
                      </a:cubicBezTo>
                      <a:cubicBezTo>
                        <a:pt x="2450" y="4"/>
                        <a:pt x="2438" y="0"/>
                        <a:pt x="24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" name="Google Shape;4813;p59">
                  <a:extLst>
                    <a:ext uri="{FF2B5EF4-FFF2-40B4-BE49-F238E27FC236}">
                      <a16:creationId xmlns:a16="http://schemas.microsoft.com/office/drawing/2014/main" id="{EF476541-C8F6-C2CE-58E2-445BA24C8D8D}"/>
                    </a:ext>
                  </a:extLst>
                </p:cNvPr>
                <p:cNvSpPr/>
                <p:nvPr/>
              </p:nvSpPr>
              <p:spPr>
                <a:xfrm>
                  <a:off x="2092812" y="1678013"/>
                  <a:ext cx="171273" cy="33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0" h="8745" extrusionOk="0">
                      <a:moveTo>
                        <a:pt x="4351" y="1"/>
                      </a:moveTo>
                      <a:cubicBezTo>
                        <a:pt x="4344" y="1"/>
                        <a:pt x="4337" y="2"/>
                        <a:pt x="4330" y="5"/>
                      </a:cubicBezTo>
                      <a:cubicBezTo>
                        <a:pt x="4320" y="8"/>
                        <a:pt x="3269" y="434"/>
                        <a:pt x="2217" y="1714"/>
                      </a:cubicBezTo>
                      <a:cubicBezTo>
                        <a:pt x="462" y="3850"/>
                        <a:pt x="43" y="6687"/>
                        <a:pt x="1" y="8691"/>
                      </a:cubicBezTo>
                      <a:cubicBezTo>
                        <a:pt x="1" y="8720"/>
                        <a:pt x="23" y="8744"/>
                        <a:pt x="53" y="8745"/>
                      </a:cubicBezTo>
                      <a:lnTo>
                        <a:pt x="54" y="8745"/>
                      </a:lnTo>
                      <a:cubicBezTo>
                        <a:pt x="84" y="8745"/>
                        <a:pt x="107" y="8722"/>
                        <a:pt x="108" y="8693"/>
                      </a:cubicBezTo>
                      <a:cubicBezTo>
                        <a:pt x="254" y="1815"/>
                        <a:pt x="4329" y="120"/>
                        <a:pt x="4370" y="103"/>
                      </a:cubicBezTo>
                      <a:cubicBezTo>
                        <a:pt x="4397" y="93"/>
                        <a:pt x="4410" y="62"/>
                        <a:pt x="4399" y="34"/>
                      </a:cubicBezTo>
                      <a:cubicBezTo>
                        <a:pt x="4391" y="13"/>
                        <a:pt x="4371" y="1"/>
                        <a:pt x="435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" name="Google Shape;4814;p59">
                  <a:extLst>
                    <a:ext uri="{FF2B5EF4-FFF2-40B4-BE49-F238E27FC236}">
                      <a16:creationId xmlns:a16="http://schemas.microsoft.com/office/drawing/2014/main" id="{8FDC4A86-9AEF-CD98-F244-E36746970ACA}"/>
                    </a:ext>
                  </a:extLst>
                </p:cNvPr>
                <p:cNvSpPr/>
                <p:nvPr/>
              </p:nvSpPr>
              <p:spPr>
                <a:xfrm>
                  <a:off x="1988457" y="1737240"/>
                  <a:ext cx="68471" cy="245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3" h="6320" extrusionOk="0">
                      <a:moveTo>
                        <a:pt x="1702" y="0"/>
                      </a:moveTo>
                      <a:cubicBezTo>
                        <a:pt x="1684" y="0"/>
                        <a:pt x="1666" y="10"/>
                        <a:pt x="1656" y="28"/>
                      </a:cubicBezTo>
                      <a:cubicBezTo>
                        <a:pt x="0" y="2994"/>
                        <a:pt x="1137" y="6252"/>
                        <a:pt x="1149" y="6284"/>
                      </a:cubicBezTo>
                      <a:cubicBezTo>
                        <a:pt x="1157" y="6306"/>
                        <a:pt x="1177" y="6320"/>
                        <a:pt x="1199" y="6320"/>
                      </a:cubicBezTo>
                      <a:cubicBezTo>
                        <a:pt x="1205" y="6320"/>
                        <a:pt x="1211" y="6318"/>
                        <a:pt x="1216" y="6316"/>
                      </a:cubicBezTo>
                      <a:cubicBezTo>
                        <a:pt x="1244" y="6306"/>
                        <a:pt x="1259" y="6276"/>
                        <a:pt x="1249" y="6248"/>
                      </a:cubicBezTo>
                      <a:cubicBezTo>
                        <a:pt x="1237" y="6216"/>
                        <a:pt x="116" y="3004"/>
                        <a:pt x="1748" y="79"/>
                      </a:cubicBezTo>
                      <a:cubicBezTo>
                        <a:pt x="1763" y="54"/>
                        <a:pt x="1753" y="22"/>
                        <a:pt x="1728" y="7"/>
                      </a:cubicBezTo>
                      <a:cubicBezTo>
                        <a:pt x="1720" y="2"/>
                        <a:pt x="1711" y="0"/>
                        <a:pt x="17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" name="Google Shape;4815;p59">
                  <a:extLst>
                    <a:ext uri="{FF2B5EF4-FFF2-40B4-BE49-F238E27FC236}">
                      <a16:creationId xmlns:a16="http://schemas.microsoft.com/office/drawing/2014/main" id="{F5F92994-B19C-6C51-E27C-F0AD19E9DDFA}"/>
                    </a:ext>
                  </a:extLst>
                </p:cNvPr>
                <p:cNvSpPr/>
                <p:nvPr/>
              </p:nvSpPr>
              <p:spPr>
                <a:xfrm>
                  <a:off x="2206606" y="1634049"/>
                  <a:ext cx="170419" cy="310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8" h="8007" extrusionOk="0">
                      <a:moveTo>
                        <a:pt x="4327" y="1"/>
                      </a:moveTo>
                      <a:cubicBezTo>
                        <a:pt x="4322" y="1"/>
                        <a:pt x="4317" y="1"/>
                        <a:pt x="4312" y="3"/>
                      </a:cubicBezTo>
                      <a:cubicBezTo>
                        <a:pt x="4275" y="14"/>
                        <a:pt x="3392" y="297"/>
                        <a:pt x="2412" y="1421"/>
                      </a:cubicBezTo>
                      <a:cubicBezTo>
                        <a:pt x="781" y="3294"/>
                        <a:pt x="203" y="6004"/>
                        <a:pt x="4" y="7947"/>
                      </a:cubicBezTo>
                      <a:cubicBezTo>
                        <a:pt x="1" y="7977"/>
                        <a:pt x="23" y="8003"/>
                        <a:pt x="51" y="8006"/>
                      </a:cubicBezTo>
                      <a:cubicBezTo>
                        <a:pt x="53" y="8006"/>
                        <a:pt x="56" y="8007"/>
                        <a:pt x="58" y="8007"/>
                      </a:cubicBezTo>
                      <a:cubicBezTo>
                        <a:pt x="85" y="8007"/>
                        <a:pt x="107" y="7986"/>
                        <a:pt x="110" y="7959"/>
                      </a:cubicBezTo>
                      <a:cubicBezTo>
                        <a:pt x="791" y="1287"/>
                        <a:pt x="4309" y="115"/>
                        <a:pt x="4344" y="104"/>
                      </a:cubicBezTo>
                      <a:cubicBezTo>
                        <a:pt x="4372" y="95"/>
                        <a:pt x="4387" y="65"/>
                        <a:pt x="4379" y="38"/>
                      </a:cubicBezTo>
                      <a:cubicBezTo>
                        <a:pt x="4372" y="15"/>
                        <a:pt x="4350" y="1"/>
                        <a:pt x="43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" name="Google Shape;4816;p59">
                  <a:extLst>
                    <a:ext uri="{FF2B5EF4-FFF2-40B4-BE49-F238E27FC236}">
                      <a16:creationId xmlns:a16="http://schemas.microsoft.com/office/drawing/2014/main" id="{58160119-DCA8-79F9-608C-28E04A96D26F}"/>
                    </a:ext>
                  </a:extLst>
                </p:cNvPr>
                <p:cNvSpPr/>
                <p:nvPr/>
              </p:nvSpPr>
              <p:spPr>
                <a:xfrm>
                  <a:off x="2382539" y="1685198"/>
                  <a:ext cx="81598" cy="327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8422" extrusionOk="0">
                      <a:moveTo>
                        <a:pt x="2040" y="1"/>
                      </a:moveTo>
                      <a:cubicBezTo>
                        <a:pt x="2025" y="1"/>
                        <a:pt x="2009" y="7"/>
                        <a:pt x="1998" y="21"/>
                      </a:cubicBezTo>
                      <a:cubicBezTo>
                        <a:pt x="1977" y="48"/>
                        <a:pt x="1462" y="702"/>
                        <a:pt x="1008" y="2064"/>
                      </a:cubicBezTo>
                      <a:cubicBezTo>
                        <a:pt x="590" y="3317"/>
                        <a:pt x="153" y="5429"/>
                        <a:pt x="440" y="8374"/>
                      </a:cubicBezTo>
                      <a:cubicBezTo>
                        <a:pt x="442" y="8402"/>
                        <a:pt x="465" y="8422"/>
                        <a:pt x="493" y="8422"/>
                      </a:cubicBezTo>
                      <a:lnTo>
                        <a:pt x="497" y="8422"/>
                      </a:lnTo>
                      <a:cubicBezTo>
                        <a:pt x="527" y="8419"/>
                        <a:pt x="548" y="8393"/>
                        <a:pt x="545" y="8363"/>
                      </a:cubicBezTo>
                      <a:cubicBezTo>
                        <a:pt x="1" y="2771"/>
                        <a:pt x="2061" y="113"/>
                        <a:pt x="2082" y="87"/>
                      </a:cubicBezTo>
                      <a:cubicBezTo>
                        <a:pt x="2101" y="64"/>
                        <a:pt x="2096" y="30"/>
                        <a:pt x="2073" y="12"/>
                      </a:cubicBezTo>
                      <a:cubicBezTo>
                        <a:pt x="2064" y="4"/>
                        <a:pt x="2052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" name="Google Shape;4817;p59">
                  <a:extLst>
                    <a:ext uri="{FF2B5EF4-FFF2-40B4-BE49-F238E27FC236}">
                      <a16:creationId xmlns:a16="http://schemas.microsoft.com/office/drawing/2014/main" id="{EE16B177-394B-D53C-F7A3-A38D5A9D9119}"/>
                    </a:ext>
                  </a:extLst>
                </p:cNvPr>
                <p:cNvSpPr/>
                <p:nvPr/>
              </p:nvSpPr>
              <p:spPr>
                <a:xfrm>
                  <a:off x="2251308" y="1643487"/>
                  <a:ext cx="194615" cy="183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1" h="4715" extrusionOk="0">
                      <a:moveTo>
                        <a:pt x="4950" y="1"/>
                      </a:moveTo>
                      <a:cubicBezTo>
                        <a:pt x="4943" y="1"/>
                        <a:pt x="4936" y="2"/>
                        <a:pt x="4929" y="5"/>
                      </a:cubicBezTo>
                      <a:cubicBezTo>
                        <a:pt x="4895" y="20"/>
                        <a:pt x="1504" y="1515"/>
                        <a:pt x="13" y="4639"/>
                      </a:cubicBezTo>
                      <a:cubicBezTo>
                        <a:pt x="1" y="4665"/>
                        <a:pt x="12" y="4697"/>
                        <a:pt x="38" y="4709"/>
                      </a:cubicBezTo>
                      <a:cubicBezTo>
                        <a:pt x="45" y="4713"/>
                        <a:pt x="53" y="4715"/>
                        <a:pt x="61" y="4715"/>
                      </a:cubicBezTo>
                      <a:cubicBezTo>
                        <a:pt x="81" y="4715"/>
                        <a:pt x="100" y="4703"/>
                        <a:pt x="109" y="4684"/>
                      </a:cubicBezTo>
                      <a:cubicBezTo>
                        <a:pt x="1583" y="1598"/>
                        <a:pt x="4938" y="117"/>
                        <a:pt x="4971" y="103"/>
                      </a:cubicBezTo>
                      <a:cubicBezTo>
                        <a:pt x="4998" y="91"/>
                        <a:pt x="5011" y="60"/>
                        <a:pt x="4999" y="33"/>
                      </a:cubicBezTo>
                      <a:cubicBezTo>
                        <a:pt x="4990" y="12"/>
                        <a:pt x="4971" y="1"/>
                        <a:pt x="495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" name="Google Shape;4818;p59">
                  <a:extLst>
                    <a:ext uri="{FF2B5EF4-FFF2-40B4-BE49-F238E27FC236}">
                      <a16:creationId xmlns:a16="http://schemas.microsoft.com/office/drawing/2014/main" id="{0E3D35E9-7F8B-7371-79A4-7BC7E7EB8D03}"/>
                    </a:ext>
                  </a:extLst>
                </p:cNvPr>
                <p:cNvSpPr/>
                <p:nvPr/>
              </p:nvSpPr>
              <p:spPr>
                <a:xfrm>
                  <a:off x="2520878" y="1724968"/>
                  <a:ext cx="94569" cy="275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5" h="7098" extrusionOk="0">
                      <a:moveTo>
                        <a:pt x="59" y="1"/>
                      </a:moveTo>
                      <a:cubicBezTo>
                        <a:pt x="45" y="1"/>
                        <a:pt x="32" y="6"/>
                        <a:pt x="22" y="16"/>
                      </a:cubicBezTo>
                      <a:cubicBezTo>
                        <a:pt x="1" y="37"/>
                        <a:pt x="0" y="71"/>
                        <a:pt x="21" y="92"/>
                      </a:cubicBezTo>
                      <a:cubicBezTo>
                        <a:pt x="27" y="97"/>
                        <a:pt x="604" y="688"/>
                        <a:pt x="1174" y="1835"/>
                      </a:cubicBezTo>
                      <a:cubicBezTo>
                        <a:pt x="1701" y="2894"/>
                        <a:pt x="2328" y="4658"/>
                        <a:pt x="2328" y="7044"/>
                      </a:cubicBezTo>
                      <a:cubicBezTo>
                        <a:pt x="2328" y="7073"/>
                        <a:pt x="2351" y="7098"/>
                        <a:pt x="2381" y="7098"/>
                      </a:cubicBezTo>
                      <a:cubicBezTo>
                        <a:pt x="2411" y="7098"/>
                        <a:pt x="2434" y="7073"/>
                        <a:pt x="2434" y="7044"/>
                      </a:cubicBezTo>
                      <a:cubicBezTo>
                        <a:pt x="2434" y="2431"/>
                        <a:pt x="120" y="40"/>
                        <a:pt x="97" y="16"/>
                      </a:cubicBezTo>
                      <a:cubicBezTo>
                        <a:pt x="86" y="6"/>
                        <a:pt x="73" y="1"/>
                        <a:pt x="5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" name="Google Shape;4819;p59">
                  <a:extLst>
                    <a:ext uri="{FF2B5EF4-FFF2-40B4-BE49-F238E27FC236}">
                      <a16:creationId xmlns:a16="http://schemas.microsoft.com/office/drawing/2014/main" id="{62C6AE9D-A3A6-B599-E988-4F3B96ADCB16}"/>
                    </a:ext>
                  </a:extLst>
                </p:cNvPr>
                <p:cNvSpPr/>
                <p:nvPr/>
              </p:nvSpPr>
              <p:spPr>
                <a:xfrm>
                  <a:off x="2509343" y="1643487"/>
                  <a:ext cx="277222" cy="492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8" h="12676" extrusionOk="0">
                      <a:moveTo>
                        <a:pt x="61" y="0"/>
                      </a:moveTo>
                      <a:cubicBezTo>
                        <a:pt x="40" y="0"/>
                        <a:pt x="20" y="13"/>
                        <a:pt x="12" y="34"/>
                      </a:cubicBezTo>
                      <a:cubicBezTo>
                        <a:pt x="0" y="61"/>
                        <a:pt x="13" y="92"/>
                        <a:pt x="40" y="103"/>
                      </a:cubicBezTo>
                      <a:cubicBezTo>
                        <a:pt x="59" y="111"/>
                        <a:pt x="1809" y="832"/>
                        <a:pt x="3536" y="2728"/>
                      </a:cubicBezTo>
                      <a:cubicBezTo>
                        <a:pt x="5131" y="4478"/>
                        <a:pt x="7031" y="7615"/>
                        <a:pt x="7031" y="12622"/>
                      </a:cubicBezTo>
                      <a:cubicBezTo>
                        <a:pt x="7031" y="12651"/>
                        <a:pt x="7055" y="12675"/>
                        <a:pt x="7084" y="12675"/>
                      </a:cubicBezTo>
                      <a:cubicBezTo>
                        <a:pt x="7114" y="12675"/>
                        <a:pt x="7137" y="12651"/>
                        <a:pt x="7137" y="12622"/>
                      </a:cubicBezTo>
                      <a:cubicBezTo>
                        <a:pt x="7137" y="7578"/>
                        <a:pt x="5221" y="4417"/>
                        <a:pt x="3612" y="2652"/>
                      </a:cubicBezTo>
                      <a:cubicBezTo>
                        <a:pt x="1868" y="740"/>
                        <a:pt x="99" y="11"/>
                        <a:pt x="81" y="4"/>
                      </a:cubicBezTo>
                      <a:cubicBezTo>
                        <a:pt x="74" y="1"/>
                        <a:pt x="68" y="0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" name="Google Shape;4820;p59">
                  <a:extLst>
                    <a:ext uri="{FF2B5EF4-FFF2-40B4-BE49-F238E27FC236}">
                      <a16:creationId xmlns:a16="http://schemas.microsoft.com/office/drawing/2014/main" id="{FB669BFF-C11A-C9B9-EF4B-1EC4B61A5F35}"/>
                    </a:ext>
                  </a:extLst>
                </p:cNvPr>
                <p:cNvSpPr/>
                <p:nvPr/>
              </p:nvSpPr>
              <p:spPr>
                <a:xfrm>
                  <a:off x="2645740" y="1708229"/>
                  <a:ext cx="203470" cy="328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9" h="8451" extrusionOk="0">
                      <a:moveTo>
                        <a:pt x="61" y="0"/>
                      </a:moveTo>
                      <a:cubicBezTo>
                        <a:pt x="42" y="0"/>
                        <a:pt x="24" y="10"/>
                        <a:pt x="15" y="27"/>
                      </a:cubicBezTo>
                      <a:cubicBezTo>
                        <a:pt x="0" y="53"/>
                        <a:pt x="9" y="85"/>
                        <a:pt x="34" y="100"/>
                      </a:cubicBezTo>
                      <a:cubicBezTo>
                        <a:pt x="79" y="125"/>
                        <a:pt x="4482" y="2740"/>
                        <a:pt x="5130" y="8403"/>
                      </a:cubicBezTo>
                      <a:cubicBezTo>
                        <a:pt x="5132" y="8431"/>
                        <a:pt x="5156" y="8451"/>
                        <a:pt x="5182" y="8451"/>
                      </a:cubicBezTo>
                      <a:lnTo>
                        <a:pt x="5188" y="8451"/>
                      </a:lnTo>
                      <a:cubicBezTo>
                        <a:pt x="5218" y="8447"/>
                        <a:pt x="5239" y="8421"/>
                        <a:pt x="5235" y="8391"/>
                      </a:cubicBezTo>
                      <a:cubicBezTo>
                        <a:pt x="4581" y="2674"/>
                        <a:pt x="132" y="34"/>
                        <a:pt x="87" y="7"/>
                      </a:cubicBezTo>
                      <a:cubicBezTo>
                        <a:pt x="79" y="2"/>
                        <a:pt x="70" y="0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" name="Google Shape;4821;p59">
                  <a:extLst>
                    <a:ext uri="{FF2B5EF4-FFF2-40B4-BE49-F238E27FC236}">
                      <a16:creationId xmlns:a16="http://schemas.microsoft.com/office/drawing/2014/main" id="{26AB080A-AB69-01F6-B1B4-83F36D527BB7}"/>
                    </a:ext>
                  </a:extLst>
                </p:cNvPr>
                <p:cNvSpPr/>
                <p:nvPr/>
              </p:nvSpPr>
              <p:spPr>
                <a:xfrm>
                  <a:off x="2645973" y="1860704"/>
                  <a:ext cx="78296" cy="22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" h="5796" extrusionOk="0">
                      <a:moveTo>
                        <a:pt x="53" y="1"/>
                      </a:moveTo>
                      <a:cubicBezTo>
                        <a:pt x="24" y="2"/>
                        <a:pt x="0" y="26"/>
                        <a:pt x="2" y="56"/>
                      </a:cubicBezTo>
                      <a:cubicBezTo>
                        <a:pt x="2" y="65"/>
                        <a:pt x="32" y="974"/>
                        <a:pt x="281" y="2127"/>
                      </a:cubicBezTo>
                      <a:cubicBezTo>
                        <a:pt x="512" y="3193"/>
                        <a:pt x="982" y="4691"/>
                        <a:pt x="1916" y="5778"/>
                      </a:cubicBezTo>
                      <a:cubicBezTo>
                        <a:pt x="1926" y="5790"/>
                        <a:pt x="1941" y="5796"/>
                        <a:pt x="1956" y="5796"/>
                      </a:cubicBezTo>
                      <a:cubicBezTo>
                        <a:pt x="1968" y="5796"/>
                        <a:pt x="1981" y="5792"/>
                        <a:pt x="1991" y="5784"/>
                      </a:cubicBezTo>
                      <a:cubicBezTo>
                        <a:pt x="2014" y="5764"/>
                        <a:pt x="2015" y="5730"/>
                        <a:pt x="1996" y="5709"/>
                      </a:cubicBezTo>
                      <a:cubicBezTo>
                        <a:pt x="238" y="3660"/>
                        <a:pt x="109" y="88"/>
                        <a:pt x="108" y="52"/>
                      </a:cubicBezTo>
                      <a:cubicBezTo>
                        <a:pt x="107" y="24"/>
                        <a:pt x="83" y="1"/>
                        <a:pt x="5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" name="Google Shape;4822;p59">
                  <a:extLst>
                    <a:ext uri="{FF2B5EF4-FFF2-40B4-BE49-F238E27FC236}">
                      <a16:creationId xmlns:a16="http://schemas.microsoft.com/office/drawing/2014/main" id="{A3C10BF4-5810-0A9B-9E62-2882D461FEC5}"/>
                    </a:ext>
                  </a:extLst>
                </p:cNvPr>
                <p:cNvSpPr/>
                <p:nvPr/>
              </p:nvSpPr>
              <p:spPr>
                <a:xfrm>
                  <a:off x="2566123" y="1619679"/>
                  <a:ext cx="158146" cy="69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2" h="1795" extrusionOk="0">
                      <a:moveTo>
                        <a:pt x="50" y="1"/>
                      </a:moveTo>
                      <a:cubicBezTo>
                        <a:pt x="24" y="1"/>
                        <a:pt x="3" y="26"/>
                        <a:pt x="2" y="52"/>
                      </a:cubicBezTo>
                      <a:cubicBezTo>
                        <a:pt x="1" y="82"/>
                        <a:pt x="23" y="106"/>
                        <a:pt x="52" y="108"/>
                      </a:cubicBezTo>
                      <a:cubicBezTo>
                        <a:pt x="73" y="109"/>
                        <a:pt x="2189" y="233"/>
                        <a:pt x="3977" y="1781"/>
                      </a:cubicBezTo>
                      <a:cubicBezTo>
                        <a:pt x="3987" y="1790"/>
                        <a:pt x="4000" y="1794"/>
                        <a:pt x="4012" y="1794"/>
                      </a:cubicBezTo>
                      <a:cubicBezTo>
                        <a:pt x="4027" y="1794"/>
                        <a:pt x="4042" y="1788"/>
                        <a:pt x="4052" y="1776"/>
                      </a:cubicBezTo>
                      <a:cubicBezTo>
                        <a:pt x="4071" y="1753"/>
                        <a:pt x="4070" y="1720"/>
                        <a:pt x="4047" y="1701"/>
                      </a:cubicBezTo>
                      <a:cubicBezTo>
                        <a:pt x="2232" y="129"/>
                        <a:pt x="79" y="3"/>
                        <a:pt x="58" y="2"/>
                      </a:cubicBezTo>
                      <a:cubicBezTo>
                        <a:pt x="55" y="1"/>
                        <a:pt x="53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" name="Google Shape;4823;p59">
                  <a:extLst>
                    <a:ext uri="{FF2B5EF4-FFF2-40B4-BE49-F238E27FC236}">
                      <a16:creationId xmlns:a16="http://schemas.microsoft.com/office/drawing/2014/main" id="{E30FCB94-211B-D6E3-501C-26F6C013C104}"/>
                    </a:ext>
                  </a:extLst>
                </p:cNvPr>
                <p:cNvSpPr/>
                <p:nvPr/>
              </p:nvSpPr>
              <p:spPr>
                <a:xfrm>
                  <a:off x="2691218" y="2353512"/>
                  <a:ext cx="59654" cy="97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2498" extrusionOk="0">
                      <a:moveTo>
                        <a:pt x="786" y="1"/>
                      </a:moveTo>
                      <a:cubicBezTo>
                        <a:pt x="653" y="1"/>
                        <a:pt x="525" y="70"/>
                        <a:pt x="453" y="192"/>
                      </a:cubicBezTo>
                      <a:cubicBezTo>
                        <a:pt x="257" y="522"/>
                        <a:pt x="1" y="1114"/>
                        <a:pt x="71" y="1874"/>
                      </a:cubicBezTo>
                      <a:cubicBezTo>
                        <a:pt x="85" y="2022"/>
                        <a:pt x="185" y="2149"/>
                        <a:pt x="326" y="2199"/>
                      </a:cubicBezTo>
                      <a:cubicBezTo>
                        <a:pt x="504" y="2262"/>
                        <a:pt x="778" y="2363"/>
                        <a:pt x="1100" y="2497"/>
                      </a:cubicBezTo>
                      <a:cubicBezTo>
                        <a:pt x="1117" y="1928"/>
                        <a:pt x="1194" y="1133"/>
                        <a:pt x="1536" y="311"/>
                      </a:cubicBezTo>
                      <a:lnTo>
                        <a:pt x="945" y="36"/>
                      </a:lnTo>
                      <a:cubicBezTo>
                        <a:pt x="894" y="12"/>
                        <a:pt x="839" y="1"/>
                        <a:pt x="78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824;p59">
                  <a:extLst>
                    <a:ext uri="{FF2B5EF4-FFF2-40B4-BE49-F238E27FC236}">
                      <a16:creationId xmlns:a16="http://schemas.microsoft.com/office/drawing/2014/main" id="{DE097106-D7E8-8054-CAA8-37FB928324AF}"/>
                    </a:ext>
                  </a:extLst>
                </p:cNvPr>
                <p:cNvSpPr/>
                <p:nvPr/>
              </p:nvSpPr>
              <p:spPr>
                <a:xfrm>
                  <a:off x="2703840" y="2363066"/>
                  <a:ext cx="47032" cy="87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2252" extrusionOk="0">
                      <a:moveTo>
                        <a:pt x="1071" y="1"/>
                      </a:moveTo>
                      <a:cubicBezTo>
                        <a:pt x="644" y="941"/>
                        <a:pt x="563" y="1988"/>
                        <a:pt x="563" y="1988"/>
                      </a:cubicBezTo>
                      <a:lnTo>
                        <a:pt x="1" y="1953"/>
                      </a:lnTo>
                      <a:lnTo>
                        <a:pt x="1" y="1953"/>
                      </a:lnTo>
                      <a:cubicBezTo>
                        <a:pt x="179" y="2016"/>
                        <a:pt x="453" y="2117"/>
                        <a:pt x="775" y="2251"/>
                      </a:cubicBezTo>
                      <a:cubicBezTo>
                        <a:pt x="792" y="1682"/>
                        <a:pt x="869" y="887"/>
                        <a:pt x="1211" y="65"/>
                      </a:cubicBezTo>
                      <a:lnTo>
                        <a:pt x="107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825;p59">
                  <a:extLst>
                    <a:ext uri="{FF2B5EF4-FFF2-40B4-BE49-F238E27FC236}">
                      <a16:creationId xmlns:a16="http://schemas.microsoft.com/office/drawing/2014/main" id="{5FC577DD-43D0-1E6C-5564-CBE3FE2EE845}"/>
                    </a:ext>
                  </a:extLst>
                </p:cNvPr>
                <p:cNvSpPr/>
                <p:nvPr/>
              </p:nvSpPr>
              <p:spPr>
                <a:xfrm>
                  <a:off x="2699840" y="2361435"/>
                  <a:ext cx="40197" cy="25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" h="664" extrusionOk="0">
                      <a:moveTo>
                        <a:pt x="535" y="0"/>
                      </a:moveTo>
                      <a:cubicBezTo>
                        <a:pt x="498" y="0"/>
                        <a:pt x="466" y="5"/>
                        <a:pt x="443" y="16"/>
                      </a:cubicBezTo>
                      <a:cubicBezTo>
                        <a:pt x="320" y="76"/>
                        <a:pt x="1" y="635"/>
                        <a:pt x="118" y="663"/>
                      </a:cubicBezTo>
                      <a:cubicBezTo>
                        <a:pt x="119" y="664"/>
                        <a:pt x="120" y="664"/>
                        <a:pt x="122" y="664"/>
                      </a:cubicBezTo>
                      <a:cubicBezTo>
                        <a:pt x="191" y="664"/>
                        <a:pt x="433" y="362"/>
                        <a:pt x="558" y="291"/>
                      </a:cubicBezTo>
                      <a:cubicBezTo>
                        <a:pt x="730" y="195"/>
                        <a:pt x="1034" y="240"/>
                        <a:pt x="990" y="159"/>
                      </a:cubicBezTo>
                      <a:cubicBezTo>
                        <a:pt x="954" y="93"/>
                        <a:pt x="696" y="0"/>
                        <a:pt x="53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826;p59">
                  <a:extLst>
                    <a:ext uri="{FF2B5EF4-FFF2-40B4-BE49-F238E27FC236}">
                      <a16:creationId xmlns:a16="http://schemas.microsoft.com/office/drawing/2014/main" id="{9A8F607F-E731-22FA-B574-38448E457044}"/>
                    </a:ext>
                  </a:extLst>
                </p:cNvPr>
                <p:cNvSpPr/>
                <p:nvPr/>
              </p:nvSpPr>
              <p:spPr>
                <a:xfrm>
                  <a:off x="2731454" y="2363727"/>
                  <a:ext cx="43110" cy="99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2553" extrusionOk="0">
                      <a:moveTo>
                        <a:pt x="461" y="1"/>
                      </a:moveTo>
                      <a:cubicBezTo>
                        <a:pt x="451" y="1"/>
                        <a:pt x="442" y="7"/>
                        <a:pt x="439" y="16"/>
                      </a:cubicBezTo>
                      <a:cubicBezTo>
                        <a:pt x="109" y="820"/>
                        <a:pt x="19" y="1669"/>
                        <a:pt x="1" y="2233"/>
                      </a:cubicBezTo>
                      <a:cubicBezTo>
                        <a:pt x="0" y="2247"/>
                        <a:pt x="8" y="2260"/>
                        <a:pt x="22" y="2265"/>
                      </a:cubicBezTo>
                      <a:cubicBezTo>
                        <a:pt x="228" y="2351"/>
                        <a:pt x="463" y="2448"/>
                        <a:pt x="718" y="2552"/>
                      </a:cubicBezTo>
                      <a:cubicBezTo>
                        <a:pt x="713" y="2097"/>
                        <a:pt x="753" y="1139"/>
                        <a:pt x="1109" y="276"/>
                      </a:cubicBezTo>
                      <a:lnTo>
                        <a:pt x="470" y="3"/>
                      </a:lnTo>
                      <a:cubicBezTo>
                        <a:pt x="467" y="1"/>
                        <a:pt x="464" y="1"/>
                        <a:pt x="4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827;p59">
                  <a:extLst>
                    <a:ext uri="{FF2B5EF4-FFF2-40B4-BE49-F238E27FC236}">
                      <a16:creationId xmlns:a16="http://schemas.microsoft.com/office/drawing/2014/main" id="{276E1E52-FE04-314E-7434-2362AF69E6EC}"/>
                    </a:ext>
                  </a:extLst>
                </p:cNvPr>
                <p:cNvSpPr/>
                <p:nvPr/>
              </p:nvSpPr>
              <p:spPr>
                <a:xfrm>
                  <a:off x="2734871" y="2374446"/>
                  <a:ext cx="39692" cy="88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2277" extrusionOk="0">
                      <a:moveTo>
                        <a:pt x="1021" y="0"/>
                      </a:moveTo>
                      <a:lnTo>
                        <a:pt x="1021" y="0"/>
                      </a:lnTo>
                      <a:cubicBezTo>
                        <a:pt x="572" y="724"/>
                        <a:pt x="426" y="2062"/>
                        <a:pt x="426" y="2062"/>
                      </a:cubicBezTo>
                      <a:lnTo>
                        <a:pt x="0" y="2017"/>
                      </a:lnTo>
                      <a:lnTo>
                        <a:pt x="0" y="2017"/>
                      </a:lnTo>
                      <a:cubicBezTo>
                        <a:pt x="191" y="2096"/>
                        <a:pt x="401" y="2183"/>
                        <a:pt x="630" y="2276"/>
                      </a:cubicBezTo>
                      <a:cubicBezTo>
                        <a:pt x="625" y="1821"/>
                        <a:pt x="665" y="863"/>
                        <a:pt x="102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828;p59">
                  <a:extLst>
                    <a:ext uri="{FF2B5EF4-FFF2-40B4-BE49-F238E27FC236}">
                      <a16:creationId xmlns:a16="http://schemas.microsoft.com/office/drawing/2014/main" id="{4CA43490-EAC9-93AC-E46F-BF9C73A2DB6D}"/>
                    </a:ext>
                  </a:extLst>
                </p:cNvPr>
                <p:cNvSpPr/>
                <p:nvPr/>
              </p:nvSpPr>
              <p:spPr>
                <a:xfrm>
                  <a:off x="2738716" y="2373475"/>
                  <a:ext cx="16195" cy="7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2009" extrusionOk="0">
                      <a:moveTo>
                        <a:pt x="371" y="1"/>
                      </a:moveTo>
                      <a:cubicBezTo>
                        <a:pt x="354" y="1"/>
                        <a:pt x="339" y="11"/>
                        <a:pt x="332" y="27"/>
                      </a:cubicBezTo>
                      <a:cubicBezTo>
                        <a:pt x="25" y="787"/>
                        <a:pt x="0" y="1956"/>
                        <a:pt x="0" y="1967"/>
                      </a:cubicBezTo>
                      <a:cubicBezTo>
                        <a:pt x="0" y="1990"/>
                        <a:pt x="18" y="2009"/>
                        <a:pt x="40" y="2009"/>
                      </a:cubicBezTo>
                      <a:lnTo>
                        <a:pt x="41" y="2009"/>
                      </a:lnTo>
                      <a:cubicBezTo>
                        <a:pt x="64" y="2009"/>
                        <a:pt x="82" y="1991"/>
                        <a:pt x="82" y="1969"/>
                      </a:cubicBezTo>
                      <a:cubicBezTo>
                        <a:pt x="83" y="1957"/>
                        <a:pt x="108" y="804"/>
                        <a:pt x="408" y="57"/>
                      </a:cubicBezTo>
                      <a:cubicBezTo>
                        <a:pt x="417" y="36"/>
                        <a:pt x="406" y="12"/>
                        <a:pt x="385" y="3"/>
                      </a:cubicBezTo>
                      <a:cubicBezTo>
                        <a:pt x="380" y="1"/>
                        <a:pt x="376" y="1"/>
                        <a:pt x="37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1" name="Google Shape;4829;p59">
                  <a:extLst>
                    <a:ext uri="{FF2B5EF4-FFF2-40B4-BE49-F238E27FC236}">
                      <a16:creationId xmlns:a16="http://schemas.microsoft.com/office/drawing/2014/main" id="{C533110E-03D3-C5CD-D18C-AFF149DB8148}"/>
                    </a:ext>
                  </a:extLst>
                </p:cNvPr>
                <p:cNvSpPr/>
                <p:nvPr/>
              </p:nvSpPr>
              <p:spPr>
                <a:xfrm>
                  <a:off x="2747260" y="2380621"/>
                  <a:ext cx="18254" cy="70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" h="1825" extrusionOk="0">
                      <a:moveTo>
                        <a:pt x="424" y="1"/>
                      </a:moveTo>
                      <a:cubicBezTo>
                        <a:pt x="408" y="1"/>
                        <a:pt x="393" y="10"/>
                        <a:pt x="386" y="24"/>
                      </a:cubicBezTo>
                      <a:cubicBezTo>
                        <a:pt x="68" y="721"/>
                        <a:pt x="2" y="1771"/>
                        <a:pt x="2" y="1781"/>
                      </a:cubicBezTo>
                      <a:cubicBezTo>
                        <a:pt x="0" y="1804"/>
                        <a:pt x="18" y="1823"/>
                        <a:pt x="40" y="1825"/>
                      </a:cubicBezTo>
                      <a:lnTo>
                        <a:pt x="43" y="1825"/>
                      </a:lnTo>
                      <a:cubicBezTo>
                        <a:pt x="64" y="1825"/>
                        <a:pt x="82" y="1808"/>
                        <a:pt x="84" y="1786"/>
                      </a:cubicBezTo>
                      <a:cubicBezTo>
                        <a:pt x="84" y="1776"/>
                        <a:pt x="149" y="741"/>
                        <a:pt x="461" y="58"/>
                      </a:cubicBezTo>
                      <a:cubicBezTo>
                        <a:pt x="470" y="37"/>
                        <a:pt x="461" y="14"/>
                        <a:pt x="441" y="4"/>
                      </a:cubicBezTo>
                      <a:cubicBezTo>
                        <a:pt x="435" y="2"/>
                        <a:pt x="429" y="1"/>
                        <a:pt x="42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2" name="Google Shape;4830;p59">
                  <a:extLst>
                    <a:ext uri="{FF2B5EF4-FFF2-40B4-BE49-F238E27FC236}">
                      <a16:creationId xmlns:a16="http://schemas.microsoft.com/office/drawing/2014/main" id="{1C7B79CA-6CC2-D15F-B754-7A365861B619}"/>
                    </a:ext>
                  </a:extLst>
                </p:cNvPr>
                <p:cNvSpPr/>
                <p:nvPr/>
              </p:nvSpPr>
              <p:spPr>
                <a:xfrm>
                  <a:off x="2759106" y="2374446"/>
                  <a:ext cx="368451" cy="222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7" h="5734" extrusionOk="0">
                      <a:moveTo>
                        <a:pt x="397" y="0"/>
                      </a:moveTo>
                      <a:cubicBezTo>
                        <a:pt x="41" y="863"/>
                        <a:pt x="1" y="1821"/>
                        <a:pt x="6" y="2276"/>
                      </a:cubicBezTo>
                      <a:cubicBezTo>
                        <a:pt x="1296" y="2805"/>
                        <a:pt x="7188" y="5234"/>
                        <a:pt x="8739" y="5734"/>
                      </a:cubicBezTo>
                      <a:cubicBezTo>
                        <a:pt x="8671" y="5565"/>
                        <a:pt x="8452" y="5104"/>
                        <a:pt x="8520" y="4935"/>
                      </a:cubicBezTo>
                      <a:cubicBezTo>
                        <a:pt x="8571" y="4809"/>
                        <a:pt x="8687" y="4723"/>
                        <a:pt x="8808" y="4661"/>
                      </a:cubicBezTo>
                      <a:cubicBezTo>
                        <a:pt x="8856" y="4636"/>
                        <a:pt x="8908" y="4613"/>
                        <a:pt x="8940" y="4568"/>
                      </a:cubicBezTo>
                      <a:cubicBezTo>
                        <a:pt x="9028" y="4444"/>
                        <a:pt x="8912" y="4246"/>
                        <a:pt x="9011" y="4132"/>
                      </a:cubicBezTo>
                      <a:cubicBezTo>
                        <a:pt x="9117" y="4010"/>
                        <a:pt x="9338" y="4016"/>
                        <a:pt x="9486" y="3861"/>
                      </a:cubicBezTo>
                      <a:lnTo>
                        <a:pt x="397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" name="Google Shape;4831;p59">
                  <a:extLst>
                    <a:ext uri="{FF2B5EF4-FFF2-40B4-BE49-F238E27FC236}">
                      <a16:creationId xmlns:a16="http://schemas.microsoft.com/office/drawing/2014/main" id="{20402BD1-7C0C-0EAD-6235-D9EFC691B043}"/>
                    </a:ext>
                  </a:extLst>
                </p:cNvPr>
                <p:cNvSpPr/>
                <p:nvPr/>
              </p:nvSpPr>
              <p:spPr>
                <a:xfrm>
                  <a:off x="2760931" y="2393942"/>
                  <a:ext cx="347634" cy="16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1" h="4360" extrusionOk="0">
                      <a:moveTo>
                        <a:pt x="182" y="0"/>
                      </a:moveTo>
                      <a:cubicBezTo>
                        <a:pt x="88" y="334"/>
                        <a:pt x="32" y="664"/>
                        <a:pt x="0" y="960"/>
                      </a:cubicBezTo>
                      <a:lnTo>
                        <a:pt x="8515" y="4360"/>
                      </a:lnTo>
                      <a:cubicBezTo>
                        <a:pt x="8574" y="4273"/>
                        <a:pt x="8666" y="4208"/>
                        <a:pt x="8761" y="4159"/>
                      </a:cubicBezTo>
                      <a:cubicBezTo>
                        <a:pt x="8809" y="4134"/>
                        <a:pt x="8861" y="4111"/>
                        <a:pt x="8893" y="4066"/>
                      </a:cubicBezTo>
                      <a:cubicBezTo>
                        <a:pt x="8951" y="3986"/>
                        <a:pt x="8922" y="3873"/>
                        <a:pt x="8922" y="3773"/>
                      </a:cubicBez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" name="Google Shape;4832;p59">
                  <a:extLst>
                    <a:ext uri="{FF2B5EF4-FFF2-40B4-BE49-F238E27FC236}">
                      <a16:creationId xmlns:a16="http://schemas.microsoft.com/office/drawing/2014/main" id="{DCAA2C5A-C396-A6AE-2D52-3D5202184E0B}"/>
                    </a:ext>
                  </a:extLst>
                </p:cNvPr>
                <p:cNvSpPr/>
                <p:nvPr/>
              </p:nvSpPr>
              <p:spPr>
                <a:xfrm>
                  <a:off x="2759106" y="2374446"/>
                  <a:ext cx="248910" cy="18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9" h="4866" extrusionOk="0">
                      <a:moveTo>
                        <a:pt x="397" y="0"/>
                      </a:moveTo>
                      <a:cubicBezTo>
                        <a:pt x="41" y="863"/>
                        <a:pt x="1" y="1821"/>
                        <a:pt x="6" y="2276"/>
                      </a:cubicBezTo>
                      <a:cubicBezTo>
                        <a:pt x="909" y="2647"/>
                        <a:pt x="4063" y="3946"/>
                        <a:pt x="6409" y="4865"/>
                      </a:cubicBezTo>
                      <a:lnTo>
                        <a:pt x="404" y="2160"/>
                      </a:lnTo>
                      <a:cubicBezTo>
                        <a:pt x="147" y="1289"/>
                        <a:pt x="397" y="1"/>
                        <a:pt x="3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5" name="Google Shape;4833;p59">
                  <a:extLst>
                    <a:ext uri="{FF2B5EF4-FFF2-40B4-BE49-F238E27FC236}">
                      <a16:creationId xmlns:a16="http://schemas.microsoft.com/office/drawing/2014/main" id="{1590E9E9-4DFA-19FC-0009-2ABC9FE8522B}"/>
                    </a:ext>
                  </a:extLst>
                </p:cNvPr>
                <p:cNvSpPr/>
                <p:nvPr/>
              </p:nvSpPr>
              <p:spPr>
                <a:xfrm>
                  <a:off x="2761125" y="2387689"/>
                  <a:ext cx="309884" cy="168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4336" extrusionOk="0">
                      <a:moveTo>
                        <a:pt x="1148" y="0"/>
                      </a:moveTo>
                      <a:lnTo>
                        <a:pt x="1148" y="0"/>
                      </a:lnTo>
                      <a:cubicBezTo>
                        <a:pt x="1136" y="363"/>
                        <a:pt x="1182" y="665"/>
                        <a:pt x="1272" y="907"/>
                      </a:cubicBezTo>
                      <a:cubicBezTo>
                        <a:pt x="813" y="1098"/>
                        <a:pt x="363" y="1454"/>
                        <a:pt x="0" y="1955"/>
                      </a:cubicBezTo>
                      <a:cubicBezTo>
                        <a:pt x="589" y="2195"/>
                        <a:pt x="1981" y="2769"/>
                        <a:pt x="3506" y="3386"/>
                      </a:cubicBezTo>
                      <a:cubicBezTo>
                        <a:pt x="4009" y="3230"/>
                        <a:pt x="4320" y="2985"/>
                        <a:pt x="4508" y="2767"/>
                      </a:cubicBezTo>
                      <a:cubicBezTo>
                        <a:pt x="4684" y="3204"/>
                        <a:pt x="4995" y="3445"/>
                        <a:pt x="5306" y="3529"/>
                      </a:cubicBezTo>
                      <a:cubicBezTo>
                        <a:pt x="5367" y="3545"/>
                        <a:pt x="5438" y="3558"/>
                        <a:pt x="5515" y="3558"/>
                      </a:cubicBezTo>
                      <a:cubicBezTo>
                        <a:pt x="5644" y="3558"/>
                        <a:pt x="5790" y="3524"/>
                        <a:pt x="5938" y="3426"/>
                      </a:cubicBezTo>
                      <a:cubicBezTo>
                        <a:pt x="6076" y="3944"/>
                        <a:pt x="6403" y="4221"/>
                        <a:pt x="6730" y="4308"/>
                      </a:cubicBezTo>
                      <a:cubicBezTo>
                        <a:pt x="6788" y="4324"/>
                        <a:pt x="6854" y="4336"/>
                        <a:pt x="6926" y="4336"/>
                      </a:cubicBezTo>
                      <a:cubicBezTo>
                        <a:pt x="7243" y="4336"/>
                        <a:pt x="7671" y="4122"/>
                        <a:pt x="7939" y="3122"/>
                      </a:cubicBezTo>
                      <a:cubicBezTo>
                        <a:pt x="7959" y="3049"/>
                        <a:pt x="7969" y="2975"/>
                        <a:pt x="7978" y="2901"/>
                      </a:cubicBezTo>
                      <a:lnTo>
                        <a:pt x="114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6" name="Google Shape;4834;p59">
                  <a:extLst>
                    <a:ext uri="{FF2B5EF4-FFF2-40B4-BE49-F238E27FC236}">
                      <a16:creationId xmlns:a16="http://schemas.microsoft.com/office/drawing/2014/main" id="{8B19F873-085D-348D-667E-B139C230F998}"/>
                    </a:ext>
                  </a:extLst>
                </p:cNvPr>
                <p:cNvSpPr/>
                <p:nvPr/>
              </p:nvSpPr>
              <p:spPr>
                <a:xfrm>
                  <a:off x="1196019" y="2356464"/>
                  <a:ext cx="546482" cy="38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1" h="10036" extrusionOk="0">
                      <a:moveTo>
                        <a:pt x="13874" y="0"/>
                      </a:moveTo>
                      <a:cubicBezTo>
                        <a:pt x="13921" y="220"/>
                        <a:pt x="13896" y="455"/>
                        <a:pt x="13785" y="667"/>
                      </a:cubicBezTo>
                      <a:cubicBezTo>
                        <a:pt x="12906" y="2341"/>
                        <a:pt x="10752" y="6398"/>
                        <a:pt x="9030" y="9256"/>
                      </a:cubicBezTo>
                      <a:cubicBezTo>
                        <a:pt x="8846" y="9563"/>
                        <a:pt x="8520" y="9734"/>
                        <a:pt x="8185" y="9734"/>
                      </a:cubicBezTo>
                      <a:cubicBezTo>
                        <a:pt x="8029" y="9734"/>
                        <a:pt x="7871" y="9697"/>
                        <a:pt x="7724" y="9620"/>
                      </a:cubicBezTo>
                      <a:cubicBezTo>
                        <a:pt x="6264" y="8849"/>
                        <a:pt x="3106" y="7183"/>
                        <a:pt x="378" y="5735"/>
                      </a:cubicBezTo>
                      <a:cubicBezTo>
                        <a:pt x="216" y="5649"/>
                        <a:pt x="90" y="5523"/>
                        <a:pt x="1" y="5376"/>
                      </a:cubicBezTo>
                      <a:lnTo>
                        <a:pt x="1" y="5376"/>
                      </a:lnTo>
                      <a:cubicBezTo>
                        <a:pt x="61" y="5649"/>
                        <a:pt x="233" y="5896"/>
                        <a:pt x="498" y="6037"/>
                      </a:cubicBezTo>
                      <a:cubicBezTo>
                        <a:pt x="3227" y="7485"/>
                        <a:pt x="6384" y="9151"/>
                        <a:pt x="7845" y="9921"/>
                      </a:cubicBezTo>
                      <a:cubicBezTo>
                        <a:pt x="7992" y="9998"/>
                        <a:pt x="8150" y="10035"/>
                        <a:pt x="8306" y="10035"/>
                      </a:cubicBezTo>
                      <a:cubicBezTo>
                        <a:pt x="8641" y="10035"/>
                        <a:pt x="8966" y="9864"/>
                        <a:pt x="9151" y="9558"/>
                      </a:cubicBezTo>
                      <a:cubicBezTo>
                        <a:pt x="10874" y="6699"/>
                        <a:pt x="13027" y="2643"/>
                        <a:pt x="13905" y="969"/>
                      </a:cubicBezTo>
                      <a:cubicBezTo>
                        <a:pt x="14070" y="654"/>
                        <a:pt x="14047" y="288"/>
                        <a:pt x="1387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7" name="Google Shape;4835;p59">
                  <a:extLst>
                    <a:ext uri="{FF2B5EF4-FFF2-40B4-BE49-F238E27FC236}">
                      <a16:creationId xmlns:a16="http://schemas.microsoft.com/office/drawing/2014/main" id="{23ED3AAD-F1E0-EFBB-C970-ACC18137E777}"/>
                    </a:ext>
                  </a:extLst>
                </p:cNvPr>
                <p:cNvSpPr/>
                <p:nvPr/>
              </p:nvSpPr>
              <p:spPr>
                <a:xfrm>
                  <a:off x="1381507" y="2222708"/>
                  <a:ext cx="324254" cy="206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9" h="5327" extrusionOk="0">
                      <a:moveTo>
                        <a:pt x="975" y="1"/>
                      </a:moveTo>
                      <a:cubicBezTo>
                        <a:pt x="856" y="1"/>
                        <a:pt x="741" y="58"/>
                        <a:pt x="671" y="161"/>
                      </a:cubicBezTo>
                      <a:cubicBezTo>
                        <a:pt x="490" y="428"/>
                        <a:pt x="307" y="708"/>
                        <a:pt x="125" y="997"/>
                      </a:cubicBezTo>
                      <a:cubicBezTo>
                        <a:pt x="1" y="1193"/>
                        <a:pt x="83" y="1454"/>
                        <a:pt x="298" y="1540"/>
                      </a:cubicBezTo>
                      <a:cubicBezTo>
                        <a:pt x="1627" y="2078"/>
                        <a:pt x="4442" y="3324"/>
                        <a:pt x="7271" y="5260"/>
                      </a:cubicBezTo>
                      <a:cubicBezTo>
                        <a:pt x="7336" y="5305"/>
                        <a:pt x="7410" y="5326"/>
                        <a:pt x="7483" y="5326"/>
                      </a:cubicBezTo>
                      <a:cubicBezTo>
                        <a:pt x="7615" y="5326"/>
                        <a:pt x="7744" y="5256"/>
                        <a:pt x="7811" y="5129"/>
                      </a:cubicBezTo>
                      <a:cubicBezTo>
                        <a:pt x="7979" y="4810"/>
                        <a:pt x="8127" y="4530"/>
                        <a:pt x="8247" y="4303"/>
                      </a:cubicBezTo>
                      <a:cubicBezTo>
                        <a:pt x="8349" y="4108"/>
                        <a:pt x="8289" y="3868"/>
                        <a:pt x="8110" y="3744"/>
                      </a:cubicBezTo>
                      <a:cubicBezTo>
                        <a:pt x="5269" y="1796"/>
                        <a:pt x="2487" y="573"/>
                        <a:pt x="1113" y="28"/>
                      </a:cubicBezTo>
                      <a:cubicBezTo>
                        <a:pt x="1068" y="10"/>
                        <a:pt x="1021" y="1"/>
                        <a:pt x="97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8" name="Google Shape;4836;p59">
                  <a:extLst>
                    <a:ext uri="{FF2B5EF4-FFF2-40B4-BE49-F238E27FC236}">
                      <a16:creationId xmlns:a16="http://schemas.microsoft.com/office/drawing/2014/main" id="{AC593610-FC9F-12DF-95EB-019E8FB60869}"/>
                    </a:ext>
                  </a:extLst>
                </p:cNvPr>
                <p:cNvSpPr/>
                <p:nvPr/>
              </p:nvSpPr>
              <p:spPr>
                <a:xfrm>
                  <a:off x="1383060" y="2222708"/>
                  <a:ext cx="320293" cy="156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7" h="4017" extrusionOk="0">
                      <a:moveTo>
                        <a:pt x="935" y="1"/>
                      </a:moveTo>
                      <a:cubicBezTo>
                        <a:pt x="816" y="1"/>
                        <a:pt x="701" y="58"/>
                        <a:pt x="631" y="161"/>
                      </a:cubicBezTo>
                      <a:cubicBezTo>
                        <a:pt x="450" y="428"/>
                        <a:pt x="267" y="708"/>
                        <a:pt x="85" y="997"/>
                      </a:cubicBezTo>
                      <a:cubicBezTo>
                        <a:pt x="1" y="1129"/>
                        <a:pt x="13" y="1288"/>
                        <a:pt x="93" y="1405"/>
                      </a:cubicBezTo>
                      <a:cubicBezTo>
                        <a:pt x="79" y="1320"/>
                        <a:pt x="93" y="1229"/>
                        <a:pt x="145" y="1148"/>
                      </a:cubicBezTo>
                      <a:cubicBezTo>
                        <a:pt x="327" y="859"/>
                        <a:pt x="511" y="579"/>
                        <a:pt x="692" y="312"/>
                      </a:cubicBezTo>
                      <a:cubicBezTo>
                        <a:pt x="762" y="209"/>
                        <a:pt x="877" y="152"/>
                        <a:pt x="996" y="152"/>
                      </a:cubicBezTo>
                      <a:cubicBezTo>
                        <a:pt x="1042" y="152"/>
                        <a:pt x="1089" y="160"/>
                        <a:pt x="1133" y="178"/>
                      </a:cubicBezTo>
                      <a:cubicBezTo>
                        <a:pt x="2508" y="724"/>
                        <a:pt x="5289" y="1946"/>
                        <a:pt x="8130" y="3895"/>
                      </a:cubicBezTo>
                      <a:cubicBezTo>
                        <a:pt x="8178" y="3928"/>
                        <a:pt x="8217" y="3970"/>
                        <a:pt x="8247" y="4016"/>
                      </a:cubicBezTo>
                      <a:cubicBezTo>
                        <a:pt x="8226" y="3909"/>
                        <a:pt x="8166" y="3810"/>
                        <a:pt x="8070" y="3744"/>
                      </a:cubicBezTo>
                      <a:cubicBezTo>
                        <a:pt x="5229" y="1796"/>
                        <a:pt x="2447" y="573"/>
                        <a:pt x="1073" y="28"/>
                      </a:cubicBezTo>
                      <a:cubicBezTo>
                        <a:pt x="1028" y="10"/>
                        <a:pt x="981" y="1"/>
                        <a:pt x="93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9" name="Google Shape;4837;p59">
                  <a:extLst>
                    <a:ext uri="{FF2B5EF4-FFF2-40B4-BE49-F238E27FC236}">
                      <a16:creationId xmlns:a16="http://schemas.microsoft.com/office/drawing/2014/main" id="{D9FD6ADE-8E98-F8C6-593D-F760981536F8}"/>
                    </a:ext>
                  </a:extLst>
                </p:cNvPr>
                <p:cNvSpPr/>
                <p:nvPr/>
              </p:nvSpPr>
              <p:spPr>
                <a:xfrm>
                  <a:off x="1427723" y="2333783"/>
                  <a:ext cx="80238" cy="69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6" h="1793" extrusionOk="0">
                      <a:moveTo>
                        <a:pt x="808" y="0"/>
                      </a:moveTo>
                      <a:cubicBezTo>
                        <a:pt x="682" y="0"/>
                        <a:pt x="560" y="64"/>
                        <a:pt x="491" y="179"/>
                      </a:cubicBezTo>
                      <a:cubicBezTo>
                        <a:pt x="363" y="392"/>
                        <a:pt x="236" y="609"/>
                        <a:pt x="109" y="827"/>
                      </a:cubicBezTo>
                      <a:cubicBezTo>
                        <a:pt x="1" y="1013"/>
                        <a:pt x="74" y="1252"/>
                        <a:pt x="268" y="1346"/>
                      </a:cubicBezTo>
                      <a:cubicBezTo>
                        <a:pt x="531" y="1471"/>
                        <a:pt x="805" y="1607"/>
                        <a:pt x="1089" y="1752"/>
                      </a:cubicBezTo>
                      <a:cubicBezTo>
                        <a:pt x="1143" y="1779"/>
                        <a:pt x="1201" y="1792"/>
                        <a:pt x="1258" y="1792"/>
                      </a:cubicBezTo>
                      <a:cubicBezTo>
                        <a:pt x="1386" y="1792"/>
                        <a:pt x="1510" y="1726"/>
                        <a:pt x="1579" y="1608"/>
                      </a:cubicBezTo>
                      <a:cubicBezTo>
                        <a:pt x="1704" y="1393"/>
                        <a:pt x="1829" y="1181"/>
                        <a:pt x="1955" y="971"/>
                      </a:cubicBezTo>
                      <a:cubicBezTo>
                        <a:pt x="2066" y="786"/>
                        <a:pt x="1997" y="546"/>
                        <a:pt x="1804" y="448"/>
                      </a:cubicBezTo>
                      <a:cubicBezTo>
                        <a:pt x="1514" y="301"/>
                        <a:pt x="1235" y="164"/>
                        <a:pt x="969" y="37"/>
                      </a:cubicBezTo>
                      <a:cubicBezTo>
                        <a:pt x="917" y="12"/>
                        <a:pt x="862" y="0"/>
                        <a:pt x="80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0" name="Google Shape;4838;p59">
                  <a:extLst>
                    <a:ext uri="{FF2B5EF4-FFF2-40B4-BE49-F238E27FC236}">
                      <a16:creationId xmlns:a16="http://schemas.microsoft.com/office/drawing/2014/main" id="{C03430D0-14C2-A867-3AEC-A3CC3F76D7F7}"/>
                    </a:ext>
                  </a:extLst>
                </p:cNvPr>
                <p:cNvSpPr/>
                <p:nvPr/>
              </p:nvSpPr>
              <p:spPr>
                <a:xfrm>
                  <a:off x="1502330" y="2371999"/>
                  <a:ext cx="84161" cy="75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7" h="1933" extrusionOk="0">
                      <a:moveTo>
                        <a:pt x="806" y="0"/>
                      </a:moveTo>
                      <a:cubicBezTo>
                        <a:pt x="681" y="0"/>
                        <a:pt x="559" y="63"/>
                        <a:pt x="490" y="178"/>
                      </a:cubicBezTo>
                      <a:cubicBezTo>
                        <a:pt x="361" y="392"/>
                        <a:pt x="233" y="609"/>
                        <a:pt x="106" y="827"/>
                      </a:cubicBezTo>
                      <a:cubicBezTo>
                        <a:pt x="1" y="1006"/>
                        <a:pt x="64" y="1237"/>
                        <a:pt x="247" y="1338"/>
                      </a:cubicBezTo>
                      <a:cubicBezTo>
                        <a:pt x="559" y="1509"/>
                        <a:pt x="877" y="1690"/>
                        <a:pt x="1202" y="1881"/>
                      </a:cubicBezTo>
                      <a:cubicBezTo>
                        <a:pt x="1262" y="1916"/>
                        <a:pt x="1327" y="1932"/>
                        <a:pt x="1391" y="1932"/>
                      </a:cubicBezTo>
                      <a:cubicBezTo>
                        <a:pt x="1523" y="1932"/>
                        <a:pt x="1651" y="1862"/>
                        <a:pt x="1718" y="1738"/>
                      </a:cubicBezTo>
                      <a:cubicBezTo>
                        <a:pt x="1840" y="1511"/>
                        <a:pt x="1958" y="1290"/>
                        <a:pt x="2072" y="1078"/>
                      </a:cubicBezTo>
                      <a:cubicBezTo>
                        <a:pt x="2166" y="903"/>
                        <a:pt x="2105" y="686"/>
                        <a:pt x="1934" y="585"/>
                      </a:cubicBezTo>
                      <a:cubicBezTo>
                        <a:pt x="1613" y="396"/>
                        <a:pt x="1296" y="217"/>
                        <a:pt x="986" y="46"/>
                      </a:cubicBezTo>
                      <a:cubicBezTo>
                        <a:pt x="929" y="15"/>
                        <a:pt x="867" y="0"/>
                        <a:pt x="80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1" name="Google Shape;4839;p59">
                  <a:extLst>
                    <a:ext uri="{FF2B5EF4-FFF2-40B4-BE49-F238E27FC236}">
                      <a16:creationId xmlns:a16="http://schemas.microsoft.com/office/drawing/2014/main" id="{99592DC4-1B12-C122-87E4-0B08D6957719}"/>
                    </a:ext>
                  </a:extLst>
                </p:cNvPr>
                <p:cNvSpPr/>
                <p:nvPr/>
              </p:nvSpPr>
              <p:spPr>
                <a:xfrm>
                  <a:off x="1341931" y="2296111"/>
                  <a:ext cx="90297" cy="7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1835" extrusionOk="0">
                      <a:moveTo>
                        <a:pt x="805" y="1"/>
                      </a:moveTo>
                      <a:cubicBezTo>
                        <a:pt x="677" y="1"/>
                        <a:pt x="555" y="66"/>
                        <a:pt x="486" y="182"/>
                      </a:cubicBezTo>
                      <a:cubicBezTo>
                        <a:pt x="361" y="393"/>
                        <a:pt x="237" y="607"/>
                        <a:pt x="113" y="822"/>
                      </a:cubicBezTo>
                      <a:cubicBezTo>
                        <a:pt x="1" y="1017"/>
                        <a:pt x="87" y="1265"/>
                        <a:pt x="296" y="1349"/>
                      </a:cubicBezTo>
                      <a:cubicBezTo>
                        <a:pt x="585" y="1466"/>
                        <a:pt x="947" y="1617"/>
                        <a:pt x="1366" y="1802"/>
                      </a:cubicBezTo>
                      <a:cubicBezTo>
                        <a:pt x="1415" y="1824"/>
                        <a:pt x="1466" y="1834"/>
                        <a:pt x="1517" y="1834"/>
                      </a:cubicBezTo>
                      <a:cubicBezTo>
                        <a:pt x="1646" y="1834"/>
                        <a:pt x="1770" y="1767"/>
                        <a:pt x="1839" y="1649"/>
                      </a:cubicBezTo>
                      <a:cubicBezTo>
                        <a:pt x="1962" y="1436"/>
                        <a:pt x="2086" y="1225"/>
                        <a:pt x="2210" y="1016"/>
                      </a:cubicBezTo>
                      <a:cubicBezTo>
                        <a:pt x="2324" y="824"/>
                        <a:pt x="2246" y="576"/>
                        <a:pt x="2041" y="486"/>
                      </a:cubicBezTo>
                      <a:cubicBezTo>
                        <a:pt x="1596" y="291"/>
                        <a:pt x="1221" y="138"/>
                        <a:pt x="941" y="26"/>
                      </a:cubicBezTo>
                      <a:cubicBezTo>
                        <a:pt x="897" y="9"/>
                        <a:pt x="851" y="1"/>
                        <a:pt x="8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2" name="Google Shape;4840;p59">
                  <a:extLst>
                    <a:ext uri="{FF2B5EF4-FFF2-40B4-BE49-F238E27FC236}">
                      <a16:creationId xmlns:a16="http://schemas.microsoft.com/office/drawing/2014/main" id="{B914AF33-4870-4383-5BE8-4E85B336B28C}"/>
                    </a:ext>
                  </a:extLst>
                </p:cNvPr>
                <p:cNvSpPr/>
                <p:nvPr/>
              </p:nvSpPr>
              <p:spPr>
                <a:xfrm>
                  <a:off x="1580897" y="2417633"/>
                  <a:ext cx="84743" cy="7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" h="2057" extrusionOk="0">
                      <a:moveTo>
                        <a:pt x="773" y="0"/>
                      </a:moveTo>
                      <a:cubicBezTo>
                        <a:pt x="642" y="0"/>
                        <a:pt x="514" y="71"/>
                        <a:pt x="447" y="196"/>
                      </a:cubicBezTo>
                      <a:cubicBezTo>
                        <a:pt x="333" y="408"/>
                        <a:pt x="216" y="627"/>
                        <a:pt x="93" y="853"/>
                      </a:cubicBezTo>
                      <a:cubicBezTo>
                        <a:pt x="1" y="1025"/>
                        <a:pt x="57" y="1239"/>
                        <a:pt x="222" y="1342"/>
                      </a:cubicBezTo>
                      <a:cubicBezTo>
                        <a:pt x="546" y="1549"/>
                        <a:pt x="874" y="1765"/>
                        <a:pt x="1202" y="1990"/>
                      </a:cubicBezTo>
                      <a:cubicBezTo>
                        <a:pt x="1267" y="2035"/>
                        <a:pt x="1341" y="2056"/>
                        <a:pt x="1414" y="2056"/>
                      </a:cubicBezTo>
                      <a:cubicBezTo>
                        <a:pt x="1545" y="2056"/>
                        <a:pt x="1673" y="1987"/>
                        <a:pt x="1740" y="1862"/>
                      </a:cubicBezTo>
                      <a:cubicBezTo>
                        <a:pt x="1862" y="1636"/>
                        <a:pt x="1980" y="1417"/>
                        <a:pt x="2093" y="1206"/>
                      </a:cubicBezTo>
                      <a:cubicBezTo>
                        <a:pt x="2182" y="1040"/>
                        <a:pt x="2132" y="832"/>
                        <a:pt x="1978" y="726"/>
                      </a:cubicBezTo>
                      <a:cubicBezTo>
                        <a:pt x="1641" y="493"/>
                        <a:pt x="1304" y="271"/>
                        <a:pt x="971" y="58"/>
                      </a:cubicBezTo>
                      <a:cubicBezTo>
                        <a:pt x="909" y="19"/>
                        <a:pt x="841" y="0"/>
                        <a:pt x="77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3" name="Google Shape;4841;p59">
                  <a:extLst>
                    <a:ext uri="{FF2B5EF4-FFF2-40B4-BE49-F238E27FC236}">
                      <a16:creationId xmlns:a16="http://schemas.microsoft.com/office/drawing/2014/main" id="{0AFA09BE-B10E-31CE-7526-BDAAAC9C0808}"/>
                    </a:ext>
                  </a:extLst>
                </p:cNvPr>
                <p:cNvSpPr/>
                <p:nvPr/>
              </p:nvSpPr>
              <p:spPr>
                <a:xfrm>
                  <a:off x="1464813" y="2438489"/>
                  <a:ext cx="85132" cy="76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1958" extrusionOk="0">
                      <a:moveTo>
                        <a:pt x="783" y="0"/>
                      </a:moveTo>
                      <a:cubicBezTo>
                        <a:pt x="653" y="0"/>
                        <a:pt x="527" y="68"/>
                        <a:pt x="459" y="190"/>
                      </a:cubicBezTo>
                      <a:cubicBezTo>
                        <a:pt x="337" y="410"/>
                        <a:pt x="216" y="630"/>
                        <a:pt x="97" y="848"/>
                      </a:cubicBezTo>
                      <a:cubicBezTo>
                        <a:pt x="0" y="1027"/>
                        <a:pt x="66" y="1251"/>
                        <a:pt x="244" y="1349"/>
                      </a:cubicBezTo>
                      <a:cubicBezTo>
                        <a:pt x="562" y="1524"/>
                        <a:pt x="889" y="1710"/>
                        <a:pt x="1221" y="1906"/>
                      </a:cubicBezTo>
                      <a:cubicBezTo>
                        <a:pt x="1280" y="1941"/>
                        <a:pt x="1346" y="1957"/>
                        <a:pt x="1410" y="1957"/>
                      </a:cubicBezTo>
                      <a:cubicBezTo>
                        <a:pt x="1541" y="1957"/>
                        <a:pt x="1668" y="1889"/>
                        <a:pt x="1736" y="1766"/>
                      </a:cubicBezTo>
                      <a:cubicBezTo>
                        <a:pt x="1857" y="1545"/>
                        <a:pt x="1978" y="1325"/>
                        <a:pt x="2096" y="1109"/>
                      </a:cubicBezTo>
                      <a:cubicBezTo>
                        <a:pt x="2192" y="934"/>
                        <a:pt x="2131" y="715"/>
                        <a:pt x="1959" y="613"/>
                      </a:cubicBezTo>
                      <a:cubicBezTo>
                        <a:pt x="1622" y="413"/>
                        <a:pt x="1288" y="225"/>
                        <a:pt x="964" y="47"/>
                      </a:cubicBezTo>
                      <a:cubicBezTo>
                        <a:pt x="907" y="15"/>
                        <a:pt x="844" y="0"/>
                        <a:pt x="78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842;p59">
                  <a:extLst>
                    <a:ext uri="{FF2B5EF4-FFF2-40B4-BE49-F238E27FC236}">
                      <a16:creationId xmlns:a16="http://schemas.microsoft.com/office/drawing/2014/main" id="{72EA13D6-620C-43EA-1A96-71208F0E0BC4}"/>
                    </a:ext>
                  </a:extLst>
                </p:cNvPr>
                <p:cNvSpPr/>
                <p:nvPr/>
              </p:nvSpPr>
              <p:spPr>
                <a:xfrm>
                  <a:off x="1544080" y="2485288"/>
                  <a:ext cx="84938" cy="79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" h="2054" extrusionOk="0">
                      <a:moveTo>
                        <a:pt x="780" y="0"/>
                      </a:moveTo>
                      <a:cubicBezTo>
                        <a:pt x="649" y="0"/>
                        <a:pt x="522" y="70"/>
                        <a:pt x="454" y="194"/>
                      </a:cubicBezTo>
                      <a:cubicBezTo>
                        <a:pt x="337" y="409"/>
                        <a:pt x="217" y="627"/>
                        <a:pt x="96" y="846"/>
                      </a:cubicBezTo>
                      <a:cubicBezTo>
                        <a:pt x="1" y="1018"/>
                        <a:pt x="56" y="1233"/>
                        <a:pt x="221" y="1339"/>
                      </a:cubicBezTo>
                      <a:cubicBezTo>
                        <a:pt x="546" y="1546"/>
                        <a:pt x="874" y="1762"/>
                        <a:pt x="1200" y="1988"/>
                      </a:cubicBezTo>
                      <a:cubicBezTo>
                        <a:pt x="1266" y="2033"/>
                        <a:pt x="1340" y="2054"/>
                        <a:pt x="1413" y="2054"/>
                      </a:cubicBezTo>
                      <a:cubicBezTo>
                        <a:pt x="1543" y="2054"/>
                        <a:pt x="1670" y="1986"/>
                        <a:pt x="1737" y="1864"/>
                      </a:cubicBezTo>
                      <a:cubicBezTo>
                        <a:pt x="1859" y="1644"/>
                        <a:pt x="1979" y="1425"/>
                        <a:pt x="2096" y="1210"/>
                      </a:cubicBezTo>
                      <a:cubicBezTo>
                        <a:pt x="2187" y="1044"/>
                        <a:pt x="2138" y="835"/>
                        <a:pt x="1983" y="728"/>
                      </a:cubicBezTo>
                      <a:cubicBezTo>
                        <a:pt x="1647" y="495"/>
                        <a:pt x="1311" y="271"/>
                        <a:pt x="977" y="58"/>
                      </a:cubicBezTo>
                      <a:cubicBezTo>
                        <a:pt x="915" y="19"/>
                        <a:pt x="847" y="0"/>
                        <a:pt x="7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843;p59">
                  <a:extLst>
                    <a:ext uri="{FF2B5EF4-FFF2-40B4-BE49-F238E27FC236}">
                      <a16:creationId xmlns:a16="http://schemas.microsoft.com/office/drawing/2014/main" id="{9BC1F166-8AF3-3F53-3590-44BA3CA0BFED}"/>
                    </a:ext>
                  </a:extLst>
                </p:cNvPr>
                <p:cNvSpPr/>
                <p:nvPr/>
              </p:nvSpPr>
              <p:spPr>
                <a:xfrm>
                  <a:off x="1304842" y="2362795"/>
                  <a:ext cx="89132" cy="71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" h="1842" extrusionOk="0">
                      <a:moveTo>
                        <a:pt x="783" y="0"/>
                      </a:moveTo>
                      <a:cubicBezTo>
                        <a:pt x="651" y="0"/>
                        <a:pt x="524" y="71"/>
                        <a:pt x="457" y="193"/>
                      </a:cubicBezTo>
                      <a:cubicBezTo>
                        <a:pt x="338" y="409"/>
                        <a:pt x="221" y="625"/>
                        <a:pt x="105" y="839"/>
                      </a:cubicBezTo>
                      <a:cubicBezTo>
                        <a:pt x="1" y="1033"/>
                        <a:pt x="88" y="1274"/>
                        <a:pt x="292" y="1357"/>
                      </a:cubicBezTo>
                      <a:cubicBezTo>
                        <a:pt x="582" y="1474"/>
                        <a:pt x="944" y="1625"/>
                        <a:pt x="1359" y="1810"/>
                      </a:cubicBezTo>
                      <a:cubicBezTo>
                        <a:pt x="1408" y="1831"/>
                        <a:pt x="1459" y="1842"/>
                        <a:pt x="1509" y="1842"/>
                      </a:cubicBezTo>
                      <a:cubicBezTo>
                        <a:pt x="1642" y="1842"/>
                        <a:pt x="1770" y="1771"/>
                        <a:pt x="1836" y="1647"/>
                      </a:cubicBezTo>
                      <a:cubicBezTo>
                        <a:pt x="1951" y="1434"/>
                        <a:pt x="2069" y="1219"/>
                        <a:pt x="2189" y="1004"/>
                      </a:cubicBezTo>
                      <a:cubicBezTo>
                        <a:pt x="2294" y="813"/>
                        <a:pt x="2214" y="572"/>
                        <a:pt x="2014" y="484"/>
                      </a:cubicBezTo>
                      <a:cubicBezTo>
                        <a:pt x="1571" y="290"/>
                        <a:pt x="1199" y="138"/>
                        <a:pt x="918" y="26"/>
                      </a:cubicBezTo>
                      <a:cubicBezTo>
                        <a:pt x="874" y="8"/>
                        <a:pt x="828" y="0"/>
                        <a:pt x="78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844;p59">
                  <a:extLst>
                    <a:ext uri="{FF2B5EF4-FFF2-40B4-BE49-F238E27FC236}">
                      <a16:creationId xmlns:a16="http://schemas.microsoft.com/office/drawing/2014/main" id="{391968C8-8EBC-0224-E35F-6EDB3E1E4275}"/>
                    </a:ext>
                  </a:extLst>
                </p:cNvPr>
                <p:cNvSpPr/>
                <p:nvPr/>
              </p:nvSpPr>
              <p:spPr>
                <a:xfrm>
                  <a:off x="1390323" y="2400312"/>
                  <a:ext cx="79228" cy="7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0" h="1804" extrusionOk="0">
                      <a:moveTo>
                        <a:pt x="785" y="0"/>
                      </a:moveTo>
                      <a:cubicBezTo>
                        <a:pt x="655" y="0"/>
                        <a:pt x="528" y="70"/>
                        <a:pt x="461" y="191"/>
                      </a:cubicBezTo>
                      <a:cubicBezTo>
                        <a:pt x="340" y="411"/>
                        <a:pt x="219" y="630"/>
                        <a:pt x="101" y="847"/>
                      </a:cubicBezTo>
                      <a:cubicBezTo>
                        <a:pt x="1" y="1032"/>
                        <a:pt x="76" y="1265"/>
                        <a:pt x="266" y="1355"/>
                      </a:cubicBezTo>
                      <a:cubicBezTo>
                        <a:pt x="528" y="1482"/>
                        <a:pt x="803" y="1618"/>
                        <a:pt x="1087" y="1763"/>
                      </a:cubicBezTo>
                      <a:cubicBezTo>
                        <a:pt x="1140" y="1790"/>
                        <a:pt x="1197" y="1803"/>
                        <a:pt x="1254" y="1803"/>
                      </a:cubicBezTo>
                      <a:cubicBezTo>
                        <a:pt x="1385" y="1803"/>
                        <a:pt x="1513" y="1732"/>
                        <a:pt x="1580" y="1609"/>
                      </a:cubicBezTo>
                      <a:cubicBezTo>
                        <a:pt x="1696" y="1394"/>
                        <a:pt x="1816" y="1177"/>
                        <a:pt x="1937" y="961"/>
                      </a:cubicBezTo>
                      <a:cubicBezTo>
                        <a:pt x="2040" y="776"/>
                        <a:pt x="1968" y="543"/>
                        <a:pt x="1779" y="448"/>
                      </a:cubicBezTo>
                      <a:cubicBezTo>
                        <a:pt x="1490" y="301"/>
                        <a:pt x="1211" y="164"/>
                        <a:pt x="945" y="37"/>
                      </a:cubicBezTo>
                      <a:cubicBezTo>
                        <a:pt x="894" y="12"/>
                        <a:pt x="839" y="0"/>
                        <a:pt x="7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845;p59">
                  <a:extLst>
                    <a:ext uri="{FF2B5EF4-FFF2-40B4-BE49-F238E27FC236}">
                      <a16:creationId xmlns:a16="http://schemas.microsoft.com/office/drawing/2014/main" id="{8191CC21-A7D2-4989-4875-B23E0918A6EE}"/>
                    </a:ext>
                  </a:extLst>
                </p:cNvPr>
                <p:cNvSpPr/>
                <p:nvPr/>
              </p:nvSpPr>
              <p:spPr>
                <a:xfrm>
                  <a:off x="1229381" y="2498221"/>
                  <a:ext cx="93327" cy="89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2300" extrusionOk="0">
                      <a:moveTo>
                        <a:pt x="907" y="0"/>
                      </a:moveTo>
                      <a:cubicBezTo>
                        <a:pt x="769" y="0"/>
                        <a:pt x="638" y="77"/>
                        <a:pt x="574" y="207"/>
                      </a:cubicBezTo>
                      <a:cubicBezTo>
                        <a:pt x="388" y="582"/>
                        <a:pt x="228" y="909"/>
                        <a:pt x="102" y="1169"/>
                      </a:cubicBezTo>
                      <a:cubicBezTo>
                        <a:pt x="0" y="1380"/>
                        <a:pt x="79" y="1627"/>
                        <a:pt x="291" y="1743"/>
                      </a:cubicBezTo>
                      <a:cubicBezTo>
                        <a:pt x="609" y="1911"/>
                        <a:pt x="933" y="2083"/>
                        <a:pt x="1260" y="2257"/>
                      </a:cubicBezTo>
                      <a:cubicBezTo>
                        <a:pt x="1315" y="2286"/>
                        <a:pt x="1375" y="2300"/>
                        <a:pt x="1433" y="2300"/>
                      </a:cubicBezTo>
                      <a:cubicBezTo>
                        <a:pt x="1571" y="2300"/>
                        <a:pt x="1704" y="2224"/>
                        <a:pt x="1768" y="2091"/>
                      </a:cubicBezTo>
                      <a:cubicBezTo>
                        <a:pt x="1916" y="1786"/>
                        <a:pt x="2099" y="1413"/>
                        <a:pt x="2309" y="993"/>
                      </a:cubicBezTo>
                      <a:cubicBezTo>
                        <a:pt x="2403" y="803"/>
                        <a:pt x="2320" y="572"/>
                        <a:pt x="2127" y="486"/>
                      </a:cubicBezTo>
                      <a:cubicBezTo>
                        <a:pt x="1702" y="298"/>
                        <a:pt x="1335" y="144"/>
                        <a:pt x="1044" y="27"/>
                      </a:cubicBezTo>
                      <a:cubicBezTo>
                        <a:pt x="999" y="9"/>
                        <a:pt x="953" y="0"/>
                        <a:pt x="90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846;p59">
                  <a:extLst>
                    <a:ext uri="{FF2B5EF4-FFF2-40B4-BE49-F238E27FC236}">
                      <a16:creationId xmlns:a16="http://schemas.microsoft.com/office/drawing/2014/main" id="{1D0C31B7-7140-BCC5-1C46-2E795F112D8D}"/>
                    </a:ext>
                  </a:extLst>
                </p:cNvPr>
                <p:cNvSpPr/>
                <p:nvPr/>
              </p:nvSpPr>
              <p:spPr>
                <a:xfrm>
                  <a:off x="1384691" y="2574303"/>
                  <a:ext cx="90064" cy="91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2356" extrusionOk="0">
                      <a:moveTo>
                        <a:pt x="1005" y="1"/>
                      </a:moveTo>
                      <a:cubicBezTo>
                        <a:pt x="869" y="1"/>
                        <a:pt x="737" y="77"/>
                        <a:pt x="672" y="207"/>
                      </a:cubicBezTo>
                      <a:cubicBezTo>
                        <a:pt x="444" y="660"/>
                        <a:pt x="247" y="1063"/>
                        <a:pt x="88" y="1389"/>
                      </a:cubicBezTo>
                      <a:cubicBezTo>
                        <a:pt x="1" y="1569"/>
                        <a:pt x="72" y="1785"/>
                        <a:pt x="250" y="1878"/>
                      </a:cubicBezTo>
                      <a:cubicBezTo>
                        <a:pt x="533" y="2029"/>
                        <a:pt x="808" y="2174"/>
                        <a:pt x="1070" y="2312"/>
                      </a:cubicBezTo>
                      <a:cubicBezTo>
                        <a:pt x="1126" y="2341"/>
                        <a:pt x="1185" y="2355"/>
                        <a:pt x="1244" y="2355"/>
                      </a:cubicBezTo>
                      <a:cubicBezTo>
                        <a:pt x="1370" y="2355"/>
                        <a:pt x="1491" y="2291"/>
                        <a:pt x="1561" y="2176"/>
                      </a:cubicBezTo>
                      <a:cubicBezTo>
                        <a:pt x="1773" y="1826"/>
                        <a:pt x="1992" y="1455"/>
                        <a:pt x="2217" y="1071"/>
                      </a:cubicBezTo>
                      <a:cubicBezTo>
                        <a:pt x="2319" y="895"/>
                        <a:pt x="2261" y="668"/>
                        <a:pt x="2086" y="564"/>
                      </a:cubicBezTo>
                      <a:cubicBezTo>
                        <a:pt x="1779" y="383"/>
                        <a:pt x="1477" y="211"/>
                        <a:pt x="1182" y="47"/>
                      </a:cubicBezTo>
                      <a:cubicBezTo>
                        <a:pt x="1126" y="15"/>
                        <a:pt x="1065" y="1"/>
                        <a:pt x="10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847;p59">
                  <a:extLst>
                    <a:ext uri="{FF2B5EF4-FFF2-40B4-BE49-F238E27FC236}">
                      <a16:creationId xmlns:a16="http://schemas.microsoft.com/office/drawing/2014/main" id="{A7427EBA-41E5-2137-B323-22052727E143}"/>
                    </a:ext>
                  </a:extLst>
                </p:cNvPr>
                <p:cNvSpPr/>
                <p:nvPr/>
              </p:nvSpPr>
              <p:spPr>
                <a:xfrm>
                  <a:off x="1310978" y="2535971"/>
                  <a:ext cx="86918" cy="90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" h="2334" extrusionOk="0">
                      <a:moveTo>
                        <a:pt x="995" y="1"/>
                      </a:moveTo>
                      <a:cubicBezTo>
                        <a:pt x="858" y="1"/>
                        <a:pt x="727" y="76"/>
                        <a:pt x="662" y="207"/>
                      </a:cubicBezTo>
                      <a:cubicBezTo>
                        <a:pt x="436" y="657"/>
                        <a:pt x="242" y="1054"/>
                        <a:pt x="87" y="1372"/>
                      </a:cubicBezTo>
                      <a:cubicBezTo>
                        <a:pt x="1" y="1552"/>
                        <a:pt x="72" y="1768"/>
                        <a:pt x="249" y="1861"/>
                      </a:cubicBezTo>
                      <a:cubicBezTo>
                        <a:pt x="521" y="2005"/>
                        <a:pt x="792" y="2149"/>
                        <a:pt x="1059" y="2290"/>
                      </a:cubicBezTo>
                      <a:cubicBezTo>
                        <a:pt x="1115" y="2320"/>
                        <a:pt x="1174" y="2334"/>
                        <a:pt x="1233" y="2334"/>
                      </a:cubicBezTo>
                      <a:cubicBezTo>
                        <a:pt x="1370" y="2334"/>
                        <a:pt x="1501" y="2257"/>
                        <a:pt x="1565" y="2125"/>
                      </a:cubicBezTo>
                      <a:cubicBezTo>
                        <a:pt x="1725" y="1797"/>
                        <a:pt x="1922" y="1397"/>
                        <a:pt x="2147" y="947"/>
                      </a:cubicBezTo>
                      <a:cubicBezTo>
                        <a:pt x="2238" y="765"/>
                        <a:pt x="2165" y="542"/>
                        <a:pt x="1984" y="449"/>
                      </a:cubicBezTo>
                      <a:cubicBezTo>
                        <a:pt x="1696" y="303"/>
                        <a:pt x="1419" y="165"/>
                        <a:pt x="1155" y="37"/>
                      </a:cubicBezTo>
                      <a:cubicBezTo>
                        <a:pt x="1103" y="12"/>
                        <a:pt x="1049" y="1"/>
                        <a:pt x="99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848;p59">
                  <a:extLst>
                    <a:ext uri="{FF2B5EF4-FFF2-40B4-BE49-F238E27FC236}">
                      <a16:creationId xmlns:a16="http://schemas.microsoft.com/office/drawing/2014/main" id="{4F09C548-5826-0A34-A92B-F881041B648A}"/>
                    </a:ext>
                  </a:extLst>
                </p:cNvPr>
                <p:cNvSpPr/>
                <p:nvPr/>
              </p:nvSpPr>
              <p:spPr>
                <a:xfrm>
                  <a:off x="1458715" y="2552515"/>
                  <a:ext cx="133057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4047" extrusionOk="0">
                      <a:moveTo>
                        <a:pt x="2020" y="1"/>
                      </a:moveTo>
                      <a:cubicBezTo>
                        <a:pt x="1891" y="1"/>
                        <a:pt x="1764" y="69"/>
                        <a:pt x="1696" y="190"/>
                      </a:cubicBezTo>
                      <a:cubicBezTo>
                        <a:pt x="1441" y="642"/>
                        <a:pt x="1102" y="1239"/>
                        <a:pt x="912" y="1571"/>
                      </a:cubicBezTo>
                      <a:cubicBezTo>
                        <a:pt x="639" y="2045"/>
                        <a:pt x="368" y="2503"/>
                        <a:pt x="110" y="2930"/>
                      </a:cubicBezTo>
                      <a:cubicBezTo>
                        <a:pt x="0" y="3113"/>
                        <a:pt x="67" y="3350"/>
                        <a:pt x="256" y="3450"/>
                      </a:cubicBezTo>
                      <a:cubicBezTo>
                        <a:pt x="667" y="3666"/>
                        <a:pt x="1024" y="3855"/>
                        <a:pt x="1307" y="4004"/>
                      </a:cubicBezTo>
                      <a:cubicBezTo>
                        <a:pt x="1362" y="4033"/>
                        <a:pt x="1421" y="4047"/>
                        <a:pt x="1479" y="4047"/>
                      </a:cubicBezTo>
                      <a:cubicBezTo>
                        <a:pt x="1605" y="4047"/>
                        <a:pt x="1728" y="3982"/>
                        <a:pt x="1797" y="3867"/>
                      </a:cubicBezTo>
                      <a:cubicBezTo>
                        <a:pt x="2030" y="3480"/>
                        <a:pt x="2274" y="3069"/>
                        <a:pt x="2520" y="2643"/>
                      </a:cubicBezTo>
                      <a:cubicBezTo>
                        <a:pt x="2716" y="2301"/>
                        <a:pt x="3073" y="1674"/>
                        <a:pt x="3332" y="1216"/>
                      </a:cubicBezTo>
                      <a:cubicBezTo>
                        <a:pt x="3425" y="1050"/>
                        <a:pt x="3378" y="838"/>
                        <a:pt x="3222" y="729"/>
                      </a:cubicBezTo>
                      <a:cubicBezTo>
                        <a:pt x="2886" y="496"/>
                        <a:pt x="2550" y="272"/>
                        <a:pt x="2217" y="58"/>
                      </a:cubicBezTo>
                      <a:cubicBezTo>
                        <a:pt x="2155" y="19"/>
                        <a:pt x="2087" y="1"/>
                        <a:pt x="202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849;p59">
                  <a:extLst>
                    <a:ext uri="{FF2B5EF4-FFF2-40B4-BE49-F238E27FC236}">
                      <a16:creationId xmlns:a16="http://schemas.microsoft.com/office/drawing/2014/main" id="{4D2C1F96-0955-B4B5-4E58-0B3E498D065C}"/>
                    </a:ext>
                  </a:extLst>
                </p:cNvPr>
                <p:cNvSpPr/>
                <p:nvPr/>
              </p:nvSpPr>
              <p:spPr>
                <a:xfrm>
                  <a:off x="1269461" y="2430216"/>
                  <a:ext cx="88200" cy="71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" h="1849" extrusionOk="0">
                      <a:moveTo>
                        <a:pt x="765" y="0"/>
                      </a:moveTo>
                      <a:cubicBezTo>
                        <a:pt x="630" y="0"/>
                        <a:pt x="501" y="74"/>
                        <a:pt x="436" y="200"/>
                      </a:cubicBezTo>
                      <a:cubicBezTo>
                        <a:pt x="320" y="424"/>
                        <a:pt x="207" y="641"/>
                        <a:pt x="100" y="852"/>
                      </a:cubicBezTo>
                      <a:cubicBezTo>
                        <a:pt x="0" y="1045"/>
                        <a:pt x="88" y="1281"/>
                        <a:pt x="289" y="1362"/>
                      </a:cubicBezTo>
                      <a:cubicBezTo>
                        <a:pt x="582" y="1482"/>
                        <a:pt x="940" y="1633"/>
                        <a:pt x="1350" y="1816"/>
                      </a:cubicBezTo>
                      <a:cubicBezTo>
                        <a:pt x="1399" y="1838"/>
                        <a:pt x="1451" y="1849"/>
                        <a:pt x="1502" y="1849"/>
                      </a:cubicBezTo>
                      <a:cubicBezTo>
                        <a:pt x="1637" y="1849"/>
                        <a:pt x="1767" y="1775"/>
                        <a:pt x="1833" y="1647"/>
                      </a:cubicBezTo>
                      <a:cubicBezTo>
                        <a:pt x="1941" y="1436"/>
                        <a:pt x="2055" y="1217"/>
                        <a:pt x="2171" y="995"/>
                      </a:cubicBezTo>
                      <a:cubicBezTo>
                        <a:pt x="2270" y="805"/>
                        <a:pt x="2187" y="570"/>
                        <a:pt x="1992" y="484"/>
                      </a:cubicBezTo>
                      <a:cubicBezTo>
                        <a:pt x="1557" y="293"/>
                        <a:pt x="1187" y="140"/>
                        <a:pt x="901" y="27"/>
                      </a:cubicBezTo>
                      <a:cubicBezTo>
                        <a:pt x="857" y="9"/>
                        <a:pt x="810" y="0"/>
                        <a:pt x="7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850;p59">
                  <a:extLst>
                    <a:ext uri="{FF2B5EF4-FFF2-40B4-BE49-F238E27FC236}">
                      <a16:creationId xmlns:a16="http://schemas.microsoft.com/office/drawing/2014/main" id="{D7EE9EC4-2298-A979-6FEF-5AC9A195F8D8}"/>
                    </a:ext>
                  </a:extLst>
                </p:cNvPr>
                <p:cNvSpPr/>
                <p:nvPr/>
              </p:nvSpPr>
              <p:spPr>
                <a:xfrm>
                  <a:off x="1428966" y="2505988"/>
                  <a:ext cx="83811" cy="75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1946" extrusionOk="0">
                      <a:moveTo>
                        <a:pt x="767" y="1"/>
                      </a:moveTo>
                      <a:cubicBezTo>
                        <a:pt x="634" y="1"/>
                        <a:pt x="505" y="72"/>
                        <a:pt x="439" y="198"/>
                      </a:cubicBezTo>
                      <a:cubicBezTo>
                        <a:pt x="320" y="425"/>
                        <a:pt x="204" y="648"/>
                        <a:pt x="93" y="863"/>
                      </a:cubicBezTo>
                      <a:cubicBezTo>
                        <a:pt x="0" y="1042"/>
                        <a:pt x="67" y="1262"/>
                        <a:pt x="243" y="1359"/>
                      </a:cubicBezTo>
                      <a:cubicBezTo>
                        <a:pt x="549" y="1528"/>
                        <a:pt x="861" y="1706"/>
                        <a:pt x="1179" y="1893"/>
                      </a:cubicBezTo>
                      <a:cubicBezTo>
                        <a:pt x="1239" y="1928"/>
                        <a:pt x="1305" y="1945"/>
                        <a:pt x="1370" y="1945"/>
                      </a:cubicBezTo>
                      <a:cubicBezTo>
                        <a:pt x="1499" y="1945"/>
                        <a:pt x="1623" y="1879"/>
                        <a:pt x="1692" y="1759"/>
                      </a:cubicBezTo>
                      <a:cubicBezTo>
                        <a:pt x="1815" y="1543"/>
                        <a:pt x="1937" y="1324"/>
                        <a:pt x="2060" y="1106"/>
                      </a:cubicBezTo>
                      <a:cubicBezTo>
                        <a:pt x="2158" y="931"/>
                        <a:pt x="2098" y="709"/>
                        <a:pt x="1926" y="607"/>
                      </a:cubicBezTo>
                      <a:cubicBezTo>
                        <a:pt x="1594" y="409"/>
                        <a:pt x="1266" y="223"/>
                        <a:pt x="947" y="47"/>
                      </a:cubicBezTo>
                      <a:cubicBezTo>
                        <a:pt x="890" y="15"/>
                        <a:pt x="828" y="1"/>
                        <a:pt x="76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851;p59">
                  <a:extLst>
                    <a:ext uri="{FF2B5EF4-FFF2-40B4-BE49-F238E27FC236}">
                      <a16:creationId xmlns:a16="http://schemas.microsoft.com/office/drawing/2014/main" id="{03519DEF-5FFD-79FE-B982-13482CDFD043}"/>
                    </a:ext>
                  </a:extLst>
                </p:cNvPr>
                <p:cNvSpPr/>
                <p:nvPr/>
              </p:nvSpPr>
              <p:spPr>
                <a:xfrm>
                  <a:off x="1354670" y="2467772"/>
                  <a:ext cx="78335" cy="70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1812" extrusionOk="0">
                      <a:moveTo>
                        <a:pt x="768" y="1"/>
                      </a:moveTo>
                      <a:cubicBezTo>
                        <a:pt x="634" y="1"/>
                        <a:pt x="505" y="73"/>
                        <a:pt x="439" y="199"/>
                      </a:cubicBezTo>
                      <a:cubicBezTo>
                        <a:pt x="321" y="425"/>
                        <a:pt x="206" y="646"/>
                        <a:pt x="95" y="861"/>
                      </a:cubicBezTo>
                      <a:cubicBezTo>
                        <a:pt x="0" y="1046"/>
                        <a:pt x="74" y="1272"/>
                        <a:pt x="262" y="1363"/>
                      </a:cubicBezTo>
                      <a:cubicBezTo>
                        <a:pt x="524" y="1489"/>
                        <a:pt x="797" y="1626"/>
                        <a:pt x="1080" y="1771"/>
                      </a:cubicBezTo>
                      <a:cubicBezTo>
                        <a:pt x="1134" y="1798"/>
                        <a:pt x="1192" y="1811"/>
                        <a:pt x="1248" y="1811"/>
                      </a:cubicBezTo>
                      <a:cubicBezTo>
                        <a:pt x="1382" y="1811"/>
                        <a:pt x="1511" y="1738"/>
                        <a:pt x="1577" y="1611"/>
                      </a:cubicBezTo>
                      <a:cubicBezTo>
                        <a:pt x="1688" y="1397"/>
                        <a:pt x="1802" y="1177"/>
                        <a:pt x="1920" y="953"/>
                      </a:cubicBezTo>
                      <a:cubicBezTo>
                        <a:pt x="2016" y="769"/>
                        <a:pt x="1944" y="543"/>
                        <a:pt x="1759" y="449"/>
                      </a:cubicBezTo>
                      <a:cubicBezTo>
                        <a:pt x="1471" y="302"/>
                        <a:pt x="1193" y="165"/>
                        <a:pt x="928" y="37"/>
                      </a:cubicBezTo>
                      <a:cubicBezTo>
                        <a:pt x="876" y="13"/>
                        <a:pt x="822" y="1"/>
                        <a:pt x="7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852;p59">
                  <a:extLst>
                    <a:ext uri="{FF2B5EF4-FFF2-40B4-BE49-F238E27FC236}">
                      <a16:creationId xmlns:a16="http://schemas.microsoft.com/office/drawing/2014/main" id="{FE96F001-CC4B-CF3F-BC22-BCA988EDDCB2}"/>
                    </a:ext>
                  </a:extLst>
                </p:cNvPr>
                <p:cNvSpPr/>
                <p:nvPr/>
              </p:nvSpPr>
              <p:spPr>
                <a:xfrm>
                  <a:off x="1430247" y="2355959"/>
                  <a:ext cx="76432" cy="47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" h="1222" extrusionOk="0">
                      <a:moveTo>
                        <a:pt x="1876" y="0"/>
                      </a:moveTo>
                      <a:cubicBezTo>
                        <a:pt x="1890" y="83"/>
                        <a:pt x="1877" y="171"/>
                        <a:pt x="1830" y="249"/>
                      </a:cubicBezTo>
                      <a:cubicBezTo>
                        <a:pt x="1704" y="459"/>
                        <a:pt x="1578" y="672"/>
                        <a:pt x="1454" y="886"/>
                      </a:cubicBezTo>
                      <a:cubicBezTo>
                        <a:pt x="1385" y="1004"/>
                        <a:pt x="1261" y="1070"/>
                        <a:pt x="1132" y="1070"/>
                      </a:cubicBezTo>
                      <a:cubicBezTo>
                        <a:pt x="1075" y="1070"/>
                        <a:pt x="1018" y="1057"/>
                        <a:pt x="964" y="1030"/>
                      </a:cubicBezTo>
                      <a:cubicBezTo>
                        <a:pt x="680" y="885"/>
                        <a:pt x="405" y="749"/>
                        <a:pt x="143" y="624"/>
                      </a:cubicBezTo>
                      <a:cubicBezTo>
                        <a:pt x="83" y="594"/>
                        <a:pt x="35" y="550"/>
                        <a:pt x="0" y="499"/>
                      </a:cubicBezTo>
                      <a:lnTo>
                        <a:pt x="0" y="499"/>
                      </a:lnTo>
                      <a:cubicBezTo>
                        <a:pt x="19" y="614"/>
                        <a:pt x="90" y="720"/>
                        <a:pt x="203" y="775"/>
                      </a:cubicBezTo>
                      <a:cubicBezTo>
                        <a:pt x="466" y="900"/>
                        <a:pt x="740" y="1036"/>
                        <a:pt x="1024" y="1181"/>
                      </a:cubicBezTo>
                      <a:cubicBezTo>
                        <a:pt x="1078" y="1208"/>
                        <a:pt x="1136" y="1221"/>
                        <a:pt x="1193" y="1221"/>
                      </a:cubicBezTo>
                      <a:cubicBezTo>
                        <a:pt x="1321" y="1221"/>
                        <a:pt x="1445" y="1155"/>
                        <a:pt x="1514" y="1037"/>
                      </a:cubicBezTo>
                      <a:cubicBezTo>
                        <a:pt x="1639" y="822"/>
                        <a:pt x="1764" y="610"/>
                        <a:pt x="1890" y="400"/>
                      </a:cubicBezTo>
                      <a:cubicBezTo>
                        <a:pt x="1968" y="271"/>
                        <a:pt x="1955" y="115"/>
                        <a:pt x="187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853;p59">
                  <a:extLst>
                    <a:ext uri="{FF2B5EF4-FFF2-40B4-BE49-F238E27FC236}">
                      <a16:creationId xmlns:a16="http://schemas.microsoft.com/office/drawing/2014/main" id="{0DF3E3D8-8119-D835-9257-0B5CDCC5A94F}"/>
                    </a:ext>
                  </a:extLst>
                </p:cNvPr>
                <p:cNvSpPr/>
                <p:nvPr/>
              </p:nvSpPr>
              <p:spPr>
                <a:xfrm>
                  <a:off x="1504699" y="2398913"/>
                  <a:ext cx="80743" cy="48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240" extrusionOk="0">
                      <a:moveTo>
                        <a:pt x="1988" y="0"/>
                      </a:moveTo>
                      <a:cubicBezTo>
                        <a:pt x="2001" y="78"/>
                        <a:pt x="1991" y="160"/>
                        <a:pt x="1951" y="234"/>
                      </a:cubicBezTo>
                      <a:cubicBezTo>
                        <a:pt x="1837" y="446"/>
                        <a:pt x="1719" y="667"/>
                        <a:pt x="1597" y="894"/>
                      </a:cubicBezTo>
                      <a:cubicBezTo>
                        <a:pt x="1529" y="1018"/>
                        <a:pt x="1401" y="1088"/>
                        <a:pt x="1269" y="1088"/>
                      </a:cubicBezTo>
                      <a:cubicBezTo>
                        <a:pt x="1205" y="1088"/>
                        <a:pt x="1140" y="1072"/>
                        <a:pt x="1081" y="1037"/>
                      </a:cubicBezTo>
                      <a:cubicBezTo>
                        <a:pt x="756" y="846"/>
                        <a:pt x="437" y="665"/>
                        <a:pt x="125" y="494"/>
                      </a:cubicBezTo>
                      <a:cubicBezTo>
                        <a:pt x="73" y="465"/>
                        <a:pt x="32" y="425"/>
                        <a:pt x="1" y="379"/>
                      </a:cubicBezTo>
                      <a:lnTo>
                        <a:pt x="1" y="379"/>
                      </a:lnTo>
                      <a:cubicBezTo>
                        <a:pt x="18" y="488"/>
                        <a:pt x="82" y="587"/>
                        <a:pt x="186" y="645"/>
                      </a:cubicBezTo>
                      <a:cubicBezTo>
                        <a:pt x="498" y="816"/>
                        <a:pt x="816" y="997"/>
                        <a:pt x="1141" y="1188"/>
                      </a:cubicBezTo>
                      <a:cubicBezTo>
                        <a:pt x="1201" y="1223"/>
                        <a:pt x="1266" y="1239"/>
                        <a:pt x="1330" y="1239"/>
                      </a:cubicBezTo>
                      <a:cubicBezTo>
                        <a:pt x="1462" y="1239"/>
                        <a:pt x="1590" y="1169"/>
                        <a:pt x="1657" y="1045"/>
                      </a:cubicBezTo>
                      <a:cubicBezTo>
                        <a:pt x="1779" y="818"/>
                        <a:pt x="1897" y="597"/>
                        <a:pt x="2011" y="385"/>
                      </a:cubicBezTo>
                      <a:cubicBezTo>
                        <a:pt x="2079" y="259"/>
                        <a:pt x="2065" y="111"/>
                        <a:pt x="198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854;p59">
                  <a:extLst>
                    <a:ext uri="{FF2B5EF4-FFF2-40B4-BE49-F238E27FC236}">
                      <a16:creationId xmlns:a16="http://schemas.microsoft.com/office/drawing/2014/main" id="{5579F62A-1219-6F62-27C7-2B1C63EBC7DA}"/>
                    </a:ext>
                  </a:extLst>
                </p:cNvPr>
                <p:cNvSpPr/>
                <p:nvPr/>
              </p:nvSpPr>
              <p:spPr>
                <a:xfrm>
                  <a:off x="1344572" y="2320035"/>
                  <a:ext cx="86219" cy="47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219" extrusionOk="0">
                      <a:moveTo>
                        <a:pt x="2128" y="1"/>
                      </a:moveTo>
                      <a:cubicBezTo>
                        <a:pt x="2141" y="83"/>
                        <a:pt x="2128" y="171"/>
                        <a:pt x="2082" y="249"/>
                      </a:cubicBezTo>
                      <a:cubicBezTo>
                        <a:pt x="1957" y="458"/>
                        <a:pt x="1834" y="669"/>
                        <a:pt x="1711" y="882"/>
                      </a:cubicBezTo>
                      <a:cubicBezTo>
                        <a:pt x="1642" y="1000"/>
                        <a:pt x="1518" y="1068"/>
                        <a:pt x="1388" y="1068"/>
                      </a:cubicBezTo>
                      <a:cubicBezTo>
                        <a:pt x="1338" y="1068"/>
                        <a:pt x="1287" y="1058"/>
                        <a:pt x="1238" y="1036"/>
                      </a:cubicBezTo>
                      <a:cubicBezTo>
                        <a:pt x="819" y="850"/>
                        <a:pt x="457" y="699"/>
                        <a:pt x="168" y="582"/>
                      </a:cubicBezTo>
                      <a:cubicBezTo>
                        <a:pt x="96" y="554"/>
                        <a:pt x="41" y="505"/>
                        <a:pt x="1" y="447"/>
                      </a:cubicBezTo>
                      <a:lnTo>
                        <a:pt x="1" y="447"/>
                      </a:lnTo>
                      <a:cubicBezTo>
                        <a:pt x="21" y="571"/>
                        <a:pt x="101" y="682"/>
                        <a:pt x="228" y="733"/>
                      </a:cubicBezTo>
                      <a:cubicBezTo>
                        <a:pt x="517" y="850"/>
                        <a:pt x="879" y="1001"/>
                        <a:pt x="1298" y="1186"/>
                      </a:cubicBezTo>
                      <a:cubicBezTo>
                        <a:pt x="1347" y="1208"/>
                        <a:pt x="1398" y="1218"/>
                        <a:pt x="1449" y="1218"/>
                      </a:cubicBezTo>
                      <a:cubicBezTo>
                        <a:pt x="1578" y="1218"/>
                        <a:pt x="1702" y="1151"/>
                        <a:pt x="1771" y="1033"/>
                      </a:cubicBezTo>
                      <a:cubicBezTo>
                        <a:pt x="1894" y="820"/>
                        <a:pt x="2017" y="609"/>
                        <a:pt x="2142" y="400"/>
                      </a:cubicBezTo>
                      <a:cubicBezTo>
                        <a:pt x="2220" y="270"/>
                        <a:pt x="2206" y="116"/>
                        <a:pt x="212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855;p59">
                  <a:extLst>
                    <a:ext uri="{FF2B5EF4-FFF2-40B4-BE49-F238E27FC236}">
                      <a16:creationId xmlns:a16="http://schemas.microsoft.com/office/drawing/2014/main" id="{10426443-72FA-7EED-2932-0AAAC0F1CC05}"/>
                    </a:ext>
                  </a:extLst>
                </p:cNvPr>
                <p:cNvSpPr/>
                <p:nvPr/>
              </p:nvSpPr>
              <p:spPr>
                <a:xfrm>
                  <a:off x="1583034" y="2449402"/>
                  <a:ext cx="81792" cy="48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" h="1239" extrusionOk="0">
                      <a:moveTo>
                        <a:pt x="2015" y="1"/>
                      </a:moveTo>
                      <a:lnTo>
                        <a:pt x="2015" y="1"/>
                      </a:lnTo>
                      <a:cubicBezTo>
                        <a:pt x="2028" y="79"/>
                        <a:pt x="2018" y="162"/>
                        <a:pt x="1978" y="237"/>
                      </a:cubicBezTo>
                      <a:cubicBezTo>
                        <a:pt x="1865" y="448"/>
                        <a:pt x="1747" y="667"/>
                        <a:pt x="1625" y="893"/>
                      </a:cubicBezTo>
                      <a:cubicBezTo>
                        <a:pt x="1557" y="1018"/>
                        <a:pt x="1430" y="1087"/>
                        <a:pt x="1299" y="1087"/>
                      </a:cubicBezTo>
                      <a:cubicBezTo>
                        <a:pt x="1226" y="1087"/>
                        <a:pt x="1152" y="1066"/>
                        <a:pt x="1087" y="1021"/>
                      </a:cubicBezTo>
                      <a:cubicBezTo>
                        <a:pt x="759" y="796"/>
                        <a:pt x="431" y="580"/>
                        <a:pt x="106" y="373"/>
                      </a:cubicBezTo>
                      <a:cubicBezTo>
                        <a:pt x="63" y="346"/>
                        <a:pt x="28" y="311"/>
                        <a:pt x="1" y="272"/>
                      </a:cubicBezTo>
                      <a:lnTo>
                        <a:pt x="1" y="272"/>
                      </a:lnTo>
                      <a:cubicBezTo>
                        <a:pt x="17" y="372"/>
                        <a:pt x="74" y="466"/>
                        <a:pt x="167" y="524"/>
                      </a:cubicBezTo>
                      <a:cubicBezTo>
                        <a:pt x="491" y="731"/>
                        <a:pt x="819" y="947"/>
                        <a:pt x="1147" y="1172"/>
                      </a:cubicBezTo>
                      <a:cubicBezTo>
                        <a:pt x="1212" y="1217"/>
                        <a:pt x="1286" y="1238"/>
                        <a:pt x="1359" y="1238"/>
                      </a:cubicBezTo>
                      <a:cubicBezTo>
                        <a:pt x="1490" y="1238"/>
                        <a:pt x="1618" y="1169"/>
                        <a:pt x="1685" y="1044"/>
                      </a:cubicBezTo>
                      <a:cubicBezTo>
                        <a:pt x="1807" y="818"/>
                        <a:pt x="1925" y="599"/>
                        <a:pt x="2038" y="388"/>
                      </a:cubicBezTo>
                      <a:cubicBezTo>
                        <a:pt x="2106" y="262"/>
                        <a:pt x="2093" y="112"/>
                        <a:pt x="20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856;p59">
                  <a:extLst>
                    <a:ext uri="{FF2B5EF4-FFF2-40B4-BE49-F238E27FC236}">
                      <a16:creationId xmlns:a16="http://schemas.microsoft.com/office/drawing/2014/main" id="{F3E672FC-4985-AC94-175B-58FB6993D364}"/>
                    </a:ext>
                  </a:extLst>
                </p:cNvPr>
                <p:cNvSpPr/>
                <p:nvPr/>
              </p:nvSpPr>
              <p:spPr>
                <a:xfrm>
                  <a:off x="1467065" y="2466491"/>
                  <a:ext cx="81869" cy="48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8" h="1237" extrusionOk="0">
                      <a:moveTo>
                        <a:pt x="2017" y="1"/>
                      </a:moveTo>
                      <a:cubicBezTo>
                        <a:pt x="2029" y="79"/>
                        <a:pt x="2018" y="162"/>
                        <a:pt x="1977" y="237"/>
                      </a:cubicBezTo>
                      <a:cubicBezTo>
                        <a:pt x="1860" y="453"/>
                        <a:pt x="1739" y="673"/>
                        <a:pt x="1618" y="894"/>
                      </a:cubicBezTo>
                      <a:cubicBezTo>
                        <a:pt x="1550" y="1017"/>
                        <a:pt x="1423" y="1085"/>
                        <a:pt x="1292" y="1085"/>
                      </a:cubicBezTo>
                      <a:cubicBezTo>
                        <a:pt x="1228" y="1085"/>
                        <a:pt x="1162" y="1069"/>
                        <a:pt x="1103" y="1034"/>
                      </a:cubicBezTo>
                      <a:cubicBezTo>
                        <a:pt x="771" y="838"/>
                        <a:pt x="444" y="652"/>
                        <a:pt x="126" y="476"/>
                      </a:cubicBezTo>
                      <a:cubicBezTo>
                        <a:pt x="73" y="449"/>
                        <a:pt x="32" y="408"/>
                        <a:pt x="1" y="362"/>
                      </a:cubicBezTo>
                      <a:lnTo>
                        <a:pt x="1" y="362"/>
                      </a:lnTo>
                      <a:cubicBezTo>
                        <a:pt x="18" y="470"/>
                        <a:pt x="82" y="571"/>
                        <a:pt x="186" y="628"/>
                      </a:cubicBezTo>
                      <a:cubicBezTo>
                        <a:pt x="504" y="803"/>
                        <a:pt x="831" y="989"/>
                        <a:pt x="1163" y="1185"/>
                      </a:cubicBezTo>
                      <a:cubicBezTo>
                        <a:pt x="1222" y="1220"/>
                        <a:pt x="1288" y="1236"/>
                        <a:pt x="1352" y="1236"/>
                      </a:cubicBezTo>
                      <a:cubicBezTo>
                        <a:pt x="1483" y="1236"/>
                        <a:pt x="1610" y="1168"/>
                        <a:pt x="1678" y="1045"/>
                      </a:cubicBezTo>
                      <a:cubicBezTo>
                        <a:pt x="1799" y="824"/>
                        <a:pt x="1920" y="604"/>
                        <a:pt x="2038" y="388"/>
                      </a:cubicBezTo>
                      <a:cubicBezTo>
                        <a:pt x="2108" y="262"/>
                        <a:pt x="2094" y="112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857;p59">
                  <a:extLst>
                    <a:ext uri="{FF2B5EF4-FFF2-40B4-BE49-F238E27FC236}">
                      <a16:creationId xmlns:a16="http://schemas.microsoft.com/office/drawing/2014/main" id="{66D03AA7-929B-0DA8-070C-D268A8412995}"/>
                    </a:ext>
                  </a:extLst>
                </p:cNvPr>
                <p:cNvSpPr/>
                <p:nvPr/>
              </p:nvSpPr>
              <p:spPr>
                <a:xfrm>
                  <a:off x="1546216" y="2517135"/>
                  <a:ext cx="81986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1234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2033" y="80"/>
                        <a:pt x="2022" y="163"/>
                        <a:pt x="1981" y="239"/>
                      </a:cubicBezTo>
                      <a:cubicBezTo>
                        <a:pt x="1863" y="454"/>
                        <a:pt x="1743" y="672"/>
                        <a:pt x="1622" y="893"/>
                      </a:cubicBezTo>
                      <a:cubicBezTo>
                        <a:pt x="1554" y="1015"/>
                        <a:pt x="1428" y="1083"/>
                        <a:pt x="1298" y="1083"/>
                      </a:cubicBezTo>
                      <a:cubicBezTo>
                        <a:pt x="1225" y="1083"/>
                        <a:pt x="1150" y="1061"/>
                        <a:pt x="1085" y="1017"/>
                      </a:cubicBezTo>
                      <a:cubicBezTo>
                        <a:pt x="758" y="791"/>
                        <a:pt x="431" y="575"/>
                        <a:pt x="106" y="368"/>
                      </a:cubicBezTo>
                      <a:cubicBezTo>
                        <a:pt x="63" y="341"/>
                        <a:pt x="28" y="306"/>
                        <a:pt x="1" y="266"/>
                      </a:cubicBezTo>
                      <a:lnTo>
                        <a:pt x="1" y="266"/>
                      </a:lnTo>
                      <a:cubicBezTo>
                        <a:pt x="18" y="367"/>
                        <a:pt x="74" y="460"/>
                        <a:pt x="166" y="519"/>
                      </a:cubicBezTo>
                      <a:cubicBezTo>
                        <a:pt x="491" y="726"/>
                        <a:pt x="819" y="942"/>
                        <a:pt x="1145" y="1168"/>
                      </a:cubicBezTo>
                      <a:cubicBezTo>
                        <a:pt x="1211" y="1213"/>
                        <a:pt x="1285" y="1234"/>
                        <a:pt x="1358" y="1234"/>
                      </a:cubicBezTo>
                      <a:cubicBezTo>
                        <a:pt x="1488" y="1234"/>
                        <a:pt x="1615" y="1166"/>
                        <a:pt x="1682" y="1044"/>
                      </a:cubicBezTo>
                      <a:cubicBezTo>
                        <a:pt x="1804" y="824"/>
                        <a:pt x="1924" y="605"/>
                        <a:pt x="2041" y="390"/>
                      </a:cubicBezTo>
                      <a:cubicBezTo>
                        <a:pt x="2111" y="263"/>
                        <a:pt x="2098" y="113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0" name="Google Shape;4858;p59">
                  <a:extLst>
                    <a:ext uri="{FF2B5EF4-FFF2-40B4-BE49-F238E27FC236}">
                      <a16:creationId xmlns:a16="http://schemas.microsoft.com/office/drawing/2014/main" id="{AA7EEF9A-6BA1-47AD-0873-B461CA8C7899}"/>
                    </a:ext>
                  </a:extLst>
                </p:cNvPr>
                <p:cNvSpPr/>
                <p:nvPr/>
              </p:nvSpPr>
              <p:spPr>
                <a:xfrm>
                  <a:off x="2728435" y="2362180"/>
                  <a:ext cx="50683" cy="104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2693" extrusionOk="0">
                      <a:moveTo>
                        <a:pt x="638" y="167"/>
                      </a:moveTo>
                      <a:cubicBezTo>
                        <a:pt x="688" y="167"/>
                        <a:pt x="776" y="228"/>
                        <a:pt x="825" y="249"/>
                      </a:cubicBezTo>
                      <a:cubicBezTo>
                        <a:pt x="927" y="292"/>
                        <a:pt x="1029" y="336"/>
                        <a:pt x="1131" y="380"/>
                      </a:cubicBezTo>
                      <a:lnTo>
                        <a:pt x="1131" y="380"/>
                      </a:lnTo>
                      <a:cubicBezTo>
                        <a:pt x="945" y="878"/>
                        <a:pt x="836" y="1393"/>
                        <a:pt x="788" y="1923"/>
                      </a:cubicBezTo>
                      <a:cubicBezTo>
                        <a:pt x="782" y="1989"/>
                        <a:pt x="802" y="2497"/>
                        <a:pt x="760" y="2524"/>
                      </a:cubicBezTo>
                      <a:cubicBezTo>
                        <a:pt x="767" y="2520"/>
                        <a:pt x="421" y="2364"/>
                        <a:pt x="419" y="2364"/>
                      </a:cubicBezTo>
                      <a:lnTo>
                        <a:pt x="419" y="2364"/>
                      </a:lnTo>
                      <a:cubicBezTo>
                        <a:pt x="419" y="2364"/>
                        <a:pt x="419" y="2364"/>
                        <a:pt x="419" y="2364"/>
                      </a:cubicBezTo>
                      <a:cubicBezTo>
                        <a:pt x="288" y="2290"/>
                        <a:pt x="226" y="2274"/>
                        <a:pt x="202" y="2104"/>
                      </a:cubicBezTo>
                      <a:cubicBezTo>
                        <a:pt x="131" y="1616"/>
                        <a:pt x="328" y="710"/>
                        <a:pt x="561" y="272"/>
                      </a:cubicBezTo>
                      <a:cubicBezTo>
                        <a:pt x="628" y="146"/>
                        <a:pt x="500" y="177"/>
                        <a:pt x="635" y="167"/>
                      </a:cubicBezTo>
                      <a:cubicBezTo>
                        <a:pt x="636" y="167"/>
                        <a:pt x="637" y="167"/>
                        <a:pt x="638" y="167"/>
                      </a:cubicBezTo>
                      <a:close/>
                      <a:moveTo>
                        <a:pt x="629" y="0"/>
                      </a:moveTo>
                      <a:cubicBezTo>
                        <a:pt x="628" y="0"/>
                        <a:pt x="626" y="0"/>
                        <a:pt x="625" y="0"/>
                      </a:cubicBezTo>
                      <a:cubicBezTo>
                        <a:pt x="362" y="6"/>
                        <a:pt x="334" y="463"/>
                        <a:pt x="279" y="665"/>
                      </a:cubicBezTo>
                      <a:cubicBezTo>
                        <a:pt x="197" y="964"/>
                        <a:pt x="139" y="1270"/>
                        <a:pt x="100" y="1577"/>
                      </a:cubicBezTo>
                      <a:cubicBezTo>
                        <a:pt x="78" y="1746"/>
                        <a:pt x="0" y="2062"/>
                        <a:pt x="46" y="2233"/>
                      </a:cubicBezTo>
                      <a:cubicBezTo>
                        <a:pt x="123" y="2529"/>
                        <a:pt x="542" y="2576"/>
                        <a:pt x="815" y="2688"/>
                      </a:cubicBezTo>
                      <a:cubicBezTo>
                        <a:pt x="822" y="2691"/>
                        <a:pt x="830" y="2692"/>
                        <a:pt x="837" y="2692"/>
                      </a:cubicBezTo>
                      <a:cubicBezTo>
                        <a:pt x="875" y="2692"/>
                        <a:pt x="910" y="2653"/>
                        <a:pt x="910" y="2615"/>
                      </a:cubicBezTo>
                      <a:cubicBezTo>
                        <a:pt x="907" y="1843"/>
                        <a:pt x="1018" y="1081"/>
                        <a:pt x="1299" y="359"/>
                      </a:cubicBezTo>
                      <a:cubicBezTo>
                        <a:pt x="1304" y="346"/>
                        <a:pt x="1305" y="334"/>
                        <a:pt x="1303" y="324"/>
                      </a:cubicBezTo>
                      <a:lnTo>
                        <a:pt x="1303" y="324"/>
                      </a:lnTo>
                      <a:cubicBezTo>
                        <a:pt x="1302" y="304"/>
                        <a:pt x="1290" y="285"/>
                        <a:pt x="1265" y="274"/>
                      </a:cubicBezTo>
                      <a:cubicBezTo>
                        <a:pt x="1102" y="204"/>
                        <a:pt x="807" y="0"/>
                        <a:pt x="62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1" name="Google Shape;4859;p59">
                  <a:extLst>
                    <a:ext uri="{FF2B5EF4-FFF2-40B4-BE49-F238E27FC236}">
                      <a16:creationId xmlns:a16="http://schemas.microsoft.com/office/drawing/2014/main" id="{2C5606C8-C226-8316-3308-FD6DBB552FE7}"/>
                    </a:ext>
                  </a:extLst>
                </p:cNvPr>
                <p:cNvSpPr/>
                <p:nvPr/>
              </p:nvSpPr>
              <p:spPr>
                <a:xfrm>
                  <a:off x="1307405" y="2386680"/>
                  <a:ext cx="85209" cy="47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4" h="1227" extrusionOk="0">
                      <a:moveTo>
                        <a:pt x="2103" y="0"/>
                      </a:moveTo>
                      <a:lnTo>
                        <a:pt x="2103" y="0"/>
                      </a:lnTo>
                      <a:cubicBezTo>
                        <a:pt x="2116" y="79"/>
                        <a:pt x="2103" y="162"/>
                        <a:pt x="2062" y="238"/>
                      </a:cubicBezTo>
                      <a:cubicBezTo>
                        <a:pt x="1943" y="453"/>
                        <a:pt x="1825" y="668"/>
                        <a:pt x="1710" y="882"/>
                      </a:cubicBezTo>
                      <a:cubicBezTo>
                        <a:pt x="1643" y="1005"/>
                        <a:pt x="1516" y="1076"/>
                        <a:pt x="1384" y="1076"/>
                      </a:cubicBezTo>
                      <a:cubicBezTo>
                        <a:pt x="1333" y="1076"/>
                        <a:pt x="1282" y="1065"/>
                        <a:pt x="1233" y="1044"/>
                      </a:cubicBezTo>
                      <a:cubicBezTo>
                        <a:pt x="816" y="859"/>
                        <a:pt x="456" y="708"/>
                        <a:pt x="166" y="590"/>
                      </a:cubicBezTo>
                      <a:cubicBezTo>
                        <a:pt x="95" y="562"/>
                        <a:pt x="39" y="514"/>
                        <a:pt x="0" y="455"/>
                      </a:cubicBezTo>
                      <a:lnTo>
                        <a:pt x="0" y="455"/>
                      </a:lnTo>
                      <a:cubicBezTo>
                        <a:pt x="19" y="579"/>
                        <a:pt x="100" y="691"/>
                        <a:pt x="226" y="742"/>
                      </a:cubicBezTo>
                      <a:cubicBezTo>
                        <a:pt x="516" y="859"/>
                        <a:pt x="878" y="1010"/>
                        <a:pt x="1293" y="1195"/>
                      </a:cubicBezTo>
                      <a:cubicBezTo>
                        <a:pt x="1342" y="1216"/>
                        <a:pt x="1393" y="1227"/>
                        <a:pt x="1443" y="1227"/>
                      </a:cubicBezTo>
                      <a:cubicBezTo>
                        <a:pt x="1576" y="1227"/>
                        <a:pt x="1704" y="1156"/>
                        <a:pt x="1770" y="1032"/>
                      </a:cubicBezTo>
                      <a:cubicBezTo>
                        <a:pt x="1885" y="819"/>
                        <a:pt x="2003" y="604"/>
                        <a:pt x="2123" y="389"/>
                      </a:cubicBezTo>
                      <a:cubicBezTo>
                        <a:pt x="2193" y="261"/>
                        <a:pt x="2179" y="112"/>
                        <a:pt x="21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2" name="Google Shape;4860;p59">
                  <a:extLst>
                    <a:ext uri="{FF2B5EF4-FFF2-40B4-BE49-F238E27FC236}">
                      <a16:creationId xmlns:a16="http://schemas.microsoft.com/office/drawing/2014/main" id="{A19B95F9-8867-9F89-BD82-1FB8433DA57E}"/>
                    </a:ext>
                  </a:extLst>
                </p:cNvPr>
                <p:cNvSpPr/>
                <p:nvPr/>
              </p:nvSpPr>
              <p:spPr>
                <a:xfrm>
                  <a:off x="1392692" y="2422449"/>
                  <a:ext cx="75617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7" h="1234" extrusionOk="0">
                      <a:moveTo>
                        <a:pt x="1856" y="0"/>
                      </a:moveTo>
                      <a:lnTo>
                        <a:pt x="1856" y="0"/>
                      </a:lnTo>
                      <a:cubicBezTo>
                        <a:pt x="1869" y="80"/>
                        <a:pt x="1857" y="164"/>
                        <a:pt x="1815" y="240"/>
                      </a:cubicBezTo>
                      <a:cubicBezTo>
                        <a:pt x="1695" y="456"/>
                        <a:pt x="1575" y="673"/>
                        <a:pt x="1458" y="887"/>
                      </a:cubicBezTo>
                      <a:cubicBezTo>
                        <a:pt x="1391" y="1011"/>
                        <a:pt x="1264" y="1082"/>
                        <a:pt x="1132" y="1082"/>
                      </a:cubicBezTo>
                      <a:cubicBezTo>
                        <a:pt x="1076" y="1082"/>
                        <a:pt x="1019" y="1069"/>
                        <a:pt x="966" y="1042"/>
                      </a:cubicBezTo>
                      <a:cubicBezTo>
                        <a:pt x="681" y="897"/>
                        <a:pt x="407" y="761"/>
                        <a:pt x="145" y="635"/>
                      </a:cubicBezTo>
                      <a:cubicBezTo>
                        <a:pt x="84" y="605"/>
                        <a:pt x="37" y="561"/>
                        <a:pt x="1" y="509"/>
                      </a:cubicBezTo>
                      <a:lnTo>
                        <a:pt x="1" y="509"/>
                      </a:lnTo>
                      <a:cubicBezTo>
                        <a:pt x="19" y="626"/>
                        <a:pt x="91" y="731"/>
                        <a:pt x="205" y="785"/>
                      </a:cubicBezTo>
                      <a:cubicBezTo>
                        <a:pt x="467" y="912"/>
                        <a:pt x="742" y="1048"/>
                        <a:pt x="1026" y="1193"/>
                      </a:cubicBezTo>
                      <a:cubicBezTo>
                        <a:pt x="1079" y="1220"/>
                        <a:pt x="1136" y="1233"/>
                        <a:pt x="1193" y="1233"/>
                      </a:cubicBezTo>
                      <a:cubicBezTo>
                        <a:pt x="1324" y="1233"/>
                        <a:pt x="1452" y="1162"/>
                        <a:pt x="1519" y="1039"/>
                      </a:cubicBezTo>
                      <a:cubicBezTo>
                        <a:pt x="1635" y="824"/>
                        <a:pt x="1755" y="607"/>
                        <a:pt x="1876" y="391"/>
                      </a:cubicBezTo>
                      <a:cubicBezTo>
                        <a:pt x="1946" y="262"/>
                        <a:pt x="1932" y="113"/>
                        <a:pt x="185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3" name="Google Shape;4861;p59">
                  <a:extLst>
                    <a:ext uri="{FF2B5EF4-FFF2-40B4-BE49-F238E27FC236}">
                      <a16:creationId xmlns:a16="http://schemas.microsoft.com/office/drawing/2014/main" id="{8A317888-819B-377E-BA4E-A1357B6AC7EA}"/>
                    </a:ext>
                  </a:extLst>
                </p:cNvPr>
                <p:cNvSpPr/>
                <p:nvPr/>
              </p:nvSpPr>
              <p:spPr>
                <a:xfrm>
                  <a:off x="1231983" y="2522261"/>
                  <a:ext cx="89482" cy="65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4" h="1681" extrusionOk="0">
                      <a:moveTo>
                        <a:pt x="2215" y="0"/>
                      </a:moveTo>
                      <a:lnTo>
                        <a:pt x="2215" y="0"/>
                      </a:lnTo>
                      <a:cubicBezTo>
                        <a:pt x="2228" y="73"/>
                        <a:pt x="2217" y="151"/>
                        <a:pt x="2181" y="223"/>
                      </a:cubicBezTo>
                      <a:cubicBezTo>
                        <a:pt x="1971" y="644"/>
                        <a:pt x="1788" y="1015"/>
                        <a:pt x="1641" y="1321"/>
                      </a:cubicBezTo>
                      <a:cubicBezTo>
                        <a:pt x="1577" y="1453"/>
                        <a:pt x="1444" y="1530"/>
                        <a:pt x="1306" y="1530"/>
                      </a:cubicBezTo>
                      <a:cubicBezTo>
                        <a:pt x="1248" y="1530"/>
                        <a:pt x="1188" y="1516"/>
                        <a:pt x="1133" y="1487"/>
                      </a:cubicBezTo>
                      <a:cubicBezTo>
                        <a:pt x="806" y="1313"/>
                        <a:pt x="481" y="1141"/>
                        <a:pt x="164" y="973"/>
                      </a:cubicBezTo>
                      <a:cubicBezTo>
                        <a:pt x="93" y="934"/>
                        <a:pt x="40" y="881"/>
                        <a:pt x="0" y="820"/>
                      </a:cubicBezTo>
                      <a:lnTo>
                        <a:pt x="0" y="820"/>
                      </a:lnTo>
                      <a:cubicBezTo>
                        <a:pt x="23" y="943"/>
                        <a:pt x="100" y="1056"/>
                        <a:pt x="224" y="1124"/>
                      </a:cubicBezTo>
                      <a:cubicBezTo>
                        <a:pt x="542" y="1292"/>
                        <a:pt x="866" y="1464"/>
                        <a:pt x="1194" y="1637"/>
                      </a:cubicBezTo>
                      <a:cubicBezTo>
                        <a:pt x="1249" y="1667"/>
                        <a:pt x="1309" y="1681"/>
                        <a:pt x="1367" y="1681"/>
                      </a:cubicBezTo>
                      <a:cubicBezTo>
                        <a:pt x="1505" y="1681"/>
                        <a:pt x="1637" y="1604"/>
                        <a:pt x="1701" y="1472"/>
                      </a:cubicBezTo>
                      <a:cubicBezTo>
                        <a:pt x="1849" y="1167"/>
                        <a:pt x="2032" y="794"/>
                        <a:pt x="2242" y="374"/>
                      </a:cubicBezTo>
                      <a:cubicBezTo>
                        <a:pt x="2304" y="249"/>
                        <a:pt x="2288" y="107"/>
                        <a:pt x="221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62;p59">
                  <a:extLst>
                    <a:ext uri="{FF2B5EF4-FFF2-40B4-BE49-F238E27FC236}">
                      <a16:creationId xmlns:a16="http://schemas.microsoft.com/office/drawing/2014/main" id="{53018F76-F176-7614-AF24-68605C206673}"/>
                    </a:ext>
                  </a:extLst>
                </p:cNvPr>
                <p:cNvSpPr/>
                <p:nvPr/>
              </p:nvSpPr>
              <p:spPr>
                <a:xfrm>
                  <a:off x="1386866" y="2600324"/>
                  <a:ext cx="86841" cy="6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1686" extrusionOk="0">
                      <a:moveTo>
                        <a:pt x="2144" y="1"/>
                      </a:moveTo>
                      <a:cubicBezTo>
                        <a:pt x="2157" y="84"/>
                        <a:pt x="2145" y="172"/>
                        <a:pt x="2100" y="250"/>
                      </a:cubicBezTo>
                      <a:cubicBezTo>
                        <a:pt x="1876" y="634"/>
                        <a:pt x="1656" y="1006"/>
                        <a:pt x="1445" y="1355"/>
                      </a:cubicBezTo>
                      <a:cubicBezTo>
                        <a:pt x="1375" y="1470"/>
                        <a:pt x="1253" y="1534"/>
                        <a:pt x="1127" y="1534"/>
                      </a:cubicBezTo>
                      <a:cubicBezTo>
                        <a:pt x="1069" y="1534"/>
                        <a:pt x="1009" y="1520"/>
                        <a:pt x="954" y="1491"/>
                      </a:cubicBezTo>
                      <a:cubicBezTo>
                        <a:pt x="691" y="1352"/>
                        <a:pt x="416" y="1208"/>
                        <a:pt x="133" y="1057"/>
                      </a:cubicBezTo>
                      <a:cubicBezTo>
                        <a:pt x="78" y="1029"/>
                        <a:pt x="33" y="986"/>
                        <a:pt x="1" y="937"/>
                      </a:cubicBezTo>
                      <a:lnTo>
                        <a:pt x="1" y="937"/>
                      </a:lnTo>
                      <a:cubicBezTo>
                        <a:pt x="17" y="1049"/>
                        <a:pt x="85" y="1152"/>
                        <a:pt x="194" y="1208"/>
                      </a:cubicBezTo>
                      <a:cubicBezTo>
                        <a:pt x="477" y="1359"/>
                        <a:pt x="752" y="1504"/>
                        <a:pt x="1014" y="1642"/>
                      </a:cubicBezTo>
                      <a:cubicBezTo>
                        <a:pt x="1070" y="1671"/>
                        <a:pt x="1129" y="1685"/>
                        <a:pt x="1188" y="1685"/>
                      </a:cubicBezTo>
                      <a:cubicBezTo>
                        <a:pt x="1314" y="1685"/>
                        <a:pt x="1435" y="1621"/>
                        <a:pt x="1505" y="1506"/>
                      </a:cubicBezTo>
                      <a:cubicBezTo>
                        <a:pt x="1717" y="1156"/>
                        <a:pt x="1936" y="785"/>
                        <a:pt x="2161" y="401"/>
                      </a:cubicBezTo>
                      <a:cubicBezTo>
                        <a:pt x="2235" y="272"/>
                        <a:pt x="2224" y="116"/>
                        <a:pt x="21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63;p59">
                  <a:extLst>
                    <a:ext uri="{FF2B5EF4-FFF2-40B4-BE49-F238E27FC236}">
                      <a16:creationId xmlns:a16="http://schemas.microsoft.com/office/drawing/2014/main" id="{749ACBA5-4107-DBAC-76C6-C46347488CF9}"/>
                    </a:ext>
                  </a:extLst>
                </p:cNvPr>
                <p:cNvSpPr/>
                <p:nvPr/>
              </p:nvSpPr>
              <p:spPr>
                <a:xfrm>
                  <a:off x="1313114" y="2558186"/>
                  <a:ext cx="83656" cy="68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" h="1762" extrusionOk="0">
                      <a:moveTo>
                        <a:pt x="2065" y="1"/>
                      </a:moveTo>
                      <a:lnTo>
                        <a:pt x="2065" y="1"/>
                      </a:lnTo>
                      <a:cubicBezTo>
                        <a:pt x="2077" y="75"/>
                        <a:pt x="2067" y="152"/>
                        <a:pt x="2031" y="224"/>
                      </a:cubicBezTo>
                      <a:cubicBezTo>
                        <a:pt x="1805" y="674"/>
                        <a:pt x="1609" y="1074"/>
                        <a:pt x="1450" y="1402"/>
                      </a:cubicBezTo>
                      <a:cubicBezTo>
                        <a:pt x="1385" y="1534"/>
                        <a:pt x="1253" y="1611"/>
                        <a:pt x="1116" y="1611"/>
                      </a:cubicBezTo>
                      <a:cubicBezTo>
                        <a:pt x="1058" y="1611"/>
                        <a:pt x="999" y="1597"/>
                        <a:pt x="944" y="1568"/>
                      </a:cubicBezTo>
                      <a:cubicBezTo>
                        <a:pt x="676" y="1426"/>
                        <a:pt x="406" y="1282"/>
                        <a:pt x="133" y="1138"/>
                      </a:cubicBezTo>
                      <a:cubicBezTo>
                        <a:pt x="77" y="1109"/>
                        <a:pt x="34" y="1067"/>
                        <a:pt x="1" y="1018"/>
                      </a:cubicBezTo>
                      <a:lnTo>
                        <a:pt x="1" y="1018"/>
                      </a:lnTo>
                      <a:cubicBezTo>
                        <a:pt x="18" y="1130"/>
                        <a:pt x="86" y="1233"/>
                        <a:pt x="194" y="1289"/>
                      </a:cubicBezTo>
                      <a:cubicBezTo>
                        <a:pt x="466" y="1433"/>
                        <a:pt x="737" y="1577"/>
                        <a:pt x="1004" y="1718"/>
                      </a:cubicBezTo>
                      <a:cubicBezTo>
                        <a:pt x="1060" y="1748"/>
                        <a:pt x="1119" y="1762"/>
                        <a:pt x="1178" y="1762"/>
                      </a:cubicBezTo>
                      <a:cubicBezTo>
                        <a:pt x="1315" y="1762"/>
                        <a:pt x="1446" y="1685"/>
                        <a:pt x="1510" y="1553"/>
                      </a:cubicBezTo>
                      <a:cubicBezTo>
                        <a:pt x="1670" y="1224"/>
                        <a:pt x="1867" y="825"/>
                        <a:pt x="2092" y="375"/>
                      </a:cubicBezTo>
                      <a:cubicBezTo>
                        <a:pt x="2154" y="251"/>
                        <a:pt x="2138" y="109"/>
                        <a:pt x="206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4;p59">
                  <a:extLst>
                    <a:ext uri="{FF2B5EF4-FFF2-40B4-BE49-F238E27FC236}">
                      <a16:creationId xmlns:a16="http://schemas.microsoft.com/office/drawing/2014/main" id="{FF54CE78-EB63-783D-5B27-178FAADEB8CE}"/>
                    </a:ext>
                  </a:extLst>
                </p:cNvPr>
                <p:cNvSpPr/>
                <p:nvPr/>
              </p:nvSpPr>
              <p:spPr>
                <a:xfrm>
                  <a:off x="1461162" y="2584401"/>
                  <a:ext cx="129756" cy="12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" h="3226" extrusionOk="0">
                      <a:moveTo>
                        <a:pt x="3251" y="0"/>
                      </a:moveTo>
                      <a:cubicBezTo>
                        <a:pt x="3264" y="82"/>
                        <a:pt x="3251" y="168"/>
                        <a:pt x="3209" y="244"/>
                      </a:cubicBezTo>
                      <a:cubicBezTo>
                        <a:pt x="2950" y="702"/>
                        <a:pt x="2593" y="1329"/>
                        <a:pt x="2396" y="1671"/>
                      </a:cubicBezTo>
                      <a:cubicBezTo>
                        <a:pt x="2150" y="2097"/>
                        <a:pt x="1907" y="2508"/>
                        <a:pt x="1674" y="2895"/>
                      </a:cubicBezTo>
                      <a:cubicBezTo>
                        <a:pt x="1604" y="3010"/>
                        <a:pt x="1482" y="3075"/>
                        <a:pt x="1356" y="3075"/>
                      </a:cubicBezTo>
                      <a:cubicBezTo>
                        <a:pt x="1297" y="3075"/>
                        <a:pt x="1238" y="3061"/>
                        <a:pt x="1183" y="3032"/>
                      </a:cubicBezTo>
                      <a:cubicBezTo>
                        <a:pt x="901" y="2883"/>
                        <a:pt x="544" y="2694"/>
                        <a:pt x="133" y="2478"/>
                      </a:cubicBezTo>
                      <a:cubicBezTo>
                        <a:pt x="77" y="2449"/>
                        <a:pt x="34" y="2406"/>
                        <a:pt x="1" y="2358"/>
                      </a:cubicBezTo>
                      <a:lnTo>
                        <a:pt x="1" y="2358"/>
                      </a:lnTo>
                      <a:cubicBezTo>
                        <a:pt x="18" y="2469"/>
                        <a:pt x="85" y="2572"/>
                        <a:pt x="193" y="2629"/>
                      </a:cubicBezTo>
                      <a:cubicBezTo>
                        <a:pt x="604" y="2845"/>
                        <a:pt x="961" y="3034"/>
                        <a:pt x="1244" y="3183"/>
                      </a:cubicBezTo>
                      <a:cubicBezTo>
                        <a:pt x="1299" y="3212"/>
                        <a:pt x="1358" y="3226"/>
                        <a:pt x="1416" y="3226"/>
                      </a:cubicBezTo>
                      <a:cubicBezTo>
                        <a:pt x="1542" y="3226"/>
                        <a:pt x="1665" y="3161"/>
                        <a:pt x="1734" y="3046"/>
                      </a:cubicBezTo>
                      <a:cubicBezTo>
                        <a:pt x="1967" y="2659"/>
                        <a:pt x="2211" y="2248"/>
                        <a:pt x="2457" y="1822"/>
                      </a:cubicBezTo>
                      <a:cubicBezTo>
                        <a:pt x="2653" y="1480"/>
                        <a:pt x="3010" y="853"/>
                        <a:pt x="3269" y="395"/>
                      </a:cubicBezTo>
                      <a:cubicBezTo>
                        <a:pt x="3340" y="268"/>
                        <a:pt x="3329" y="115"/>
                        <a:pt x="325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65;p59">
                  <a:extLst>
                    <a:ext uri="{FF2B5EF4-FFF2-40B4-BE49-F238E27FC236}">
                      <a16:creationId xmlns:a16="http://schemas.microsoft.com/office/drawing/2014/main" id="{2B6DE7D0-1FE9-3693-C3B9-A355F9853962}"/>
                    </a:ext>
                  </a:extLst>
                </p:cNvPr>
                <p:cNvSpPr/>
                <p:nvPr/>
              </p:nvSpPr>
              <p:spPr>
                <a:xfrm>
                  <a:off x="1271869" y="2454101"/>
                  <a:ext cx="84472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" h="1234" extrusionOk="0">
                      <a:moveTo>
                        <a:pt x="2085" y="1"/>
                      </a:moveTo>
                      <a:lnTo>
                        <a:pt x="2085" y="1"/>
                      </a:lnTo>
                      <a:cubicBezTo>
                        <a:pt x="2097" y="77"/>
                        <a:pt x="2087" y="156"/>
                        <a:pt x="2048" y="230"/>
                      </a:cubicBezTo>
                      <a:cubicBezTo>
                        <a:pt x="1931" y="451"/>
                        <a:pt x="1819" y="670"/>
                        <a:pt x="1710" y="881"/>
                      </a:cubicBezTo>
                      <a:cubicBezTo>
                        <a:pt x="1644" y="1009"/>
                        <a:pt x="1514" y="1083"/>
                        <a:pt x="1379" y="1083"/>
                      </a:cubicBezTo>
                      <a:cubicBezTo>
                        <a:pt x="1328" y="1083"/>
                        <a:pt x="1277" y="1072"/>
                        <a:pt x="1228" y="1050"/>
                      </a:cubicBezTo>
                      <a:cubicBezTo>
                        <a:pt x="818" y="867"/>
                        <a:pt x="459" y="716"/>
                        <a:pt x="167" y="597"/>
                      </a:cubicBezTo>
                      <a:cubicBezTo>
                        <a:pt x="96" y="568"/>
                        <a:pt x="40" y="520"/>
                        <a:pt x="1" y="461"/>
                      </a:cubicBezTo>
                      <a:lnTo>
                        <a:pt x="1" y="461"/>
                      </a:lnTo>
                      <a:cubicBezTo>
                        <a:pt x="20" y="585"/>
                        <a:pt x="101" y="697"/>
                        <a:pt x="227" y="747"/>
                      </a:cubicBezTo>
                      <a:cubicBezTo>
                        <a:pt x="520" y="867"/>
                        <a:pt x="878" y="1018"/>
                        <a:pt x="1288" y="1201"/>
                      </a:cubicBezTo>
                      <a:cubicBezTo>
                        <a:pt x="1337" y="1223"/>
                        <a:pt x="1389" y="1233"/>
                        <a:pt x="1439" y="1233"/>
                      </a:cubicBezTo>
                      <a:cubicBezTo>
                        <a:pt x="1575" y="1233"/>
                        <a:pt x="1705" y="1160"/>
                        <a:pt x="1771" y="1032"/>
                      </a:cubicBezTo>
                      <a:cubicBezTo>
                        <a:pt x="1879" y="821"/>
                        <a:pt x="1993" y="602"/>
                        <a:pt x="2109" y="380"/>
                      </a:cubicBezTo>
                      <a:cubicBezTo>
                        <a:pt x="2174" y="255"/>
                        <a:pt x="2159" y="110"/>
                        <a:pt x="208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66;p59">
                  <a:extLst>
                    <a:ext uri="{FF2B5EF4-FFF2-40B4-BE49-F238E27FC236}">
                      <a16:creationId xmlns:a16="http://schemas.microsoft.com/office/drawing/2014/main" id="{033A5126-7226-DB29-C142-74478A59C0BA}"/>
                    </a:ext>
                  </a:extLst>
                </p:cNvPr>
                <p:cNvSpPr/>
                <p:nvPr/>
              </p:nvSpPr>
              <p:spPr>
                <a:xfrm>
                  <a:off x="1431180" y="2533679"/>
                  <a:ext cx="80549" cy="47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" h="1233" extrusionOk="0">
                      <a:moveTo>
                        <a:pt x="1983" y="0"/>
                      </a:moveTo>
                      <a:cubicBezTo>
                        <a:pt x="1996" y="81"/>
                        <a:pt x="1986" y="166"/>
                        <a:pt x="1943" y="242"/>
                      </a:cubicBezTo>
                      <a:cubicBezTo>
                        <a:pt x="1820" y="460"/>
                        <a:pt x="1697" y="679"/>
                        <a:pt x="1574" y="895"/>
                      </a:cubicBezTo>
                      <a:cubicBezTo>
                        <a:pt x="1506" y="1015"/>
                        <a:pt x="1381" y="1082"/>
                        <a:pt x="1252" y="1082"/>
                      </a:cubicBezTo>
                      <a:cubicBezTo>
                        <a:pt x="1187" y="1082"/>
                        <a:pt x="1122" y="1065"/>
                        <a:pt x="1062" y="1030"/>
                      </a:cubicBezTo>
                      <a:cubicBezTo>
                        <a:pt x="744" y="842"/>
                        <a:pt x="431" y="664"/>
                        <a:pt x="126" y="494"/>
                      </a:cubicBezTo>
                      <a:cubicBezTo>
                        <a:pt x="73" y="466"/>
                        <a:pt x="31" y="425"/>
                        <a:pt x="0" y="378"/>
                      </a:cubicBezTo>
                      <a:lnTo>
                        <a:pt x="0" y="378"/>
                      </a:lnTo>
                      <a:cubicBezTo>
                        <a:pt x="17" y="487"/>
                        <a:pt x="82" y="588"/>
                        <a:pt x="186" y="646"/>
                      </a:cubicBezTo>
                      <a:cubicBezTo>
                        <a:pt x="492" y="815"/>
                        <a:pt x="804" y="993"/>
                        <a:pt x="1122" y="1180"/>
                      </a:cubicBezTo>
                      <a:cubicBezTo>
                        <a:pt x="1182" y="1215"/>
                        <a:pt x="1248" y="1232"/>
                        <a:pt x="1313" y="1232"/>
                      </a:cubicBezTo>
                      <a:cubicBezTo>
                        <a:pt x="1442" y="1232"/>
                        <a:pt x="1566" y="1166"/>
                        <a:pt x="1635" y="1046"/>
                      </a:cubicBezTo>
                      <a:cubicBezTo>
                        <a:pt x="1758" y="830"/>
                        <a:pt x="1880" y="611"/>
                        <a:pt x="2003" y="393"/>
                      </a:cubicBezTo>
                      <a:cubicBezTo>
                        <a:pt x="2074" y="266"/>
                        <a:pt x="2061" y="114"/>
                        <a:pt x="198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67;p59">
                  <a:extLst>
                    <a:ext uri="{FF2B5EF4-FFF2-40B4-BE49-F238E27FC236}">
                      <a16:creationId xmlns:a16="http://schemas.microsoft.com/office/drawing/2014/main" id="{EAA07F05-0FD0-E5A4-1940-0AD5C566DF7A}"/>
                    </a:ext>
                  </a:extLst>
                </p:cNvPr>
                <p:cNvSpPr/>
                <p:nvPr/>
              </p:nvSpPr>
              <p:spPr>
                <a:xfrm>
                  <a:off x="1356961" y="2489948"/>
                  <a:ext cx="74879" cy="4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8" h="1241" extrusionOk="0">
                      <a:moveTo>
                        <a:pt x="1838" y="1"/>
                      </a:moveTo>
                      <a:lnTo>
                        <a:pt x="1838" y="1"/>
                      </a:lnTo>
                      <a:cubicBezTo>
                        <a:pt x="1850" y="77"/>
                        <a:pt x="1839" y="157"/>
                        <a:pt x="1801" y="231"/>
                      </a:cubicBezTo>
                      <a:cubicBezTo>
                        <a:pt x="1683" y="455"/>
                        <a:pt x="1569" y="675"/>
                        <a:pt x="1458" y="889"/>
                      </a:cubicBezTo>
                      <a:cubicBezTo>
                        <a:pt x="1392" y="1016"/>
                        <a:pt x="1263" y="1089"/>
                        <a:pt x="1129" y="1089"/>
                      </a:cubicBezTo>
                      <a:cubicBezTo>
                        <a:pt x="1072" y="1089"/>
                        <a:pt x="1015" y="1076"/>
                        <a:pt x="961" y="1049"/>
                      </a:cubicBezTo>
                      <a:cubicBezTo>
                        <a:pt x="678" y="904"/>
                        <a:pt x="405" y="767"/>
                        <a:pt x="143" y="641"/>
                      </a:cubicBezTo>
                      <a:cubicBezTo>
                        <a:pt x="83" y="612"/>
                        <a:pt x="36" y="567"/>
                        <a:pt x="1" y="516"/>
                      </a:cubicBezTo>
                      <a:lnTo>
                        <a:pt x="1" y="516"/>
                      </a:lnTo>
                      <a:cubicBezTo>
                        <a:pt x="18" y="632"/>
                        <a:pt x="90" y="737"/>
                        <a:pt x="203" y="792"/>
                      </a:cubicBezTo>
                      <a:cubicBezTo>
                        <a:pt x="465" y="918"/>
                        <a:pt x="738" y="1055"/>
                        <a:pt x="1021" y="1200"/>
                      </a:cubicBezTo>
                      <a:cubicBezTo>
                        <a:pt x="1075" y="1227"/>
                        <a:pt x="1133" y="1240"/>
                        <a:pt x="1189" y="1240"/>
                      </a:cubicBezTo>
                      <a:cubicBezTo>
                        <a:pt x="1323" y="1240"/>
                        <a:pt x="1452" y="1167"/>
                        <a:pt x="1518" y="1040"/>
                      </a:cubicBezTo>
                      <a:cubicBezTo>
                        <a:pt x="1629" y="826"/>
                        <a:pt x="1743" y="606"/>
                        <a:pt x="1861" y="382"/>
                      </a:cubicBezTo>
                      <a:cubicBezTo>
                        <a:pt x="1928" y="256"/>
                        <a:pt x="1912" y="111"/>
                        <a:pt x="183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868;p59">
                  <a:extLst>
                    <a:ext uri="{FF2B5EF4-FFF2-40B4-BE49-F238E27FC236}">
                      <a16:creationId xmlns:a16="http://schemas.microsoft.com/office/drawing/2014/main" id="{5F34DE8B-23B0-631D-4D04-9AA7F8FE99AF}"/>
                    </a:ext>
                  </a:extLst>
                </p:cNvPr>
                <p:cNvSpPr/>
                <p:nvPr/>
              </p:nvSpPr>
              <p:spPr>
                <a:xfrm>
                  <a:off x="1352146" y="2203561"/>
                  <a:ext cx="61519" cy="91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2348" extrusionOk="0">
                      <a:moveTo>
                        <a:pt x="1455" y="1"/>
                      </a:moveTo>
                      <a:cubicBezTo>
                        <a:pt x="1203" y="1"/>
                        <a:pt x="737" y="801"/>
                        <a:pt x="382" y="1417"/>
                      </a:cubicBezTo>
                      <a:cubicBezTo>
                        <a:pt x="1" y="2078"/>
                        <a:pt x="22" y="2309"/>
                        <a:pt x="84" y="2347"/>
                      </a:cubicBezTo>
                      <a:cubicBezTo>
                        <a:pt x="85" y="2348"/>
                        <a:pt x="86" y="2348"/>
                        <a:pt x="87" y="2348"/>
                      </a:cubicBezTo>
                      <a:cubicBezTo>
                        <a:pt x="170" y="2348"/>
                        <a:pt x="1173" y="754"/>
                        <a:pt x="1371" y="494"/>
                      </a:cubicBezTo>
                      <a:cubicBezTo>
                        <a:pt x="1571" y="231"/>
                        <a:pt x="1584" y="59"/>
                        <a:pt x="1509" y="15"/>
                      </a:cubicBezTo>
                      <a:cubicBezTo>
                        <a:pt x="1493" y="5"/>
                        <a:pt x="1475" y="1"/>
                        <a:pt x="145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869;p59">
                  <a:extLst>
                    <a:ext uri="{FF2B5EF4-FFF2-40B4-BE49-F238E27FC236}">
                      <a16:creationId xmlns:a16="http://schemas.microsoft.com/office/drawing/2014/main" id="{FAF8E5F4-A8BB-EA79-4E92-6F60B2BEB07A}"/>
                    </a:ext>
                  </a:extLst>
                </p:cNvPr>
                <p:cNvSpPr/>
                <p:nvPr/>
              </p:nvSpPr>
              <p:spPr>
                <a:xfrm>
                  <a:off x="1356068" y="2301276"/>
                  <a:ext cx="26138" cy="1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" h="402" extrusionOk="0">
                      <a:moveTo>
                        <a:pt x="427" y="1"/>
                      </a:moveTo>
                      <a:cubicBezTo>
                        <a:pt x="402" y="1"/>
                        <a:pt x="377" y="8"/>
                        <a:pt x="354" y="24"/>
                      </a:cubicBezTo>
                      <a:cubicBezTo>
                        <a:pt x="247" y="101"/>
                        <a:pt x="0" y="347"/>
                        <a:pt x="61" y="394"/>
                      </a:cubicBezTo>
                      <a:cubicBezTo>
                        <a:pt x="68" y="399"/>
                        <a:pt x="81" y="401"/>
                        <a:pt x="98" y="401"/>
                      </a:cubicBezTo>
                      <a:cubicBezTo>
                        <a:pt x="232" y="401"/>
                        <a:pt x="634" y="256"/>
                        <a:pt x="654" y="208"/>
                      </a:cubicBezTo>
                      <a:cubicBezTo>
                        <a:pt x="673" y="164"/>
                        <a:pt x="547" y="1"/>
                        <a:pt x="42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870;p59">
                  <a:extLst>
                    <a:ext uri="{FF2B5EF4-FFF2-40B4-BE49-F238E27FC236}">
                      <a16:creationId xmlns:a16="http://schemas.microsoft.com/office/drawing/2014/main" id="{CF596595-22DB-9908-9F30-80A1DD843318}"/>
                    </a:ext>
                  </a:extLst>
                </p:cNvPr>
                <p:cNvSpPr/>
                <p:nvPr/>
              </p:nvSpPr>
              <p:spPr>
                <a:xfrm>
                  <a:off x="1482794" y="2444858"/>
                  <a:ext cx="22332" cy="12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323" extrusionOk="0">
                      <a:moveTo>
                        <a:pt x="365" y="0"/>
                      </a:moveTo>
                      <a:cubicBezTo>
                        <a:pt x="351" y="0"/>
                        <a:pt x="338" y="2"/>
                        <a:pt x="324" y="7"/>
                      </a:cubicBezTo>
                      <a:cubicBezTo>
                        <a:pt x="191" y="48"/>
                        <a:pt x="47" y="125"/>
                        <a:pt x="17" y="239"/>
                      </a:cubicBezTo>
                      <a:cubicBezTo>
                        <a:pt x="1" y="295"/>
                        <a:pt x="90" y="323"/>
                        <a:pt x="196" y="323"/>
                      </a:cubicBezTo>
                      <a:cubicBezTo>
                        <a:pt x="305" y="323"/>
                        <a:pt x="432" y="294"/>
                        <a:pt x="484" y="239"/>
                      </a:cubicBezTo>
                      <a:cubicBezTo>
                        <a:pt x="575" y="141"/>
                        <a:pt x="479" y="0"/>
                        <a:pt x="36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871;p59">
                  <a:extLst>
                    <a:ext uri="{FF2B5EF4-FFF2-40B4-BE49-F238E27FC236}">
                      <a16:creationId xmlns:a16="http://schemas.microsoft.com/office/drawing/2014/main" id="{46A9421A-0716-3BAF-9296-12847F6CF546}"/>
                    </a:ext>
                  </a:extLst>
                </p:cNvPr>
                <p:cNvSpPr/>
                <p:nvPr/>
              </p:nvSpPr>
              <p:spPr>
                <a:xfrm>
                  <a:off x="1367680" y="2472549"/>
                  <a:ext cx="28235" cy="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375" extrusionOk="0">
                      <a:moveTo>
                        <a:pt x="414" y="0"/>
                      </a:moveTo>
                      <a:cubicBezTo>
                        <a:pt x="383" y="0"/>
                        <a:pt x="355" y="7"/>
                        <a:pt x="332" y="24"/>
                      </a:cubicBezTo>
                      <a:cubicBezTo>
                        <a:pt x="202" y="116"/>
                        <a:pt x="1" y="348"/>
                        <a:pt x="109" y="371"/>
                      </a:cubicBezTo>
                      <a:cubicBezTo>
                        <a:pt x="118" y="373"/>
                        <a:pt x="131" y="374"/>
                        <a:pt x="146" y="374"/>
                      </a:cubicBezTo>
                      <a:cubicBezTo>
                        <a:pt x="302" y="374"/>
                        <a:pt x="726" y="270"/>
                        <a:pt x="725" y="197"/>
                      </a:cubicBezTo>
                      <a:cubicBezTo>
                        <a:pt x="725" y="133"/>
                        <a:pt x="546" y="0"/>
                        <a:pt x="4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872;p59">
                  <a:extLst>
                    <a:ext uri="{FF2B5EF4-FFF2-40B4-BE49-F238E27FC236}">
                      <a16:creationId xmlns:a16="http://schemas.microsoft.com/office/drawing/2014/main" id="{F869838A-7159-6686-9ADC-BC5493C755BA}"/>
                    </a:ext>
                  </a:extLst>
                </p:cNvPr>
                <p:cNvSpPr/>
                <p:nvPr/>
              </p:nvSpPr>
              <p:spPr>
                <a:xfrm>
                  <a:off x="1243984" y="2503658"/>
                  <a:ext cx="36158" cy="18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480" extrusionOk="0">
                      <a:moveTo>
                        <a:pt x="515" y="1"/>
                      </a:moveTo>
                      <a:cubicBezTo>
                        <a:pt x="488" y="1"/>
                        <a:pt x="465" y="6"/>
                        <a:pt x="446" y="19"/>
                      </a:cubicBezTo>
                      <a:cubicBezTo>
                        <a:pt x="312" y="106"/>
                        <a:pt x="1" y="479"/>
                        <a:pt x="224" y="479"/>
                      </a:cubicBezTo>
                      <a:cubicBezTo>
                        <a:pt x="226" y="479"/>
                        <a:pt x="228" y="479"/>
                        <a:pt x="230" y="479"/>
                      </a:cubicBezTo>
                      <a:cubicBezTo>
                        <a:pt x="464" y="471"/>
                        <a:pt x="930" y="404"/>
                        <a:pt x="869" y="249"/>
                      </a:cubicBezTo>
                      <a:cubicBezTo>
                        <a:pt x="818" y="121"/>
                        <a:pt x="637" y="1"/>
                        <a:pt x="5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873;p59">
                  <a:extLst>
                    <a:ext uri="{FF2B5EF4-FFF2-40B4-BE49-F238E27FC236}">
                      <a16:creationId xmlns:a16="http://schemas.microsoft.com/office/drawing/2014/main" id="{1F6EB730-724A-681D-0872-0B8642067713}"/>
                    </a:ext>
                  </a:extLst>
                </p:cNvPr>
                <p:cNvSpPr/>
                <p:nvPr/>
              </p:nvSpPr>
              <p:spPr>
                <a:xfrm>
                  <a:off x="1514796" y="2561798"/>
                  <a:ext cx="41362" cy="23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616" extrusionOk="0">
                      <a:moveTo>
                        <a:pt x="631" y="1"/>
                      </a:moveTo>
                      <a:cubicBezTo>
                        <a:pt x="610" y="1"/>
                        <a:pt x="589" y="5"/>
                        <a:pt x="570" y="14"/>
                      </a:cubicBezTo>
                      <a:cubicBezTo>
                        <a:pt x="401" y="94"/>
                        <a:pt x="0" y="459"/>
                        <a:pt x="93" y="582"/>
                      </a:cubicBezTo>
                      <a:cubicBezTo>
                        <a:pt x="110" y="605"/>
                        <a:pt x="154" y="615"/>
                        <a:pt x="215" y="615"/>
                      </a:cubicBezTo>
                      <a:cubicBezTo>
                        <a:pt x="482" y="615"/>
                        <a:pt x="1064" y="422"/>
                        <a:pt x="1002" y="293"/>
                      </a:cubicBezTo>
                      <a:cubicBezTo>
                        <a:pt x="935" y="159"/>
                        <a:pt x="764" y="1"/>
                        <a:pt x="6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874;p59">
                  <a:extLst>
                    <a:ext uri="{FF2B5EF4-FFF2-40B4-BE49-F238E27FC236}">
                      <a16:creationId xmlns:a16="http://schemas.microsoft.com/office/drawing/2014/main" id="{92B0183A-460F-18A6-B460-583ED11C16B5}"/>
                    </a:ext>
                  </a:extLst>
                </p:cNvPr>
                <p:cNvSpPr/>
                <p:nvPr/>
              </p:nvSpPr>
              <p:spPr>
                <a:xfrm>
                  <a:off x="1589286" y="2426177"/>
                  <a:ext cx="37362" cy="14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385" extrusionOk="0">
                      <a:moveTo>
                        <a:pt x="587" y="1"/>
                      </a:moveTo>
                      <a:cubicBezTo>
                        <a:pt x="572" y="1"/>
                        <a:pt x="559" y="4"/>
                        <a:pt x="546" y="10"/>
                      </a:cubicBezTo>
                      <a:cubicBezTo>
                        <a:pt x="395" y="86"/>
                        <a:pt x="1" y="385"/>
                        <a:pt x="190" y="385"/>
                      </a:cubicBezTo>
                      <a:cubicBezTo>
                        <a:pt x="203" y="385"/>
                        <a:pt x="219" y="383"/>
                        <a:pt x="238" y="380"/>
                      </a:cubicBezTo>
                      <a:cubicBezTo>
                        <a:pt x="530" y="334"/>
                        <a:pt x="962" y="316"/>
                        <a:pt x="877" y="209"/>
                      </a:cubicBezTo>
                      <a:cubicBezTo>
                        <a:pt x="804" y="117"/>
                        <a:pt x="679" y="1"/>
                        <a:pt x="58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875;p59">
                  <a:extLst>
                    <a:ext uri="{FF2B5EF4-FFF2-40B4-BE49-F238E27FC236}">
                      <a16:creationId xmlns:a16="http://schemas.microsoft.com/office/drawing/2014/main" id="{311966FD-D2CF-FDC4-6DCE-0849B31F7307}"/>
                    </a:ext>
                  </a:extLst>
                </p:cNvPr>
                <p:cNvSpPr/>
                <p:nvPr/>
              </p:nvSpPr>
              <p:spPr>
                <a:xfrm>
                  <a:off x="1489785" y="2508823"/>
                  <a:ext cx="174147" cy="18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4" h="4871" extrusionOk="0">
                      <a:moveTo>
                        <a:pt x="3050" y="1"/>
                      </a:moveTo>
                      <a:cubicBezTo>
                        <a:pt x="2829" y="1"/>
                        <a:pt x="2616" y="44"/>
                        <a:pt x="2416" y="131"/>
                      </a:cubicBezTo>
                      <a:cubicBezTo>
                        <a:pt x="1870" y="369"/>
                        <a:pt x="123" y="1546"/>
                        <a:pt x="42" y="2087"/>
                      </a:cubicBezTo>
                      <a:cubicBezTo>
                        <a:pt x="1" y="2360"/>
                        <a:pt x="135" y="2650"/>
                        <a:pt x="401" y="2862"/>
                      </a:cubicBezTo>
                      <a:cubicBezTo>
                        <a:pt x="670" y="3075"/>
                        <a:pt x="1031" y="3183"/>
                        <a:pt x="1443" y="3183"/>
                      </a:cubicBezTo>
                      <a:cubicBezTo>
                        <a:pt x="1724" y="3183"/>
                        <a:pt x="2029" y="3133"/>
                        <a:pt x="2344" y="3032"/>
                      </a:cubicBezTo>
                      <a:lnTo>
                        <a:pt x="2344" y="3032"/>
                      </a:lnTo>
                      <a:cubicBezTo>
                        <a:pt x="2214" y="3368"/>
                        <a:pt x="2008" y="4043"/>
                        <a:pt x="2041" y="4871"/>
                      </a:cubicBezTo>
                      <a:cubicBezTo>
                        <a:pt x="2851" y="3493"/>
                        <a:pt x="3717" y="1933"/>
                        <a:pt x="4483" y="524"/>
                      </a:cubicBezTo>
                      <a:cubicBezTo>
                        <a:pt x="3994" y="181"/>
                        <a:pt x="3504" y="1"/>
                        <a:pt x="305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876;p59">
                  <a:extLst>
                    <a:ext uri="{FF2B5EF4-FFF2-40B4-BE49-F238E27FC236}">
                      <a16:creationId xmlns:a16="http://schemas.microsoft.com/office/drawing/2014/main" id="{5995BCC8-3DCB-24E2-2DBC-4A49FA7B5AAD}"/>
                    </a:ext>
                  </a:extLst>
                </p:cNvPr>
                <p:cNvSpPr/>
                <p:nvPr/>
              </p:nvSpPr>
              <p:spPr>
                <a:xfrm>
                  <a:off x="1499339" y="2520669"/>
                  <a:ext cx="235006" cy="25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1" h="6559" extrusionOk="0">
                      <a:moveTo>
                        <a:pt x="2880" y="0"/>
                      </a:moveTo>
                      <a:cubicBezTo>
                        <a:pt x="2677" y="0"/>
                        <a:pt x="2485" y="40"/>
                        <a:pt x="2308" y="117"/>
                      </a:cubicBezTo>
                      <a:cubicBezTo>
                        <a:pt x="1713" y="376"/>
                        <a:pt x="129" y="1500"/>
                        <a:pt x="64" y="1937"/>
                      </a:cubicBezTo>
                      <a:cubicBezTo>
                        <a:pt x="0" y="2359"/>
                        <a:pt x="460" y="2884"/>
                        <a:pt x="1326" y="2884"/>
                      </a:cubicBezTo>
                      <a:cubicBezTo>
                        <a:pt x="1631" y="2884"/>
                        <a:pt x="1986" y="2819"/>
                        <a:pt x="2386" y="2661"/>
                      </a:cubicBezTo>
                      <a:lnTo>
                        <a:pt x="2386" y="2661"/>
                      </a:lnTo>
                      <a:cubicBezTo>
                        <a:pt x="2386" y="2661"/>
                        <a:pt x="1388" y="4559"/>
                        <a:pt x="2590" y="6559"/>
                      </a:cubicBezTo>
                      <a:lnTo>
                        <a:pt x="4710" y="5639"/>
                      </a:lnTo>
                      <a:cubicBezTo>
                        <a:pt x="4710" y="5639"/>
                        <a:pt x="6051" y="2448"/>
                        <a:pt x="5197" y="1418"/>
                      </a:cubicBezTo>
                      <a:cubicBezTo>
                        <a:pt x="4405" y="462"/>
                        <a:pt x="3578" y="0"/>
                        <a:pt x="2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877;p59">
                  <a:extLst>
                    <a:ext uri="{FF2B5EF4-FFF2-40B4-BE49-F238E27FC236}">
                      <a16:creationId xmlns:a16="http://schemas.microsoft.com/office/drawing/2014/main" id="{797F8A97-F6A4-4D42-3A9E-C43354DB4619}"/>
                    </a:ext>
                  </a:extLst>
                </p:cNvPr>
                <p:cNvSpPr/>
                <p:nvPr/>
              </p:nvSpPr>
              <p:spPr>
                <a:xfrm>
                  <a:off x="2813323" y="2338793"/>
                  <a:ext cx="77287" cy="105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" h="2724" extrusionOk="0">
                      <a:moveTo>
                        <a:pt x="977" y="0"/>
                      </a:moveTo>
                      <a:cubicBezTo>
                        <a:pt x="549" y="0"/>
                        <a:pt x="130" y="464"/>
                        <a:pt x="76" y="1122"/>
                      </a:cubicBezTo>
                      <a:cubicBezTo>
                        <a:pt x="1" y="2032"/>
                        <a:pt x="334" y="2576"/>
                        <a:pt x="809" y="2704"/>
                      </a:cubicBezTo>
                      <a:cubicBezTo>
                        <a:pt x="857" y="2717"/>
                        <a:pt x="903" y="2723"/>
                        <a:pt x="947" y="2723"/>
                      </a:cubicBezTo>
                      <a:cubicBezTo>
                        <a:pt x="1347" y="2723"/>
                        <a:pt x="1625" y="2227"/>
                        <a:pt x="1798" y="1585"/>
                      </a:cubicBezTo>
                      <a:cubicBezTo>
                        <a:pt x="1989" y="872"/>
                        <a:pt x="1604" y="149"/>
                        <a:pt x="1129" y="20"/>
                      </a:cubicBezTo>
                      <a:cubicBezTo>
                        <a:pt x="1078" y="7"/>
                        <a:pt x="1028" y="0"/>
                        <a:pt x="9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4878;p59">
                  <a:extLst>
                    <a:ext uri="{FF2B5EF4-FFF2-40B4-BE49-F238E27FC236}">
                      <a16:creationId xmlns:a16="http://schemas.microsoft.com/office/drawing/2014/main" id="{A65EAE9F-20DA-E2F3-DC00-063F9CD39EB0}"/>
                    </a:ext>
                  </a:extLst>
                </p:cNvPr>
                <p:cNvSpPr/>
                <p:nvPr/>
              </p:nvSpPr>
              <p:spPr>
                <a:xfrm>
                  <a:off x="2874725" y="2364542"/>
                  <a:ext cx="82763" cy="113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" h="2917" extrusionOk="0">
                      <a:moveTo>
                        <a:pt x="1045" y="0"/>
                      </a:moveTo>
                      <a:cubicBezTo>
                        <a:pt x="586" y="0"/>
                        <a:pt x="138" y="497"/>
                        <a:pt x="81" y="1202"/>
                      </a:cubicBezTo>
                      <a:cubicBezTo>
                        <a:pt x="0" y="2177"/>
                        <a:pt x="357" y="2759"/>
                        <a:pt x="866" y="2896"/>
                      </a:cubicBezTo>
                      <a:cubicBezTo>
                        <a:pt x="917" y="2910"/>
                        <a:pt x="967" y="2917"/>
                        <a:pt x="1015" y="2917"/>
                      </a:cubicBezTo>
                      <a:cubicBezTo>
                        <a:pt x="1443" y="2917"/>
                        <a:pt x="1740" y="2385"/>
                        <a:pt x="1926" y="1697"/>
                      </a:cubicBezTo>
                      <a:cubicBezTo>
                        <a:pt x="2131" y="933"/>
                        <a:pt x="1718" y="158"/>
                        <a:pt x="1209" y="22"/>
                      </a:cubicBezTo>
                      <a:cubicBezTo>
                        <a:pt x="1154" y="7"/>
                        <a:pt x="1100" y="0"/>
                        <a:pt x="10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1" name="Google Shape;4879;p59">
                  <a:extLst>
                    <a:ext uri="{FF2B5EF4-FFF2-40B4-BE49-F238E27FC236}">
                      <a16:creationId xmlns:a16="http://schemas.microsoft.com/office/drawing/2014/main" id="{A6DF8518-CC5A-945B-E1BE-E4764AB82765}"/>
                    </a:ext>
                  </a:extLst>
                </p:cNvPr>
                <p:cNvSpPr/>
                <p:nvPr/>
              </p:nvSpPr>
              <p:spPr>
                <a:xfrm>
                  <a:off x="2938457" y="2409749"/>
                  <a:ext cx="77287" cy="105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" h="2723" extrusionOk="0">
                      <a:moveTo>
                        <a:pt x="976" y="1"/>
                      </a:moveTo>
                      <a:cubicBezTo>
                        <a:pt x="549" y="1"/>
                        <a:pt x="130" y="465"/>
                        <a:pt x="76" y="1122"/>
                      </a:cubicBezTo>
                      <a:cubicBezTo>
                        <a:pt x="1" y="2032"/>
                        <a:pt x="333" y="2577"/>
                        <a:pt x="809" y="2704"/>
                      </a:cubicBezTo>
                      <a:cubicBezTo>
                        <a:pt x="857" y="2717"/>
                        <a:pt x="903" y="2723"/>
                        <a:pt x="948" y="2723"/>
                      </a:cubicBezTo>
                      <a:cubicBezTo>
                        <a:pt x="1348" y="2723"/>
                        <a:pt x="1626" y="2227"/>
                        <a:pt x="1798" y="1585"/>
                      </a:cubicBezTo>
                      <a:cubicBezTo>
                        <a:pt x="1990" y="871"/>
                        <a:pt x="1605" y="148"/>
                        <a:pt x="1129" y="21"/>
                      </a:cubicBezTo>
                      <a:cubicBezTo>
                        <a:pt x="1078" y="7"/>
                        <a:pt x="1027" y="1"/>
                        <a:pt x="9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4880;p59">
                  <a:extLst>
                    <a:ext uri="{FF2B5EF4-FFF2-40B4-BE49-F238E27FC236}">
                      <a16:creationId xmlns:a16="http://schemas.microsoft.com/office/drawing/2014/main" id="{AE8ABB48-B5A7-BB9C-0D43-F9DBFC317B99}"/>
                    </a:ext>
                  </a:extLst>
                </p:cNvPr>
                <p:cNvSpPr/>
                <p:nvPr/>
              </p:nvSpPr>
              <p:spPr>
                <a:xfrm>
                  <a:off x="2997179" y="2451305"/>
                  <a:ext cx="68975" cy="9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2431" extrusionOk="0">
                      <a:moveTo>
                        <a:pt x="871" y="0"/>
                      </a:moveTo>
                      <a:cubicBezTo>
                        <a:pt x="489" y="0"/>
                        <a:pt x="115" y="414"/>
                        <a:pt x="67" y="1002"/>
                      </a:cubicBezTo>
                      <a:cubicBezTo>
                        <a:pt x="0" y="1814"/>
                        <a:pt x="297" y="2299"/>
                        <a:pt x="721" y="2414"/>
                      </a:cubicBezTo>
                      <a:cubicBezTo>
                        <a:pt x="764" y="2425"/>
                        <a:pt x="805" y="2431"/>
                        <a:pt x="845" y="2431"/>
                      </a:cubicBezTo>
                      <a:cubicBezTo>
                        <a:pt x="1202" y="2431"/>
                        <a:pt x="1450" y="1987"/>
                        <a:pt x="1604" y="1415"/>
                      </a:cubicBezTo>
                      <a:cubicBezTo>
                        <a:pt x="1775" y="778"/>
                        <a:pt x="1431" y="132"/>
                        <a:pt x="1007" y="18"/>
                      </a:cubicBezTo>
                      <a:cubicBezTo>
                        <a:pt x="962" y="6"/>
                        <a:pt x="917" y="0"/>
                        <a:pt x="87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4881;p59">
                  <a:extLst>
                    <a:ext uri="{FF2B5EF4-FFF2-40B4-BE49-F238E27FC236}">
                      <a16:creationId xmlns:a16="http://schemas.microsoft.com/office/drawing/2014/main" id="{40A2A3EA-D1D5-972A-846E-719F092C5076}"/>
                    </a:ext>
                  </a:extLst>
                </p:cNvPr>
                <p:cNvSpPr/>
                <p:nvPr/>
              </p:nvSpPr>
              <p:spPr>
                <a:xfrm>
                  <a:off x="2734794" y="2426488"/>
                  <a:ext cx="213140" cy="231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8" h="5957" extrusionOk="0">
                      <a:moveTo>
                        <a:pt x="2790" y="0"/>
                      </a:moveTo>
                      <a:cubicBezTo>
                        <a:pt x="2754" y="0"/>
                        <a:pt x="2721" y="1"/>
                        <a:pt x="2689" y="2"/>
                      </a:cubicBezTo>
                      <a:cubicBezTo>
                        <a:pt x="1833" y="38"/>
                        <a:pt x="697" y="817"/>
                        <a:pt x="318" y="2374"/>
                      </a:cubicBezTo>
                      <a:cubicBezTo>
                        <a:pt x="1" y="3674"/>
                        <a:pt x="2602" y="5957"/>
                        <a:pt x="2602" y="5957"/>
                      </a:cubicBezTo>
                      <a:lnTo>
                        <a:pt x="4911" y="5856"/>
                      </a:lnTo>
                      <a:cubicBezTo>
                        <a:pt x="5116" y="3533"/>
                        <a:pt x="3388" y="2263"/>
                        <a:pt x="3388" y="2263"/>
                      </a:cubicBezTo>
                      <a:cubicBezTo>
                        <a:pt x="5036" y="2135"/>
                        <a:pt x="5487" y="1072"/>
                        <a:pt x="5160" y="595"/>
                      </a:cubicBezTo>
                      <a:cubicBezTo>
                        <a:pt x="4922" y="248"/>
                        <a:pt x="3487" y="0"/>
                        <a:pt x="279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4882;p59">
                  <a:extLst>
                    <a:ext uri="{FF2B5EF4-FFF2-40B4-BE49-F238E27FC236}">
                      <a16:creationId xmlns:a16="http://schemas.microsoft.com/office/drawing/2014/main" id="{36BF65BF-C68B-0A93-9190-D417D7972A0A}"/>
                    </a:ext>
                  </a:extLst>
                </p:cNvPr>
                <p:cNvSpPr/>
                <p:nvPr/>
              </p:nvSpPr>
              <p:spPr>
                <a:xfrm>
                  <a:off x="2797283" y="2655007"/>
                  <a:ext cx="41595" cy="269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" h="6950" extrusionOk="0">
                      <a:moveTo>
                        <a:pt x="996" y="0"/>
                      </a:moveTo>
                      <a:cubicBezTo>
                        <a:pt x="959" y="0"/>
                        <a:pt x="920" y="24"/>
                        <a:pt x="918" y="73"/>
                      </a:cubicBezTo>
                      <a:cubicBezTo>
                        <a:pt x="864" y="1434"/>
                        <a:pt x="747" y="2788"/>
                        <a:pt x="569" y="4139"/>
                      </a:cubicBezTo>
                      <a:cubicBezTo>
                        <a:pt x="495" y="4698"/>
                        <a:pt x="414" y="5256"/>
                        <a:pt x="321" y="5813"/>
                      </a:cubicBezTo>
                      <a:cubicBezTo>
                        <a:pt x="288" y="6016"/>
                        <a:pt x="190" y="6709"/>
                        <a:pt x="160" y="6709"/>
                      </a:cubicBezTo>
                      <a:cubicBezTo>
                        <a:pt x="159" y="6709"/>
                        <a:pt x="159" y="6708"/>
                        <a:pt x="158" y="6708"/>
                      </a:cubicBezTo>
                      <a:cubicBezTo>
                        <a:pt x="143" y="6691"/>
                        <a:pt x="125" y="6685"/>
                        <a:pt x="108" y="6685"/>
                      </a:cubicBezTo>
                      <a:cubicBezTo>
                        <a:pt x="52" y="6685"/>
                        <a:pt x="1" y="6760"/>
                        <a:pt x="52" y="6813"/>
                      </a:cubicBezTo>
                      <a:cubicBezTo>
                        <a:pt x="87" y="6852"/>
                        <a:pt x="123" y="6890"/>
                        <a:pt x="159" y="6928"/>
                      </a:cubicBezTo>
                      <a:cubicBezTo>
                        <a:pt x="173" y="6942"/>
                        <a:pt x="192" y="6949"/>
                        <a:pt x="212" y="6949"/>
                      </a:cubicBezTo>
                      <a:cubicBezTo>
                        <a:pt x="245" y="6949"/>
                        <a:pt x="278" y="6930"/>
                        <a:pt x="285" y="6895"/>
                      </a:cubicBezTo>
                      <a:cubicBezTo>
                        <a:pt x="696" y="4638"/>
                        <a:pt x="977" y="2366"/>
                        <a:pt x="1068" y="73"/>
                      </a:cubicBezTo>
                      <a:cubicBezTo>
                        <a:pt x="1070" y="24"/>
                        <a:pt x="1034" y="0"/>
                        <a:pt x="99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4883;p59">
                  <a:extLst>
                    <a:ext uri="{FF2B5EF4-FFF2-40B4-BE49-F238E27FC236}">
                      <a16:creationId xmlns:a16="http://schemas.microsoft.com/office/drawing/2014/main" id="{445A59DD-DF67-9480-34A8-30770B07BE71}"/>
                    </a:ext>
                  </a:extLst>
                </p:cNvPr>
                <p:cNvSpPr/>
                <p:nvPr/>
              </p:nvSpPr>
              <p:spPr>
                <a:xfrm>
                  <a:off x="2646167" y="2655007"/>
                  <a:ext cx="369228" cy="530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7" h="13672" extrusionOk="0">
                      <a:moveTo>
                        <a:pt x="9371" y="0"/>
                      </a:moveTo>
                      <a:cubicBezTo>
                        <a:pt x="9334" y="0"/>
                        <a:pt x="9297" y="24"/>
                        <a:pt x="9299" y="73"/>
                      </a:cubicBezTo>
                      <a:cubicBezTo>
                        <a:pt x="9409" y="2979"/>
                        <a:pt x="9380" y="6000"/>
                        <a:pt x="8828" y="8861"/>
                      </a:cubicBezTo>
                      <a:cubicBezTo>
                        <a:pt x="8458" y="10776"/>
                        <a:pt x="7592" y="12849"/>
                        <a:pt x="5529" y="13399"/>
                      </a:cubicBezTo>
                      <a:cubicBezTo>
                        <a:pt x="5188" y="13491"/>
                        <a:pt x="4856" y="13532"/>
                        <a:pt x="4533" y="13532"/>
                      </a:cubicBezTo>
                      <a:cubicBezTo>
                        <a:pt x="2818" y="13532"/>
                        <a:pt x="1357" y="12358"/>
                        <a:pt x="159" y="11163"/>
                      </a:cubicBezTo>
                      <a:cubicBezTo>
                        <a:pt x="144" y="11148"/>
                        <a:pt x="126" y="11141"/>
                        <a:pt x="109" y="11141"/>
                      </a:cubicBezTo>
                      <a:cubicBezTo>
                        <a:pt x="51" y="11141"/>
                        <a:pt x="0" y="11216"/>
                        <a:pt x="53" y="11269"/>
                      </a:cubicBezTo>
                      <a:cubicBezTo>
                        <a:pt x="1305" y="12518"/>
                        <a:pt x="2711" y="13671"/>
                        <a:pt x="4543" y="13671"/>
                      </a:cubicBezTo>
                      <a:cubicBezTo>
                        <a:pt x="4639" y="13671"/>
                        <a:pt x="4736" y="13668"/>
                        <a:pt x="4834" y="13661"/>
                      </a:cubicBezTo>
                      <a:cubicBezTo>
                        <a:pt x="6534" y="13550"/>
                        <a:pt x="7775" y="12356"/>
                        <a:pt x="8418" y="10840"/>
                      </a:cubicBezTo>
                      <a:cubicBezTo>
                        <a:pt x="9235" y="8918"/>
                        <a:pt x="9331" y="6632"/>
                        <a:pt x="9423" y="4572"/>
                      </a:cubicBezTo>
                      <a:cubicBezTo>
                        <a:pt x="9490" y="3076"/>
                        <a:pt x="9506" y="1570"/>
                        <a:pt x="9449" y="73"/>
                      </a:cubicBezTo>
                      <a:cubicBezTo>
                        <a:pt x="9448" y="24"/>
                        <a:pt x="9409" y="0"/>
                        <a:pt x="937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4884;p59">
                  <a:extLst>
                    <a:ext uri="{FF2B5EF4-FFF2-40B4-BE49-F238E27FC236}">
                      <a16:creationId xmlns:a16="http://schemas.microsoft.com/office/drawing/2014/main" id="{18F36FBB-248D-BFE4-7067-2FB94903B4E6}"/>
                    </a:ext>
                  </a:extLst>
                </p:cNvPr>
                <p:cNvSpPr/>
                <p:nvPr/>
              </p:nvSpPr>
              <p:spPr>
                <a:xfrm>
                  <a:off x="3006267" y="2568672"/>
                  <a:ext cx="23303" cy="9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" h="2369" extrusionOk="0">
                      <a:moveTo>
                        <a:pt x="468" y="1"/>
                      </a:moveTo>
                      <a:cubicBezTo>
                        <a:pt x="445" y="1"/>
                        <a:pt x="429" y="12"/>
                        <a:pt x="430" y="44"/>
                      </a:cubicBezTo>
                      <a:cubicBezTo>
                        <a:pt x="449" y="778"/>
                        <a:pt x="451" y="1619"/>
                        <a:pt x="37" y="2257"/>
                      </a:cubicBezTo>
                      <a:cubicBezTo>
                        <a:pt x="0" y="2315"/>
                        <a:pt x="52" y="2368"/>
                        <a:pt x="105" y="2368"/>
                      </a:cubicBezTo>
                      <a:cubicBezTo>
                        <a:pt x="128" y="2368"/>
                        <a:pt x="151" y="2358"/>
                        <a:pt x="167" y="2333"/>
                      </a:cubicBezTo>
                      <a:cubicBezTo>
                        <a:pt x="595" y="1672"/>
                        <a:pt x="600" y="804"/>
                        <a:pt x="581" y="44"/>
                      </a:cubicBezTo>
                      <a:cubicBezTo>
                        <a:pt x="581" y="44"/>
                        <a:pt x="512" y="1"/>
                        <a:pt x="4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4885;p59">
                  <a:extLst>
                    <a:ext uri="{FF2B5EF4-FFF2-40B4-BE49-F238E27FC236}">
                      <a16:creationId xmlns:a16="http://schemas.microsoft.com/office/drawing/2014/main" id="{3BBEE0DA-395B-61E0-6864-693EB3870927}"/>
                    </a:ext>
                  </a:extLst>
                </p:cNvPr>
                <p:cNvSpPr/>
                <p:nvPr/>
              </p:nvSpPr>
              <p:spPr>
                <a:xfrm>
                  <a:off x="2518742" y="2699049"/>
                  <a:ext cx="292912" cy="40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2" h="10353" extrusionOk="0">
                      <a:moveTo>
                        <a:pt x="104" y="0"/>
                      </a:moveTo>
                      <a:cubicBezTo>
                        <a:pt x="28" y="0"/>
                        <a:pt x="1" y="124"/>
                        <a:pt x="87" y="149"/>
                      </a:cubicBezTo>
                      <a:cubicBezTo>
                        <a:pt x="1985" y="694"/>
                        <a:pt x="3485" y="2066"/>
                        <a:pt x="4925" y="3358"/>
                      </a:cubicBezTo>
                      <a:cubicBezTo>
                        <a:pt x="5250" y="3649"/>
                        <a:pt x="5574" y="3920"/>
                        <a:pt x="5916" y="4185"/>
                      </a:cubicBezTo>
                      <a:cubicBezTo>
                        <a:pt x="6253" y="4447"/>
                        <a:pt x="6688" y="4640"/>
                        <a:pt x="6960" y="4972"/>
                      </a:cubicBezTo>
                      <a:cubicBezTo>
                        <a:pt x="7295" y="5383"/>
                        <a:pt x="7230" y="5414"/>
                        <a:pt x="7043" y="5839"/>
                      </a:cubicBezTo>
                      <a:cubicBezTo>
                        <a:pt x="6493" y="7088"/>
                        <a:pt x="5176" y="8368"/>
                        <a:pt x="4192" y="9297"/>
                      </a:cubicBezTo>
                      <a:cubicBezTo>
                        <a:pt x="3905" y="9568"/>
                        <a:pt x="3555" y="9965"/>
                        <a:pt x="3115" y="9965"/>
                      </a:cubicBezTo>
                      <a:cubicBezTo>
                        <a:pt x="3042" y="9965"/>
                        <a:pt x="2966" y="9954"/>
                        <a:pt x="2888" y="9930"/>
                      </a:cubicBezTo>
                      <a:cubicBezTo>
                        <a:pt x="2611" y="9844"/>
                        <a:pt x="2217" y="9211"/>
                        <a:pt x="2040" y="9010"/>
                      </a:cubicBezTo>
                      <a:cubicBezTo>
                        <a:pt x="1568" y="8473"/>
                        <a:pt x="1119" y="7917"/>
                        <a:pt x="680" y="7355"/>
                      </a:cubicBezTo>
                      <a:cubicBezTo>
                        <a:pt x="666" y="7336"/>
                        <a:pt x="649" y="7328"/>
                        <a:pt x="632" y="7328"/>
                      </a:cubicBezTo>
                      <a:cubicBezTo>
                        <a:pt x="579" y="7328"/>
                        <a:pt x="529" y="7404"/>
                        <a:pt x="574" y="7461"/>
                      </a:cubicBezTo>
                      <a:cubicBezTo>
                        <a:pt x="1356" y="8463"/>
                        <a:pt x="2176" y="9429"/>
                        <a:pt x="3074" y="10331"/>
                      </a:cubicBezTo>
                      <a:cubicBezTo>
                        <a:pt x="3087" y="10344"/>
                        <a:pt x="3108" y="10353"/>
                        <a:pt x="3129" y="10353"/>
                      </a:cubicBezTo>
                      <a:cubicBezTo>
                        <a:pt x="3142" y="10353"/>
                        <a:pt x="3154" y="10350"/>
                        <a:pt x="3164" y="10342"/>
                      </a:cubicBezTo>
                      <a:cubicBezTo>
                        <a:pt x="4941" y="9036"/>
                        <a:pt x="6370" y="7230"/>
                        <a:pt x="7524" y="5364"/>
                      </a:cubicBezTo>
                      <a:cubicBezTo>
                        <a:pt x="7541" y="5336"/>
                        <a:pt x="7536" y="5295"/>
                        <a:pt x="7513" y="5273"/>
                      </a:cubicBezTo>
                      <a:cubicBezTo>
                        <a:pt x="6404" y="4227"/>
                        <a:pt x="5139" y="3307"/>
                        <a:pt x="3975" y="2322"/>
                      </a:cubicBezTo>
                      <a:cubicBezTo>
                        <a:pt x="2819" y="1345"/>
                        <a:pt x="1600" y="427"/>
                        <a:pt x="126" y="3"/>
                      </a:cubicBezTo>
                      <a:cubicBezTo>
                        <a:pt x="118" y="1"/>
                        <a:pt x="111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4886;p59">
                  <a:extLst>
                    <a:ext uri="{FF2B5EF4-FFF2-40B4-BE49-F238E27FC236}">
                      <a16:creationId xmlns:a16="http://schemas.microsoft.com/office/drawing/2014/main" id="{46649F29-542A-713B-6619-EA754A01F92D}"/>
                    </a:ext>
                  </a:extLst>
                </p:cNvPr>
                <p:cNvSpPr/>
                <p:nvPr/>
              </p:nvSpPr>
              <p:spPr>
                <a:xfrm>
                  <a:off x="1678340" y="2736760"/>
                  <a:ext cx="145757" cy="192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3" h="4951" extrusionOk="0">
                      <a:moveTo>
                        <a:pt x="105" y="1"/>
                      </a:moveTo>
                      <a:cubicBezTo>
                        <a:pt x="53" y="1"/>
                        <a:pt x="1" y="55"/>
                        <a:pt x="35" y="112"/>
                      </a:cubicBezTo>
                      <a:cubicBezTo>
                        <a:pt x="1036" y="1759"/>
                        <a:pt x="2110" y="3366"/>
                        <a:pt x="3261" y="4912"/>
                      </a:cubicBezTo>
                      <a:cubicBezTo>
                        <a:pt x="3276" y="4933"/>
                        <a:pt x="3303" y="4951"/>
                        <a:pt x="3330" y="4951"/>
                      </a:cubicBezTo>
                      <a:cubicBezTo>
                        <a:pt x="3341" y="4951"/>
                        <a:pt x="3353" y="4947"/>
                        <a:pt x="3364" y="4939"/>
                      </a:cubicBezTo>
                      <a:cubicBezTo>
                        <a:pt x="3472" y="4858"/>
                        <a:pt x="3581" y="4776"/>
                        <a:pt x="3689" y="4694"/>
                      </a:cubicBezTo>
                      <a:cubicBezTo>
                        <a:pt x="3753" y="4647"/>
                        <a:pt x="3713" y="4550"/>
                        <a:pt x="3653" y="4550"/>
                      </a:cubicBezTo>
                      <a:cubicBezTo>
                        <a:pt x="3641" y="4550"/>
                        <a:pt x="3627" y="4554"/>
                        <a:pt x="3613" y="4564"/>
                      </a:cubicBezTo>
                      <a:cubicBezTo>
                        <a:pt x="3427" y="4705"/>
                        <a:pt x="3413" y="4777"/>
                        <a:pt x="3392" y="4777"/>
                      </a:cubicBezTo>
                      <a:cubicBezTo>
                        <a:pt x="3376" y="4777"/>
                        <a:pt x="3356" y="4737"/>
                        <a:pt x="3255" y="4653"/>
                      </a:cubicBezTo>
                      <a:cubicBezTo>
                        <a:pt x="2977" y="4423"/>
                        <a:pt x="2766" y="3977"/>
                        <a:pt x="2561" y="3685"/>
                      </a:cubicBezTo>
                      <a:cubicBezTo>
                        <a:pt x="1723" y="2495"/>
                        <a:pt x="921" y="1281"/>
                        <a:pt x="165" y="36"/>
                      </a:cubicBezTo>
                      <a:cubicBezTo>
                        <a:pt x="150" y="11"/>
                        <a:pt x="127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4887;p59">
                  <a:extLst>
                    <a:ext uri="{FF2B5EF4-FFF2-40B4-BE49-F238E27FC236}">
                      <a16:creationId xmlns:a16="http://schemas.microsoft.com/office/drawing/2014/main" id="{2FDCDC31-E45A-11DB-A9DD-B3C3928CFEBA}"/>
                    </a:ext>
                  </a:extLst>
                </p:cNvPr>
                <p:cNvSpPr/>
                <p:nvPr/>
              </p:nvSpPr>
              <p:spPr>
                <a:xfrm>
                  <a:off x="1453123" y="2715982"/>
                  <a:ext cx="69519" cy="10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" h="2587" extrusionOk="0">
                      <a:moveTo>
                        <a:pt x="92" y="1"/>
                      </a:moveTo>
                      <a:cubicBezTo>
                        <a:pt x="46" y="1"/>
                        <a:pt x="0" y="37"/>
                        <a:pt x="17" y="93"/>
                      </a:cubicBezTo>
                      <a:cubicBezTo>
                        <a:pt x="306" y="1050"/>
                        <a:pt x="750" y="2044"/>
                        <a:pt x="1643" y="2575"/>
                      </a:cubicBezTo>
                      <a:cubicBezTo>
                        <a:pt x="1656" y="2583"/>
                        <a:pt x="1669" y="2586"/>
                        <a:pt x="1681" y="2586"/>
                      </a:cubicBezTo>
                      <a:cubicBezTo>
                        <a:pt x="1746" y="2586"/>
                        <a:pt x="1789" y="2487"/>
                        <a:pt x="1719" y="2445"/>
                      </a:cubicBezTo>
                      <a:cubicBezTo>
                        <a:pt x="861" y="1935"/>
                        <a:pt x="440" y="970"/>
                        <a:pt x="162" y="53"/>
                      </a:cubicBezTo>
                      <a:cubicBezTo>
                        <a:pt x="151" y="16"/>
                        <a:pt x="122" y="1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4888;p59">
                  <a:extLst>
                    <a:ext uri="{FF2B5EF4-FFF2-40B4-BE49-F238E27FC236}">
                      <a16:creationId xmlns:a16="http://schemas.microsoft.com/office/drawing/2014/main" id="{1D922162-0844-DB40-C24B-9D400306688F}"/>
                    </a:ext>
                  </a:extLst>
                </p:cNvPr>
                <p:cNvSpPr/>
                <p:nvPr/>
              </p:nvSpPr>
              <p:spPr>
                <a:xfrm>
                  <a:off x="1514835" y="2810668"/>
                  <a:ext cx="463487" cy="376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4" h="9690" extrusionOk="0">
                      <a:moveTo>
                        <a:pt x="92" y="0"/>
                      </a:moveTo>
                      <a:cubicBezTo>
                        <a:pt x="47" y="0"/>
                        <a:pt x="1" y="37"/>
                        <a:pt x="19" y="93"/>
                      </a:cubicBezTo>
                      <a:cubicBezTo>
                        <a:pt x="1064" y="3259"/>
                        <a:pt x="2615" y="6973"/>
                        <a:pt x="5457" y="8959"/>
                      </a:cubicBezTo>
                      <a:cubicBezTo>
                        <a:pt x="6192" y="9473"/>
                        <a:pt x="6903" y="9689"/>
                        <a:pt x="7587" y="9689"/>
                      </a:cubicBezTo>
                      <a:cubicBezTo>
                        <a:pt x="9169" y="9689"/>
                        <a:pt x="10608" y="8536"/>
                        <a:pt x="11881" y="7249"/>
                      </a:cubicBezTo>
                      <a:cubicBezTo>
                        <a:pt x="11933" y="7196"/>
                        <a:pt x="11882" y="7120"/>
                        <a:pt x="11824" y="7120"/>
                      </a:cubicBezTo>
                      <a:cubicBezTo>
                        <a:pt x="11807" y="7120"/>
                        <a:pt x="11790" y="7127"/>
                        <a:pt x="11774" y="7142"/>
                      </a:cubicBezTo>
                      <a:cubicBezTo>
                        <a:pt x="10844" y="8083"/>
                        <a:pt x="9777" y="9140"/>
                        <a:pt x="8469" y="9504"/>
                      </a:cubicBezTo>
                      <a:cubicBezTo>
                        <a:pt x="8209" y="9577"/>
                        <a:pt x="7953" y="9610"/>
                        <a:pt x="7703" y="9610"/>
                      </a:cubicBezTo>
                      <a:cubicBezTo>
                        <a:pt x="6646" y="9610"/>
                        <a:pt x="5687" y="9019"/>
                        <a:pt x="4883" y="8310"/>
                      </a:cubicBezTo>
                      <a:cubicBezTo>
                        <a:pt x="2511" y="6212"/>
                        <a:pt x="1133" y="2989"/>
                        <a:pt x="164" y="52"/>
                      </a:cubicBezTo>
                      <a:cubicBezTo>
                        <a:pt x="152" y="16"/>
                        <a:pt x="122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4889;p59">
                  <a:extLst>
                    <a:ext uri="{FF2B5EF4-FFF2-40B4-BE49-F238E27FC236}">
                      <a16:creationId xmlns:a16="http://schemas.microsoft.com/office/drawing/2014/main" id="{D8E96AFB-35FB-5DB5-A993-DE05C9120516}"/>
                    </a:ext>
                  </a:extLst>
                </p:cNvPr>
                <p:cNvSpPr/>
                <p:nvPr/>
              </p:nvSpPr>
              <p:spPr>
                <a:xfrm>
                  <a:off x="1810970" y="2699049"/>
                  <a:ext cx="294155" cy="402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4" h="10352" extrusionOk="0">
                      <a:moveTo>
                        <a:pt x="7470" y="0"/>
                      </a:moveTo>
                      <a:cubicBezTo>
                        <a:pt x="7463" y="0"/>
                        <a:pt x="7456" y="1"/>
                        <a:pt x="7448" y="3"/>
                      </a:cubicBezTo>
                      <a:cubicBezTo>
                        <a:pt x="5976" y="427"/>
                        <a:pt x="4753" y="1344"/>
                        <a:pt x="3599" y="2322"/>
                      </a:cubicBezTo>
                      <a:cubicBezTo>
                        <a:pt x="2425" y="3318"/>
                        <a:pt x="1148" y="4250"/>
                        <a:pt x="30" y="5305"/>
                      </a:cubicBezTo>
                      <a:cubicBezTo>
                        <a:pt x="6" y="5327"/>
                        <a:pt x="0" y="5369"/>
                        <a:pt x="18" y="5396"/>
                      </a:cubicBezTo>
                      <a:cubicBezTo>
                        <a:pt x="1182" y="7254"/>
                        <a:pt x="2730" y="8914"/>
                        <a:pt x="4395" y="10331"/>
                      </a:cubicBezTo>
                      <a:cubicBezTo>
                        <a:pt x="4410" y="10344"/>
                        <a:pt x="4430" y="10352"/>
                        <a:pt x="4450" y="10352"/>
                      </a:cubicBezTo>
                      <a:cubicBezTo>
                        <a:pt x="4468" y="10352"/>
                        <a:pt x="4486" y="10345"/>
                        <a:pt x="4501" y="10331"/>
                      </a:cubicBezTo>
                      <a:cubicBezTo>
                        <a:pt x="5403" y="9423"/>
                        <a:pt x="6229" y="8451"/>
                        <a:pt x="7016" y="7441"/>
                      </a:cubicBezTo>
                      <a:cubicBezTo>
                        <a:pt x="7060" y="7384"/>
                        <a:pt x="7010" y="7309"/>
                        <a:pt x="6957" y="7309"/>
                      </a:cubicBezTo>
                      <a:cubicBezTo>
                        <a:pt x="6941" y="7309"/>
                        <a:pt x="6924" y="7317"/>
                        <a:pt x="6909" y="7335"/>
                      </a:cubicBezTo>
                      <a:cubicBezTo>
                        <a:pt x="6468" y="7902"/>
                        <a:pt x="6017" y="8459"/>
                        <a:pt x="5544" y="8999"/>
                      </a:cubicBezTo>
                      <a:cubicBezTo>
                        <a:pt x="5378" y="9189"/>
                        <a:pt x="4924" y="9833"/>
                        <a:pt x="4690" y="9927"/>
                      </a:cubicBezTo>
                      <a:cubicBezTo>
                        <a:pt x="4598" y="9965"/>
                        <a:pt x="4514" y="9981"/>
                        <a:pt x="4435" y="9981"/>
                      </a:cubicBezTo>
                      <a:cubicBezTo>
                        <a:pt x="4097" y="9981"/>
                        <a:pt x="3868" y="9676"/>
                        <a:pt x="3610" y="9432"/>
                      </a:cubicBezTo>
                      <a:cubicBezTo>
                        <a:pt x="2603" y="8481"/>
                        <a:pt x="1100" y="7168"/>
                        <a:pt x="523" y="5892"/>
                      </a:cubicBezTo>
                      <a:cubicBezTo>
                        <a:pt x="354" y="5516"/>
                        <a:pt x="270" y="5547"/>
                        <a:pt x="432" y="5132"/>
                      </a:cubicBezTo>
                      <a:cubicBezTo>
                        <a:pt x="575" y="4766"/>
                        <a:pt x="1229" y="4502"/>
                        <a:pt x="1553" y="4259"/>
                      </a:cubicBezTo>
                      <a:cubicBezTo>
                        <a:pt x="1938" y="3969"/>
                        <a:pt x="2284" y="3686"/>
                        <a:pt x="2649" y="3358"/>
                      </a:cubicBezTo>
                      <a:cubicBezTo>
                        <a:pt x="4089" y="2066"/>
                        <a:pt x="5588" y="695"/>
                        <a:pt x="7488" y="149"/>
                      </a:cubicBezTo>
                      <a:cubicBezTo>
                        <a:pt x="7573" y="124"/>
                        <a:pt x="7547" y="0"/>
                        <a:pt x="747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4890;p59">
                  <a:extLst>
                    <a:ext uri="{FF2B5EF4-FFF2-40B4-BE49-F238E27FC236}">
                      <a16:creationId xmlns:a16="http://schemas.microsoft.com/office/drawing/2014/main" id="{3B86B932-CBD2-E66B-077F-D3D01D9B7C35}"/>
                    </a:ext>
                  </a:extLst>
                </p:cNvPr>
                <p:cNvSpPr/>
                <p:nvPr/>
              </p:nvSpPr>
              <p:spPr>
                <a:xfrm>
                  <a:off x="2216082" y="2653104"/>
                  <a:ext cx="20545" cy="49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1276" extrusionOk="0">
                      <a:moveTo>
                        <a:pt x="452" y="0"/>
                      </a:moveTo>
                      <a:cubicBezTo>
                        <a:pt x="415" y="0"/>
                        <a:pt x="377" y="24"/>
                        <a:pt x="378" y="73"/>
                      </a:cubicBezTo>
                      <a:cubicBezTo>
                        <a:pt x="378" y="419"/>
                        <a:pt x="378" y="766"/>
                        <a:pt x="378" y="1112"/>
                      </a:cubicBezTo>
                      <a:lnTo>
                        <a:pt x="378" y="1112"/>
                      </a:lnTo>
                      <a:cubicBezTo>
                        <a:pt x="285" y="1097"/>
                        <a:pt x="190" y="1084"/>
                        <a:pt x="96" y="1072"/>
                      </a:cubicBezTo>
                      <a:cubicBezTo>
                        <a:pt x="93" y="1071"/>
                        <a:pt x="89" y="1071"/>
                        <a:pt x="86" y="1071"/>
                      </a:cubicBezTo>
                      <a:cubicBezTo>
                        <a:pt x="1" y="1071"/>
                        <a:pt x="5" y="1210"/>
                        <a:pt x="96" y="1222"/>
                      </a:cubicBezTo>
                      <a:cubicBezTo>
                        <a:pt x="209" y="1237"/>
                        <a:pt x="322" y="1253"/>
                        <a:pt x="433" y="1274"/>
                      </a:cubicBezTo>
                      <a:cubicBezTo>
                        <a:pt x="439" y="1275"/>
                        <a:pt x="444" y="1276"/>
                        <a:pt x="450" y="1276"/>
                      </a:cubicBezTo>
                      <a:cubicBezTo>
                        <a:pt x="491" y="1276"/>
                        <a:pt x="529" y="1247"/>
                        <a:pt x="529" y="1202"/>
                      </a:cubicBezTo>
                      <a:cubicBezTo>
                        <a:pt x="528" y="826"/>
                        <a:pt x="528" y="449"/>
                        <a:pt x="528" y="73"/>
                      </a:cubicBezTo>
                      <a:cubicBezTo>
                        <a:pt x="528" y="24"/>
                        <a:pt x="490" y="0"/>
                        <a:pt x="45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4891;p59">
                  <a:extLst>
                    <a:ext uri="{FF2B5EF4-FFF2-40B4-BE49-F238E27FC236}">
                      <a16:creationId xmlns:a16="http://schemas.microsoft.com/office/drawing/2014/main" id="{9357C7E8-C19C-69D6-F8B0-B7E8719F70E7}"/>
                    </a:ext>
                  </a:extLst>
                </p:cNvPr>
                <p:cNvSpPr/>
                <p:nvPr/>
              </p:nvSpPr>
              <p:spPr>
                <a:xfrm>
                  <a:off x="2387238" y="2653104"/>
                  <a:ext cx="20545" cy="49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1276" extrusionOk="0">
                      <a:moveTo>
                        <a:pt x="77" y="0"/>
                      </a:moveTo>
                      <a:cubicBezTo>
                        <a:pt x="39" y="0"/>
                        <a:pt x="2" y="24"/>
                        <a:pt x="2" y="73"/>
                      </a:cubicBezTo>
                      <a:cubicBezTo>
                        <a:pt x="1" y="449"/>
                        <a:pt x="1" y="826"/>
                        <a:pt x="1" y="1202"/>
                      </a:cubicBezTo>
                      <a:cubicBezTo>
                        <a:pt x="1" y="1247"/>
                        <a:pt x="38" y="1276"/>
                        <a:pt x="79" y="1276"/>
                      </a:cubicBezTo>
                      <a:cubicBezTo>
                        <a:pt x="85" y="1276"/>
                        <a:pt x="91" y="1275"/>
                        <a:pt x="96" y="1274"/>
                      </a:cubicBezTo>
                      <a:cubicBezTo>
                        <a:pt x="207" y="1253"/>
                        <a:pt x="321" y="1237"/>
                        <a:pt x="433" y="1222"/>
                      </a:cubicBezTo>
                      <a:cubicBezTo>
                        <a:pt x="524" y="1210"/>
                        <a:pt x="529" y="1071"/>
                        <a:pt x="444" y="1071"/>
                      </a:cubicBezTo>
                      <a:cubicBezTo>
                        <a:pt x="441" y="1071"/>
                        <a:pt x="437" y="1071"/>
                        <a:pt x="433" y="1072"/>
                      </a:cubicBezTo>
                      <a:cubicBezTo>
                        <a:pt x="339" y="1084"/>
                        <a:pt x="245" y="1097"/>
                        <a:pt x="151" y="1112"/>
                      </a:cubicBezTo>
                      <a:lnTo>
                        <a:pt x="151" y="1112"/>
                      </a:lnTo>
                      <a:cubicBezTo>
                        <a:pt x="151" y="766"/>
                        <a:pt x="152" y="419"/>
                        <a:pt x="152" y="73"/>
                      </a:cubicBezTo>
                      <a:cubicBezTo>
                        <a:pt x="152" y="24"/>
                        <a:pt x="114" y="0"/>
                        <a:pt x="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4892;p59">
                  <a:extLst>
                    <a:ext uri="{FF2B5EF4-FFF2-40B4-BE49-F238E27FC236}">
                      <a16:creationId xmlns:a16="http://schemas.microsoft.com/office/drawing/2014/main" id="{80731845-2629-2EF8-7E34-CADEE1DEAA3D}"/>
                    </a:ext>
                  </a:extLst>
                </p:cNvPr>
                <p:cNvSpPr/>
                <p:nvPr/>
              </p:nvSpPr>
              <p:spPr>
                <a:xfrm>
                  <a:off x="2032576" y="2907062"/>
                  <a:ext cx="558716" cy="579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86" h="14929" extrusionOk="0">
                      <a:moveTo>
                        <a:pt x="1393" y="0"/>
                      </a:moveTo>
                      <a:cubicBezTo>
                        <a:pt x="1355" y="0"/>
                        <a:pt x="1315" y="25"/>
                        <a:pt x="1312" y="73"/>
                      </a:cubicBezTo>
                      <a:cubicBezTo>
                        <a:pt x="956" y="4974"/>
                        <a:pt x="786" y="9976"/>
                        <a:pt x="8" y="14833"/>
                      </a:cubicBezTo>
                      <a:cubicBezTo>
                        <a:pt x="0" y="14880"/>
                        <a:pt x="27" y="14928"/>
                        <a:pt x="80" y="14928"/>
                      </a:cubicBezTo>
                      <a:lnTo>
                        <a:pt x="14305" y="14928"/>
                      </a:lnTo>
                      <a:cubicBezTo>
                        <a:pt x="14359" y="14928"/>
                        <a:pt x="14386" y="14880"/>
                        <a:pt x="14378" y="14833"/>
                      </a:cubicBezTo>
                      <a:cubicBezTo>
                        <a:pt x="13600" y="9976"/>
                        <a:pt x="13430" y="4974"/>
                        <a:pt x="13074" y="73"/>
                      </a:cubicBezTo>
                      <a:cubicBezTo>
                        <a:pt x="13071" y="25"/>
                        <a:pt x="13031" y="0"/>
                        <a:pt x="12994" y="0"/>
                      </a:cubicBezTo>
                      <a:cubicBezTo>
                        <a:pt x="12956" y="0"/>
                        <a:pt x="12921" y="24"/>
                        <a:pt x="12924" y="73"/>
                      </a:cubicBezTo>
                      <a:cubicBezTo>
                        <a:pt x="13227" y="4249"/>
                        <a:pt x="13520" y="8430"/>
                        <a:pt x="13953" y="12594"/>
                      </a:cubicBezTo>
                      <a:cubicBezTo>
                        <a:pt x="14014" y="13184"/>
                        <a:pt x="14052" y="13787"/>
                        <a:pt x="14159" y="14370"/>
                      </a:cubicBezTo>
                      <a:cubicBezTo>
                        <a:pt x="14251" y="14883"/>
                        <a:pt x="14370" y="14666"/>
                        <a:pt x="14073" y="14778"/>
                      </a:cubicBezTo>
                      <a:cubicBezTo>
                        <a:pt x="13865" y="14856"/>
                        <a:pt x="13595" y="14883"/>
                        <a:pt x="13302" y="14883"/>
                      </a:cubicBezTo>
                      <a:cubicBezTo>
                        <a:pt x="12716" y="14883"/>
                        <a:pt x="12041" y="14778"/>
                        <a:pt x="11600" y="14778"/>
                      </a:cubicBezTo>
                      <a:lnTo>
                        <a:pt x="719" y="14778"/>
                      </a:lnTo>
                      <a:cubicBezTo>
                        <a:pt x="668" y="14778"/>
                        <a:pt x="447" y="14804"/>
                        <a:pt x="290" y="14804"/>
                      </a:cubicBezTo>
                      <a:cubicBezTo>
                        <a:pt x="211" y="14804"/>
                        <a:pt x="148" y="14798"/>
                        <a:pt x="131" y="14778"/>
                      </a:cubicBezTo>
                      <a:lnTo>
                        <a:pt x="131" y="14778"/>
                      </a:lnTo>
                      <a:cubicBezTo>
                        <a:pt x="131" y="14778"/>
                        <a:pt x="131" y="14778"/>
                        <a:pt x="131" y="14778"/>
                      </a:cubicBezTo>
                      <a:cubicBezTo>
                        <a:pt x="137" y="14778"/>
                        <a:pt x="289" y="13895"/>
                        <a:pt x="308" y="13740"/>
                      </a:cubicBezTo>
                      <a:cubicBezTo>
                        <a:pt x="853" y="9204"/>
                        <a:pt x="1132" y="4628"/>
                        <a:pt x="1463" y="73"/>
                      </a:cubicBezTo>
                      <a:cubicBezTo>
                        <a:pt x="1466" y="24"/>
                        <a:pt x="1430" y="0"/>
                        <a:pt x="139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4893;p59">
                  <a:extLst>
                    <a:ext uri="{FF2B5EF4-FFF2-40B4-BE49-F238E27FC236}">
                      <a16:creationId xmlns:a16="http://schemas.microsoft.com/office/drawing/2014/main" id="{7A8A5FFA-2977-3167-1AB2-C98885B5DB42}"/>
                    </a:ext>
                  </a:extLst>
                </p:cNvPr>
                <p:cNvSpPr/>
                <p:nvPr/>
              </p:nvSpPr>
              <p:spPr>
                <a:xfrm>
                  <a:off x="2092851" y="2685883"/>
                  <a:ext cx="437854" cy="88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4" h="2268" extrusionOk="0">
                      <a:moveTo>
                        <a:pt x="2400" y="0"/>
                      </a:moveTo>
                      <a:cubicBezTo>
                        <a:pt x="1639" y="0"/>
                        <a:pt x="723" y="226"/>
                        <a:pt x="190" y="342"/>
                      </a:cubicBezTo>
                      <a:cubicBezTo>
                        <a:pt x="156" y="350"/>
                        <a:pt x="137" y="383"/>
                        <a:pt x="135" y="416"/>
                      </a:cubicBezTo>
                      <a:cubicBezTo>
                        <a:pt x="95" y="1008"/>
                        <a:pt x="54" y="1601"/>
                        <a:pt x="13" y="2195"/>
                      </a:cubicBezTo>
                      <a:cubicBezTo>
                        <a:pt x="10" y="2243"/>
                        <a:pt x="45" y="2267"/>
                        <a:pt x="83" y="2267"/>
                      </a:cubicBezTo>
                      <a:cubicBezTo>
                        <a:pt x="121" y="2267"/>
                        <a:pt x="160" y="2243"/>
                        <a:pt x="164" y="2195"/>
                      </a:cubicBezTo>
                      <a:cubicBezTo>
                        <a:pt x="189" y="1826"/>
                        <a:pt x="124" y="1250"/>
                        <a:pt x="252" y="899"/>
                      </a:cubicBezTo>
                      <a:cubicBezTo>
                        <a:pt x="436" y="391"/>
                        <a:pt x="0" y="596"/>
                        <a:pt x="705" y="384"/>
                      </a:cubicBezTo>
                      <a:cubicBezTo>
                        <a:pt x="1055" y="278"/>
                        <a:pt x="1589" y="189"/>
                        <a:pt x="2104" y="189"/>
                      </a:cubicBezTo>
                      <a:cubicBezTo>
                        <a:pt x="2562" y="189"/>
                        <a:pt x="3006" y="259"/>
                        <a:pt x="3295" y="451"/>
                      </a:cubicBezTo>
                      <a:cubicBezTo>
                        <a:pt x="3583" y="643"/>
                        <a:pt x="3744" y="1016"/>
                        <a:pt x="4081" y="1211"/>
                      </a:cubicBezTo>
                      <a:cubicBezTo>
                        <a:pt x="4550" y="1481"/>
                        <a:pt x="5106" y="1567"/>
                        <a:pt x="5641" y="1569"/>
                      </a:cubicBezTo>
                      <a:cubicBezTo>
                        <a:pt x="5647" y="1569"/>
                        <a:pt x="5652" y="1569"/>
                        <a:pt x="5658" y="1569"/>
                      </a:cubicBezTo>
                      <a:cubicBezTo>
                        <a:pt x="6140" y="1569"/>
                        <a:pt x="6645" y="1495"/>
                        <a:pt x="7079" y="1279"/>
                      </a:cubicBezTo>
                      <a:cubicBezTo>
                        <a:pt x="7510" y="1065"/>
                        <a:pt x="7638" y="698"/>
                        <a:pt x="7988" y="451"/>
                      </a:cubicBezTo>
                      <a:cubicBezTo>
                        <a:pt x="8246" y="269"/>
                        <a:pt x="8712" y="202"/>
                        <a:pt x="9193" y="202"/>
                      </a:cubicBezTo>
                      <a:cubicBezTo>
                        <a:pt x="9722" y="202"/>
                        <a:pt x="10270" y="284"/>
                        <a:pt x="10578" y="384"/>
                      </a:cubicBezTo>
                      <a:cubicBezTo>
                        <a:pt x="11273" y="611"/>
                        <a:pt x="10867" y="348"/>
                        <a:pt x="11021" y="767"/>
                      </a:cubicBezTo>
                      <a:cubicBezTo>
                        <a:pt x="11163" y="1155"/>
                        <a:pt x="11091" y="1787"/>
                        <a:pt x="11119" y="2195"/>
                      </a:cubicBezTo>
                      <a:cubicBezTo>
                        <a:pt x="11122" y="2243"/>
                        <a:pt x="11161" y="2267"/>
                        <a:pt x="11199" y="2267"/>
                      </a:cubicBezTo>
                      <a:cubicBezTo>
                        <a:pt x="11237" y="2267"/>
                        <a:pt x="11273" y="2243"/>
                        <a:pt x="11269" y="2195"/>
                      </a:cubicBezTo>
                      <a:cubicBezTo>
                        <a:pt x="11228" y="1601"/>
                        <a:pt x="11187" y="1008"/>
                        <a:pt x="11148" y="416"/>
                      </a:cubicBezTo>
                      <a:cubicBezTo>
                        <a:pt x="11145" y="383"/>
                        <a:pt x="11126" y="350"/>
                        <a:pt x="11093" y="342"/>
                      </a:cubicBezTo>
                      <a:cubicBezTo>
                        <a:pt x="10553" y="225"/>
                        <a:pt x="9652" y="2"/>
                        <a:pt x="8895" y="2"/>
                      </a:cubicBezTo>
                      <a:cubicBezTo>
                        <a:pt x="8552" y="2"/>
                        <a:pt x="8239" y="47"/>
                        <a:pt x="8003" y="169"/>
                      </a:cubicBezTo>
                      <a:cubicBezTo>
                        <a:pt x="7920" y="212"/>
                        <a:pt x="7928" y="328"/>
                        <a:pt x="7858" y="375"/>
                      </a:cubicBezTo>
                      <a:cubicBezTo>
                        <a:pt x="7543" y="587"/>
                        <a:pt x="7376" y="945"/>
                        <a:pt x="6992" y="1134"/>
                      </a:cubicBezTo>
                      <a:cubicBezTo>
                        <a:pt x="6558" y="1350"/>
                        <a:pt x="6144" y="1419"/>
                        <a:pt x="5641" y="1419"/>
                      </a:cubicBezTo>
                      <a:cubicBezTo>
                        <a:pt x="4757" y="1419"/>
                        <a:pt x="4171" y="1127"/>
                        <a:pt x="3547" y="540"/>
                      </a:cubicBezTo>
                      <a:cubicBezTo>
                        <a:pt x="3447" y="446"/>
                        <a:pt x="3409" y="235"/>
                        <a:pt x="3289" y="170"/>
                      </a:cubicBezTo>
                      <a:cubicBezTo>
                        <a:pt x="3057" y="47"/>
                        <a:pt x="2744" y="0"/>
                        <a:pt x="240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4894;p59">
                  <a:extLst>
                    <a:ext uri="{FF2B5EF4-FFF2-40B4-BE49-F238E27FC236}">
                      <a16:creationId xmlns:a16="http://schemas.microsoft.com/office/drawing/2014/main" id="{F3448188-ADE7-A906-557C-8FF5F94418D0}"/>
                    </a:ext>
                  </a:extLst>
                </p:cNvPr>
                <p:cNvSpPr/>
                <p:nvPr/>
              </p:nvSpPr>
              <p:spPr>
                <a:xfrm>
                  <a:off x="1668165" y="2174783"/>
                  <a:ext cx="196168" cy="22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5811" extrusionOk="0">
                      <a:moveTo>
                        <a:pt x="3759" y="0"/>
                      </a:moveTo>
                      <a:cubicBezTo>
                        <a:pt x="0" y="0"/>
                        <a:pt x="975" y="5811"/>
                        <a:pt x="4119" y="5811"/>
                      </a:cubicBezTo>
                      <a:cubicBezTo>
                        <a:pt x="4386" y="5811"/>
                        <a:pt x="4669" y="5768"/>
                        <a:pt x="4967" y="5677"/>
                      </a:cubicBezTo>
                      <a:cubicBezTo>
                        <a:pt x="5050" y="5652"/>
                        <a:pt x="5025" y="5529"/>
                        <a:pt x="4949" y="5529"/>
                      </a:cubicBezTo>
                      <a:cubicBezTo>
                        <a:pt x="4942" y="5529"/>
                        <a:pt x="4935" y="5530"/>
                        <a:pt x="4927" y="5532"/>
                      </a:cubicBezTo>
                      <a:cubicBezTo>
                        <a:pt x="4646" y="5618"/>
                        <a:pt x="4379" y="5658"/>
                        <a:pt x="4126" y="5658"/>
                      </a:cubicBezTo>
                      <a:cubicBezTo>
                        <a:pt x="1148" y="5658"/>
                        <a:pt x="193" y="151"/>
                        <a:pt x="3762" y="151"/>
                      </a:cubicBezTo>
                      <a:cubicBezTo>
                        <a:pt x="3780" y="151"/>
                        <a:pt x="3799" y="152"/>
                        <a:pt x="3819" y="152"/>
                      </a:cubicBezTo>
                      <a:cubicBezTo>
                        <a:pt x="3819" y="152"/>
                        <a:pt x="3819" y="152"/>
                        <a:pt x="3819" y="152"/>
                      </a:cubicBezTo>
                      <a:cubicBezTo>
                        <a:pt x="3915" y="152"/>
                        <a:pt x="3915" y="3"/>
                        <a:pt x="3819" y="1"/>
                      </a:cubicBezTo>
                      <a:cubicBezTo>
                        <a:pt x="3799" y="1"/>
                        <a:pt x="3779" y="0"/>
                        <a:pt x="375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4895;p59">
                  <a:extLst>
                    <a:ext uri="{FF2B5EF4-FFF2-40B4-BE49-F238E27FC236}">
                      <a16:creationId xmlns:a16="http://schemas.microsoft.com/office/drawing/2014/main" id="{F7B4CD5F-4D68-B155-713A-066F94614CC4}"/>
                    </a:ext>
                  </a:extLst>
                </p:cNvPr>
                <p:cNvSpPr/>
                <p:nvPr/>
              </p:nvSpPr>
              <p:spPr>
                <a:xfrm>
                  <a:off x="1754112" y="2211251"/>
                  <a:ext cx="113367" cy="5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9" h="1528" extrusionOk="0">
                      <a:moveTo>
                        <a:pt x="1262" y="1"/>
                      </a:moveTo>
                      <a:cubicBezTo>
                        <a:pt x="1172" y="1"/>
                        <a:pt x="1079" y="11"/>
                        <a:pt x="982" y="34"/>
                      </a:cubicBezTo>
                      <a:cubicBezTo>
                        <a:pt x="353" y="179"/>
                        <a:pt x="23" y="856"/>
                        <a:pt x="2" y="1455"/>
                      </a:cubicBezTo>
                      <a:cubicBezTo>
                        <a:pt x="0" y="1504"/>
                        <a:pt x="37" y="1528"/>
                        <a:pt x="75" y="1528"/>
                      </a:cubicBezTo>
                      <a:cubicBezTo>
                        <a:pt x="112" y="1528"/>
                        <a:pt x="151" y="1504"/>
                        <a:pt x="153" y="1455"/>
                      </a:cubicBezTo>
                      <a:cubicBezTo>
                        <a:pt x="171" y="922"/>
                        <a:pt x="459" y="307"/>
                        <a:pt x="1022" y="179"/>
                      </a:cubicBezTo>
                      <a:cubicBezTo>
                        <a:pt x="1107" y="159"/>
                        <a:pt x="1189" y="150"/>
                        <a:pt x="1268" y="150"/>
                      </a:cubicBezTo>
                      <a:cubicBezTo>
                        <a:pt x="1983" y="150"/>
                        <a:pt x="2469" y="897"/>
                        <a:pt x="2759" y="1477"/>
                      </a:cubicBezTo>
                      <a:cubicBezTo>
                        <a:pt x="2773" y="1504"/>
                        <a:pt x="2794" y="1515"/>
                        <a:pt x="2817" y="1515"/>
                      </a:cubicBezTo>
                      <a:cubicBezTo>
                        <a:pt x="2866" y="1515"/>
                        <a:pt x="2919" y="1461"/>
                        <a:pt x="2889" y="1401"/>
                      </a:cubicBezTo>
                      <a:cubicBezTo>
                        <a:pt x="2570" y="763"/>
                        <a:pt x="2033" y="1"/>
                        <a:pt x="126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4896;p59">
                  <a:extLst>
                    <a:ext uri="{FF2B5EF4-FFF2-40B4-BE49-F238E27FC236}">
                      <a16:creationId xmlns:a16="http://schemas.microsoft.com/office/drawing/2014/main" id="{3CFF66FD-14C1-8859-EA9F-5AA80BF67ECB}"/>
                    </a:ext>
                  </a:extLst>
                </p:cNvPr>
                <p:cNvSpPr/>
                <p:nvPr/>
              </p:nvSpPr>
              <p:spPr>
                <a:xfrm>
                  <a:off x="1781842" y="2255564"/>
                  <a:ext cx="85909" cy="48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1237" extrusionOk="0">
                      <a:moveTo>
                        <a:pt x="1084" y="1"/>
                      </a:moveTo>
                      <a:cubicBezTo>
                        <a:pt x="1055" y="1"/>
                        <a:pt x="1026" y="2"/>
                        <a:pt x="997" y="4"/>
                      </a:cubicBezTo>
                      <a:cubicBezTo>
                        <a:pt x="400" y="54"/>
                        <a:pt x="142" y="631"/>
                        <a:pt x="15" y="1144"/>
                      </a:cubicBezTo>
                      <a:cubicBezTo>
                        <a:pt x="1" y="1200"/>
                        <a:pt x="48" y="1237"/>
                        <a:pt x="92" y="1237"/>
                      </a:cubicBezTo>
                      <a:cubicBezTo>
                        <a:pt x="122" y="1237"/>
                        <a:pt x="150" y="1221"/>
                        <a:pt x="160" y="1183"/>
                      </a:cubicBezTo>
                      <a:cubicBezTo>
                        <a:pt x="282" y="692"/>
                        <a:pt x="529" y="152"/>
                        <a:pt x="1086" y="152"/>
                      </a:cubicBezTo>
                      <a:cubicBezTo>
                        <a:pt x="1117" y="152"/>
                        <a:pt x="1150" y="154"/>
                        <a:pt x="1184" y="158"/>
                      </a:cubicBezTo>
                      <a:cubicBezTo>
                        <a:pt x="1509" y="193"/>
                        <a:pt x="1810" y="367"/>
                        <a:pt x="2070" y="553"/>
                      </a:cubicBezTo>
                      <a:cubicBezTo>
                        <a:pt x="2084" y="563"/>
                        <a:pt x="2097" y="567"/>
                        <a:pt x="2110" y="567"/>
                      </a:cubicBezTo>
                      <a:cubicBezTo>
                        <a:pt x="2170" y="567"/>
                        <a:pt x="2211" y="470"/>
                        <a:pt x="2146" y="423"/>
                      </a:cubicBezTo>
                      <a:cubicBezTo>
                        <a:pt x="1843" y="206"/>
                        <a:pt x="1468" y="1"/>
                        <a:pt x="108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4897;p59">
                  <a:extLst>
                    <a:ext uri="{FF2B5EF4-FFF2-40B4-BE49-F238E27FC236}">
                      <a16:creationId xmlns:a16="http://schemas.microsoft.com/office/drawing/2014/main" id="{FB8066A3-3BAF-5B2D-A79A-B52DC6DEBBD4}"/>
                    </a:ext>
                  </a:extLst>
                </p:cNvPr>
                <p:cNvSpPr/>
                <p:nvPr/>
              </p:nvSpPr>
              <p:spPr>
                <a:xfrm>
                  <a:off x="2803536" y="2174705"/>
                  <a:ext cx="121639" cy="182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4706" extrusionOk="0">
                      <a:moveTo>
                        <a:pt x="216" y="1"/>
                      </a:moveTo>
                      <a:cubicBezTo>
                        <a:pt x="177" y="1"/>
                        <a:pt x="138" y="2"/>
                        <a:pt x="97" y="3"/>
                      </a:cubicBezTo>
                      <a:cubicBezTo>
                        <a:pt x="3" y="6"/>
                        <a:pt x="1" y="153"/>
                        <a:pt x="94" y="153"/>
                      </a:cubicBezTo>
                      <a:cubicBezTo>
                        <a:pt x="95" y="153"/>
                        <a:pt x="96" y="153"/>
                        <a:pt x="97" y="153"/>
                      </a:cubicBezTo>
                      <a:cubicBezTo>
                        <a:pt x="136" y="152"/>
                        <a:pt x="174" y="151"/>
                        <a:pt x="212" y="151"/>
                      </a:cubicBezTo>
                      <a:cubicBezTo>
                        <a:pt x="2666" y="151"/>
                        <a:pt x="2929" y="2926"/>
                        <a:pt x="1804" y="4596"/>
                      </a:cubicBezTo>
                      <a:cubicBezTo>
                        <a:pt x="1766" y="4652"/>
                        <a:pt x="1818" y="4706"/>
                        <a:pt x="1871" y="4706"/>
                      </a:cubicBezTo>
                      <a:cubicBezTo>
                        <a:pt x="1894" y="4706"/>
                        <a:pt x="1917" y="4696"/>
                        <a:pt x="1934" y="4672"/>
                      </a:cubicBezTo>
                      <a:cubicBezTo>
                        <a:pt x="3132" y="2894"/>
                        <a:pt x="2768" y="1"/>
                        <a:pt x="21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4898;p59">
                  <a:extLst>
                    <a:ext uri="{FF2B5EF4-FFF2-40B4-BE49-F238E27FC236}">
                      <a16:creationId xmlns:a16="http://schemas.microsoft.com/office/drawing/2014/main" id="{A780008B-77A1-0DCD-4A46-2592BBF20ED9}"/>
                    </a:ext>
                  </a:extLst>
                </p:cNvPr>
                <p:cNvSpPr/>
                <p:nvPr/>
              </p:nvSpPr>
              <p:spPr>
                <a:xfrm>
                  <a:off x="2756348" y="2211251"/>
                  <a:ext cx="113406" cy="5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" h="1528" extrusionOk="0">
                      <a:moveTo>
                        <a:pt x="1658" y="1"/>
                      </a:moveTo>
                      <a:cubicBezTo>
                        <a:pt x="886" y="1"/>
                        <a:pt x="349" y="765"/>
                        <a:pt x="31" y="1404"/>
                      </a:cubicBezTo>
                      <a:cubicBezTo>
                        <a:pt x="1" y="1462"/>
                        <a:pt x="53" y="1517"/>
                        <a:pt x="102" y="1517"/>
                      </a:cubicBezTo>
                      <a:cubicBezTo>
                        <a:pt x="125" y="1517"/>
                        <a:pt x="147" y="1506"/>
                        <a:pt x="160" y="1479"/>
                      </a:cubicBezTo>
                      <a:cubicBezTo>
                        <a:pt x="451" y="896"/>
                        <a:pt x="938" y="150"/>
                        <a:pt x="1654" y="150"/>
                      </a:cubicBezTo>
                      <a:cubicBezTo>
                        <a:pt x="1733" y="150"/>
                        <a:pt x="1814" y="159"/>
                        <a:pt x="1898" y="179"/>
                      </a:cubicBezTo>
                      <a:cubicBezTo>
                        <a:pt x="2461" y="306"/>
                        <a:pt x="2750" y="923"/>
                        <a:pt x="2768" y="1455"/>
                      </a:cubicBezTo>
                      <a:cubicBezTo>
                        <a:pt x="2770" y="1504"/>
                        <a:pt x="2808" y="1528"/>
                        <a:pt x="2846" y="1528"/>
                      </a:cubicBezTo>
                      <a:cubicBezTo>
                        <a:pt x="2883" y="1528"/>
                        <a:pt x="2920" y="1504"/>
                        <a:pt x="2918" y="1455"/>
                      </a:cubicBezTo>
                      <a:cubicBezTo>
                        <a:pt x="2898" y="856"/>
                        <a:pt x="2568" y="179"/>
                        <a:pt x="1939" y="34"/>
                      </a:cubicBezTo>
                      <a:cubicBezTo>
                        <a:pt x="1842" y="11"/>
                        <a:pt x="1748" y="1"/>
                        <a:pt x="165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4899;p59">
                  <a:extLst>
                    <a:ext uri="{FF2B5EF4-FFF2-40B4-BE49-F238E27FC236}">
                      <a16:creationId xmlns:a16="http://schemas.microsoft.com/office/drawing/2014/main" id="{1A17D29D-9916-6BDC-F8C1-B19AD31F3217}"/>
                    </a:ext>
                  </a:extLst>
                </p:cNvPr>
                <p:cNvSpPr/>
                <p:nvPr/>
              </p:nvSpPr>
              <p:spPr>
                <a:xfrm>
                  <a:off x="2756115" y="2255564"/>
                  <a:ext cx="85909" cy="48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1237" extrusionOk="0">
                      <a:moveTo>
                        <a:pt x="1130" y="1"/>
                      </a:moveTo>
                      <a:cubicBezTo>
                        <a:pt x="745" y="1"/>
                        <a:pt x="368" y="206"/>
                        <a:pt x="65" y="425"/>
                      </a:cubicBezTo>
                      <a:cubicBezTo>
                        <a:pt x="0" y="471"/>
                        <a:pt x="41" y="568"/>
                        <a:pt x="101" y="568"/>
                      </a:cubicBezTo>
                      <a:cubicBezTo>
                        <a:pt x="114" y="568"/>
                        <a:pt x="127" y="564"/>
                        <a:pt x="141" y="554"/>
                      </a:cubicBezTo>
                      <a:cubicBezTo>
                        <a:pt x="390" y="374"/>
                        <a:pt x="676" y="209"/>
                        <a:pt x="985" y="164"/>
                      </a:cubicBezTo>
                      <a:cubicBezTo>
                        <a:pt x="1033" y="157"/>
                        <a:pt x="1079" y="153"/>
                        <a:pt x="1124" y="153"/>
                      </a:cubicBezTo>
                      <a:cubicBezTo>
                        <a:pt x="1674" y="153"/>
                        <a:pt x="1928" y="683"/>
                        <a:pt x="2053" y="1183"/>
                      </a:cubicBezTo>
                      <a:cubicBezTo>
                        <a:pt x="2062" y="1221"/>
                        <a:pt x="2091" y="1237"/>
                        <a:pt x="2120" y="1237"/>
                      </a:cubicBezTo>
                      <a:cubicBezTo>
                        <a:pt x="2165" y="1237"/>
                        <a:pt x="2212" y="1200"/>
                        <a:pt x="2198" y="1144"/>
                      </a:cubicBezTo>
                      <a:cubicBezTo>
                        <a:pt x="2070" y="630"/>
                        <a:pt x="1812" y="53"/>
                        <a:pt x="1215" y="4"/>
                      </a:cubicBezTo>
                      <a:cubicBezTo>
                        <a:pt x="1186" y="2"/>
                        <a:pt x="1158" y="1"/>
                        <a:pt x="113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4900;p59">
                  <a:extLst>
                    <a:ext uri="{FF2B5EF4-FFF2-40B4-BE49-F238E27FC236}">
                      <a16:creationId xmlns:a16="http://schemas.microsoft.com/office/drawing/2014/main" id="{9052688A-46A2-8BCB-9DF9-8F47AF7D06AC}"/>
                    </a:ext>
                  </a:extLst>
                </p:cNvPr>
                <p:cNvSpPr/>
                <p:nvPr/>
              </p:nvSpPr>
              <p:spPr>
                <a:xfrm>
                  <a:off x="1843710" y="2242554"/>
                  <a:ext cx="911827" cy="420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8" h="10833" extrusionOk="0">
                      <a:moveTo>
                        <a:pt x="393" y="0"/>
                      </a:moveTo>
                      <a:cubicBezTo>
                        <a:pt x="421" y="1333"/>
                        <a:pt x="49" y="2626"/>
                        <a:pt x="217" y="3962"/>
                      </a:cubicBezTo>
                      <a:cubicBezTo>
                        <a:pt x="339" y="4933"/>
                        <a:pt x="680" y="5867"/>
                        <a:pt x="1223" y="6681"/>
                      </a:cubicBezTo>
                      <a:cubicBezTo>
                        <a:pt x="2613" y="8765"/>
                        <a:pt x="5076" y="9821"/>
                        <a:pt x="7447" y="10321"/>
                      </a:cubicBezTo>
                      <a:cubicBezTo>
                        <a:pt x="8901" y="10628"/>
                        <a:pt x="10652" y="10832"/>
                        <a:pt x="12464" y="10832"/>
                      </a:cubicBezTo>
                      <a:cubicBezTo>
                        <a:pt x="16900" y="10832"/>
                        <a:pt x="21705" y="9605"/>
                        <a:pt x="23449" y="5637"/>
                      </a:cubicBezTo>
                      <a:cubicBezTo>
                        <a:pt x="23477" y="5575"/>
                        <a:pt x="23429" y="5559"/>
                        <a:pt x="23371" y="5559"/>
                      </a:cubicBezTo>
                      <a:cubicBezTo>
                        <a:pt x="23307" y="5559"/>
                        <a:pt x="23230" y="5579"/>
                        <a:pt x="23230" y="5579"/>
                      </a:cubicBezTo>
                      <a:cubicBezTo>
                        <a:pt x="21534" y="9437"/>
                        <a:pt x="16879" y="10622"/>
                        <a:pt x="12551" y="10622"/>
                      </a:cubicBezTo>
                      <a:cubicBezTo>
                        <a:pt x="10730" y="10622"/>
                        <a:pt x="8967" y="10412"/>
                        <a:pt x="7507" y="10103"/>
                      </a:cubicBezTo>
                      <a:cubicBezTo>
                        <a:pt x="5124" y="9599"/>
                        <a:pt x="2629" y="8533"/>
                        <a:pt x="1297" y="6380"/>
                      </a:cubicBezTo>
                      <a:cubicBezTo>
                        <a:pt x="1" y="4282"/>
                        <a:pt x="665" y="2272"/>
                        <a:pt x="61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4901;p59">
                  <a:extLst>
                    <a:ext uri="{FF2B5EF4-FFF2-40B4-BE49-F238E27FC236}">
                      <a16:creationId xmlns:a16="http://schemas.microsoft.com/office/drawing/2014/main" id="{35AF2C8A-17A2-A1EC-E314-276D49F0D207}"/>
                    </a:ext>
                  </a:extLst>
                </p:cNvPr>
                <p:cNvSpPr/>
                <p:nvPr/>
              </p:nvSpPr>
              <p:spPr>
                <a:xfrm>
                  <a:off x="2755999" y="2244340"/>
                  <a:ext cx="17050" cy="129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3338" extrusionOk="0">
                      <a:moveTo>
                        <a:pt x="144" y="0"/>
                      </a:moveTo>
                      <a:cubicBezTo>
                        <a:pt x="100" y="0"/>
                        <a:pt x="40" y="9"/>
                        <a:pt x="40" y="24"/>
                      </a:cubicBezTo>
                      <a:cubicBezTo>
                        <a:pt x="27" y="484"/>
                        <a:pt x="0" y="940"/>
                        <a:pt x="94" y="1392"/>
                      </a:cubicBezTo>
                      <a:cubicBezTo>
                        <a:pt x="223" y="2020"/>
                        <a:pt x="280" y="2653"/>
                        <a:pt x="267" y="3294"/>
                      </a:cubicBezTo>
                      <a:cubicBezTo>
                        <a:pt x="267" y="3294"/>
                        <a:pt x="333" y="3337"/>
                        <a:pt x="378" y="3337"/>
                      </a:cubicBezTo>
                      <a:cubicBezTo>
                        <a:pt x="400" y="3337"/>
                        <a:pt x="417" y="3326"/>
                        <a:pt x="418" y="3294"/>
                      </a:cubicBezTo>
                      <a:cubicBezTo>
                        <a:pt x="439" y="2184"/>
                        <a:pt x="175" y="1119"/>
                        <a:pt x="191" y="10"/>
                      </a:cubicBezTo>
                      <a:cubicBezTo>
                        <a:pt x="191" y="4"/>
                        <a:pt x="170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4902;p59">
                  <a:extLst>
                    <a:ext uri="{FF2B5EF4-FFF2-40B4-BE49-F238E27FC236}">
                      <a16:creationId xmlns:a16="http://schemas.microsoft.com/office/drawing/2014/main" id="{5630E6FA-1875-5AEB-D469-4AD8E3CF1C5E}"/>
                    </a:ext>
                  </a:extLst>
                </p:cNvPr>
                <p:cNvSpPr/>
                <p:nvPr/>
              </p:nvSpPr>
              <p:spPr>
                <a:xfrm>
                  <a:off x="2308981" y="2294441"/>
                  <a:ext cx="5864" cy="71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1836" extrusionOk="0">
                      <a:moveTo>
                        <a:pt x="76" y="0"/>
                      </a:moveTo>
                      <a:cubicBezTo>
                        <a:pt x="38" y="0"/>
                        <a:pt x="1" y="24"/>
                        <a:pt x="1" y="73"/>
                      </a:cubicBezTo>
                      <a:lnTo>
                        <a:pt x="1" y="1763"/>
                      </a:lnTo>
                      <a:cubicBezTo>
                        <a:pt x="1" y="1811"/>
                        <a:pt x="39" y="1836"/>
                        <a:pt x="76" y="1836"/>
                      </a:cubicBezTo>
                      <a:cubicBezTo>
                        <a:pt x="114" y="1836"/>
                        <a:pt x="151" y="1812"/>
                        <a:pt x="151" y="1763"/>
                      </a:cubicBezTo>
                      <a:lnTo>
                        <a:pt x="151" y="73"/>
                      </a:lnTo>
                      <a:cubicBezTo>
                        <a:pt x="151" y="24"/>
                        <a:pt x="113" y="0"/>
                        <a:pt x="7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4903;p59">
                  <a:extLst>
                    <a:ext uri="{FF2B5EF4-FFF2-40B4-BE49-F238E27FC236}">
                      <a16:creationId xmlns:a16="http://schemas.microsoft.com/office/drawing/2014/main" id="{528890BB-E2BC-2E9B-4B45-2BF89FC912D4}"/>
                    </a:ext>
                  </a:extLst>
                </p:cNvPr>
                <p:cNvSpPr/>
                <p:nvPr/>
              </p:nvSpPr>
              <p:spPr>
                <a:xfrm>
                  <a:off x="2352479" y="2325821"/>
                  <a:ext cx="114454" cy="72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7" h="1868" extrusionOk="0">
                      <a:moveTo>
                        <a:pt x="1623" y="1"/>
                      </a:moveTo>
                      <a:cubicBezTo>
                        <a:pt x="1606" y="1"/>
                        <a:pt x="1588" y="1"/>
                        <a:pt x="1570" y="2"/>
                      </a:cubicBezTo>
                      <a:cubicBezTo>
                        <a:pt x="737" y="28"/>
                        <a:pt x="266" y="841"/>
                        <a:pt x="16" y="1538"/>
                      </a:cubicBezTo>
                      <a:cubicBezTo>
                        <a:pt x="1" y="1580"/>
                        <a:pt x="32" y="1592"/>
                        <a:pt x="69" y="1592"/>
                      </a:cubicBezTo>
                      <a:cubicBezTo>
                        <a:pt x="111" y="1592"/>
                        <a:pt x="160" y="1578"/>
                        <a:pt x="160" y="1578"/>
                      </a:cubicBezTo>
                      <a:cubicBezTo>
                        <a:pt x="363" y="1011"/>
                        <a:pt x="714" y="337"/>
                        <a:pt x="1348" y="181"/>
                      </a:cubicBezTo>
                      <a:cubicBezTo>
                        <a:pt x="1466" y="152"/>
                        <a:pt x="1575" y="138"/>
                        <a:pt x="1676" y="138"/>
                      </a:cubicBezTo>
                      <a:cubicBezTo>
                        <a:pt x="2502" y="138"/>
                        <a:pt x="2786" y="1043"/>
                        <a:pt x="2709" y="1796"/>
                      </a:cubicBezTo>
                      <a:cubicBezTo>
                        <a:pt x="2705" y="1843"/>
                        <a:pt x="2739" y="1867"/>
                        <a:pt x="2777" y="1867"/>
                      </a:cubicBezTo>
                      <a:cubicBezTo>
                        <a:pt x="2814" y="1867"/>
                        <a:pt x="2854" y="1843"/>
                        <a:pt x="2859" y="1796"/>
                      </a:cubicBezTo>
                      <a:cubicBezTo>
                        <a:pt x="2946" y="931"/>
                        <a:pt x="2629" y="1"/>
                        <a:pt x="162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4904;p59">
                  <a:extLst>
                    <a:ext uri="{FF2B5EF4-FFF2-40B4-BE49-F238E27FC236}">
                      <a16:creationId xmlns:a16="http://schemas.microsoft.com/office/drawing/2014/main" id="{3A7516A4-13B5-7DB2-D670-7E2F47C0DE52}"/>
                    </a:ext>
                  </a:extLst>
                </p:cNvPr>
                <p:cNvSpPr/>
                <p:nvPr/>
              </p:nvSpPr>
              <p:spPr>
                <a:xfrm>
                  <a:off x="2211965" y="2381048"/>
                  <a:ext cx="261143" cy="5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4" h="1411" extrusionOk="0">
                      <a:moveTo>
                        <a:pt x="4546" y="1"/>
                      </a:moveTo>
                      <a:cubicBezTo>
                        <a:pt x="2990" y="1"/>
                        <a:pt x="1400" y="530"/>
                        <a:pt x="71" y="1272"/>
                      </a:cubicBezTo>
                      <a:cubicBezTo>
                        <a:pt x="0" y="1312"/>
                        <a:pt x="44" y="1411"/>
                        <a:pt x="110" y="1411"/>
                      </a:cubicBezTo>
                      <a:cubicBezTo>
                        <a:pt x="122" y="1411"/>
                        <a:pt x="135" y="1408"/>
                        <a:pt x="147" y="1401"/>
                      </a:cubicBezTo>
                      <a:cubicBezTo>
                        <a:pt x="1452" y="674"/>
                        <a:pt x="3018" y="154"/>
                        <a:pt x="4549" y="154"/>
                      </a:cubicBezTo>
                      <a:cubicBezTo>
                        <a:pt x="5250" y="154"/>
                        <a:pt x="5945" y="263"/>
                        <a:pt x="6603" y="512"/>
                      </a:cubicBezTo>
                      <a:cubicBezTo>
                        <a:pt x="6612" y="516"/>
                        <a:pt x="6621" y="517"/>
                        <a:pt x="6629" y="517"/>
                      </a:cubicBezTo>
                      <a:cubicBezTo>
                        <a:pt x="6700" y="517"/>
                        <a:pt x="6723" y="397"/>
                        <a:pt x="6643" y="367"/>
                      </a:cubicBezTo>
                      <a:cubicBezTo>
                        <a:pt x="5970" y="113"/>
                        <a:pt x="5262" y="1"/>
                        <a:pt x="45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4905;p59">
                  <a:extLst>
                    <a:ext uri="{FF2B5EF4-FFF2-40B4-BE49-F238E27FC236}">
                      <a16:creationId xmlns:a16="http://schemas.microsoft.com/office/drawing/2014/main" id="{8E0600F5-3285-CA9C-3132-CCB6A2A83125}"/>
                    </a:ext>
                  </a:extLst>
                </p:cNvPr>
                <p:cNvSpPr/>
                <p:nvPr/>
              </p:nvSpPr>
              <p:spPr>
                <a:xfrm>
                  <a:off x="1723431" y="1523362"/>
                  <a:ext cx="1202836" cy="723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71" h="18637" extrusionOk="0">
                      <a:moveTo>
                        <a:pt x="14015" y="167"/>
                      </a:moveTo>
                      <a:cubicBezTo>
                        <a:pt x="15882" y="167"/>
                        <a:pt x="18186" y="393"/>
                        <a:pt x="19563" y="1572"/>
                      </a:cubicBezTo>
                      <a:cubicBezTo>
                        <a:pt x="19564" y="1573"/>
                        <a:pt x="19565" y="1574"/>
                        <a:pt x="19566" y="1574"/>
                      </a:cubicBezTo>
                      <a:lnTo>
                        <a:pt x="19566" y="1574"/>
                      </a:lnTo>
                      <a:cubicBezTo>
                        <a:pt x="19578" y="1586"/>
                        <a:pt x="19595" y="1593"/>
                        <a:pt x="19616" y="1594"/>
                      </a:cubicBezTo>
                      <a:cubicBezTo>
                        <a:pt x="23537" y="1635"/>
                        <a:pt x="26398" y="3440"/>
                        <a:pt x="28319" y="6857"/>
                      </a:cubicBezTo>
                      <a:cubicBezTo>
                        <a:pt x="29299" y="8600"/>
                        <a:pt x="30088" y="10614"/>
                        <a:pt x="30111" y="12643"/>
                      </a:cubicBezTo>
                      <a:cubicBezTo>
                        <a:pt x="30117" y="13042"/>
                        <a:pt x="30173" y="13927"/>
                        <a:pt x="29863" y="14260"/>
                      </a:cubicBezTo>
                      <a:cubicBezTo>
                        <a:pt x="29743" y="14390"/>
                        <a:pt x="29616" y="14444"/>
                        <a:pt x="29488" y="14444"/>
                      </a:cubicBezTo>
                      <a:cubicBezTo>
                        <a:pt x="28967" y="14444"/>
                        <a:pt x="28429" y="13548"/>
                        <a:pt x="28227" y="13198"/>
                      </a:cubicBezTo>
                      <a:cubicBezTo>
                        <a:pt x="28213" y="13173"/>
                        <a:pt x="28188" y="13162"/>
                        <a:pt x="28163" y="13162"/>
                      </a:cubicBezTo>
                      <a:cubicBezTo>
                        <a:pt x="28124" y="13162"/>
                        <a:pt x="28084" y="13189"/>
                        <a:pt x="28087" y="13236"/>
                      </a:cubicBezTo>
                      <a:cubicBezTo>
                        <a:pt x="28117" y="13960"/>
                        <a:pt x="28101" y="14691"/>
                        <a:pt x="28039" y="15413"/>
                      </a:cubicBezTo>
                      <a:cubicBezTo>
                        <a:pt x="27975" y="16171"/>
                        <a:pt x="27547" y="18514"/>
                        <a:pt x="26624" y="18514"/>
                      </a:cubicBezTo>
                      <a:cubicBezTo>
                        <a:pt x="26364" y="18514"/>
                        <a:pt x="26066" y="18329"/>
                        <a:pt x="25726" y="17873"/>
                      </a:cubicBezTo>
                      <a:cubicBezTo>
                        <a:pt x="25107" y="17045"/>
                        <a:pt x="25396" y="16121"/>
                        <a:pt x="25074" y="15255"/>
                      </a:cubicBezTo>
                      <a:cubicBezTo>
                        <a:pt x="24967" y="14966"/>
                        <a:pt x="24649" y="14663"/>
                        <a:pt x="24491" y="14393"/>
                      </a:cubicBezTo>
                      <a:cubicBezTo>
                        <a:pt x="23896" y="13381"/>
                        <a:pt x="23557" y="12302"/>
                        <a:pt x="23511" y="11126"/>
                      </a:cubicBezTo>
                      <a:cubicBezTo>
                        <a:pt x="23508" y="11078"/>
                        <a:pt x="23472" y="11054"/>
                        <a:pt x="23435" y="11054"/>
                      </a:cubicBezTo>
                      <a:cubicBezTo>
                        <a:pt x="23399" y="11054"/>
                        <a:pt x="23363" y="11078"/>
                        <a:pt x="23360" y="11126"/>
                      </a:cubicBezTo>
                      <a:cubicBezTo>
                        <a:pt x="23325" y="11790"/>
                        <a:pt x="23269" y="12475"/>
                        <a:pt x="23111" y="13122"/>
                      </a:cubicBezTo>
                      <a:cubicBezTo>
                        <a:pt x="23040" y="13417"/>
                        <a:pt x="22917" y="13997"/>
                        <a:pt x="22612" y="13997"/>
                      </a:cubicBezTo>
                      <a:cubicBezTo>
                        <a:pt x="22532" y="13997"/>
                        <a:pt x="22439" y="13956"/>
                        <a:pt x="22331" y="13860"/>
                      </a:cubicBezTo>
                      <a:cubicBezTo>
                        <a:pt x="22093" y="13648"/>
                        <a:pt x="21982" y="12890"/>
                        <a:pt x="21895" y="12595"/>
                      </a:cubicBezTo>
                      <a:cubicBezTo>
                        <a:pt x="21225" y="10310"/>
                        <a:pt x="20686" y="7994"/>
                        <a:pt x="19681" y="5823"/>
                      </a:cubicBezTo>
                      <a:cubicBezTo>
                        <a:pt x="19669" y="5797"/>
                        <a:pt x="19647" y="5786"/>
                        <a:pt x="19624" y="5786"/>
                      </a:cubicBezTo>
                      <a:cubicBezTo>
                        <a:pt x="19591" y="5786"/>
                        <a:pt x="19556" y="5808"/>
                        <a:pt x="19544" y="5840"/>
                      </a:cubicBezTo>
                      <a:cubicBezTo>
                        <a:pt x="18946" y="7434"/>
                        <a:pt x="18547" y="9067"/>
                        <a:pt x="18263" y="10742"/>
                      </a:cubicBezTo>
                      <a:cubicBezTo>
                        <a:pt x="18130" y="11531"/>
                        <a:pt x="18146" y="13201"/>
                        <a:pt x="17550" y="13820"/>
                      </a:cubicBezTo>
                      <a:cubicBezTo>
                        <a:pt x="17404" y="13971"/>
                        <a:pt x="17262" y="14038"/>
                        <a:pt x="17124" y="14038"/>
                      </a:cubicBezTo>
                      <a:cubicBezTo>
                        <a:pt x="16135" y="14038"/>
                        <a:pt x="15360" y="10593"/>
                        <a:pt x="15225" y="9874"/>
                      </a:cubicBezTo>
                      <a:cubicBezTo>
                        <a:pt x="15219" y="9839"/>
                        <a:pt x="15185" y="9821"/>
                        <a:pt x="15152" y="9821"/>
                      </a:cubicBezTo>
                      <a:cubicBezTo>
                        <a:pt x="15119" y="9821"/>
                        <a:pt x="15086" y="9838"/>
                        <a:pt x="15080" y="9874"/>
                      </a:cubicBezTo>
                      <a:cubicBezTo>
                        <a:pt x="14949" y="10725"/>
                        <a:pt x="14645" y="13635"/>
                        <a:pt x="13667" y="13741"/>
                      </a:cubicBezTo>
                      <a:cubicBezTo>
                        <a:pt x="13644" y="13743"/>
                        <a:pt x="13622" y="13744"/>
                        <a:pt x="13601" y="13744"/>
                      </a:cubicBezTo>
                      <a:cubicBezTo>
                        <a:pt x="12786" y="13744"/>
                        <a:pt x="12375" y="12092"/>
                        <a:pt x="12220" y="11479"/>
                      </a:cubicBezTo>
                      <a:cubicBezTo>
                        <a:pt x="11856" y="10035"/>
                        <a:pt x="11849" y="8536"/>
                        <a:pt x="11976" y="7061"/>
                      </a:cubicBezTo>
                      <a:cubicBezTo>
                        <a:pt x="11980" y="7017"/>
                        <a:pt x="11937" y="6987"/>
                        <a:pt x="11896" y="6987"/>
                      </a:cubicBezTo>
                      <a:cubicBezTo>
                        <a:pt x="11872" y="6987"/>
                        <a:pt x="11848" y="6998"/>
                        <a:pt x="11837" y="7024"/>
                      </a:cubicBezTo>
                      <a:cubicBezTo>
                        <a:pt x="10964" y="8954"/>
                        <a:pt x="10550" y="11021"/>
                        <a:pt x="10234" y="13103"/>
                      </a:cubicBezTo>
                      <a:cubicBezTo>
                        <a:pt x="10129" y="13789"/>
                        <a:pt x="9959" y="15035"/>
                        <a:pt x="9272" y="15035"/>
                      </a:cubicBezTo>
                      <a:cubicBezTo>
                        <a:pt x="9095" y="15035"/>
                        <a:pt x="8886" y="14953"/>
                        <a:pt x="8634" y="14760"/>
                      </a:cubicBezTo>
                      <a:cubicBezTo>
                        <a:pt x="7572" y="13941"/>
                        <a:pt x="7147" y="12353"/>
                        <a:pt x="6944" y="11106"/>
                      </a:cubicBezTo>
                      <a:cubicBezTo>
                        <a:pt x="6937" y="11069"/>
                        <a:pt x="6909" y="11052"/>
                        <a:pt x="6879" y="11052"/>
                      </a:cubicBezTo>
                      <a:cubicBezTo>
                        <a:pt x="6840" y="11052"/>
                        <a:pt x="6797" y="11080"/>
                        <a:pt x="6795" y="11126"/>
                      </a:cubicBezTo>
                      <a:cubicBezTo>
                        <a:pt x="6749" y="12302"/>
                        <a:pt x="6409" y="13381"/>
                        <a:pt x="5815" y="14393"/>
                      </a:cubicBezTo>
                      <a:cubicBezTo>
                        <a:pt x="5658" y="14661"/>
                        <a:pt x="5344" y="14960"/>
                        <a:pt x="5236" y="15245"/>
                      </a:cubicBezTo>
                      <a:cubicBezTo>
                        <a:pt x="4906" y="16110"/>
                        <a:pt x="5199" y="17043"/>
                        <a:pt x="4581" y="17873"/>
                      </a:cubicBezTo>
                      <a:cubicBezTo>
                        <a:pt x="4242" y="18327"/>
                        <a:pt x="3944" y="18511"/>
                        <a:pt x="3685" y="18511"/>
                      </a:cubicBezTo>
                      <a:cubicBezTo>
                        <a:pt x="2783" y="18511"/>
                        <a:pt x="2347" y="16292"/>
                        <a:pt x="2277" y="15529"/>
                      </a:cubicBezTo>
                      <a:cubicBezTo>
                        <a:pt x="2207" y="14768"/>
                        <a:pt x="2187" y="13998"/>
                        <a:pt x="2219" y="13236"/>
                      </a:cubicBezTo>
                      <a:cubicBezTo>
                        <a:pt x="2221" y="13189"/>
                        <a:pt x="2182" y="13162"/>
                        <a:pt x="2143" y="13162"/>
                      </a:cubicBezTo>
                      <a:cubicBezTo>
                        <a:pt x="2118" y="13162"/>
                        <a:pt x="2093" y="13173"/>
                        <a:pt x="2079" y="13198"/>
                      </a:cubicBezTo>
                      <a:cubicBezTo>
                        <a:pt x="1888" y="13529"/>
                        <a:pt x="1647" y="13975"/>
                        <a:pt x="1336" y="14202"/>
                      </a:cubicBezTo>
                      <a:cubicBezTo>
                        <a:pt x="1109" y="14367"/>
                        <a:pt x="934" y="14439"/>
                        <a:pt x="795" y="14439"/>
                      </a:cubicBezTo>
                      <a:cubicBezTo>
                        <a:pt x="505" y="14439"/>
                        <a:pt x="380" y="14123"/>
                        <a:pt x="294" y="13694"/>
                      </a:cubicBezTo>
                      <a:cubicBezTo>
                        <a:pt x="42" y="12433"/>
                        <a:pt x="317" y="11033"/>
                        <a:pt x="682" y="9825"/>
                      </a:cubicBezTo>
                      <a:cubicBezTo>
                        <a:pt x="1487" y="7150"/>
                        <a:pt x="3162" y="4659"/>
                        <a:pt x="5353" y="2923"/>
                      </a:cubicBezTo>
                      <a:cubicBezTo>
                        <a:pt x="7577" y="1162"/>
                        <a:pt x="10318" y="274"/>
                        <a:pt x="13140" y="182"/>
                      </a:cubicBezTo>
                      <a:cubicBezTo>
                        <a:pt x="13416" y="173"/>
                        <a:pt x="13710" y="167"/>
                        <a:pt x="14015" y="167"/>
                      </a:cubicBezTo>
                      <a:close/>
                      <a:moveTo>
                        <a:pt x="14138" y="0"/>
                      </a:moveTo>
                      <a:cubicBezTo>
                        <a:pt x="13510" y="0"/>
                        <a:pt x="12911" y="31"/>
                        <a:pt x="12378" y="74"/>
                      </a:cubicBezTo>
                      <a:cubicBezTo>
                        <a:pt x="9204" y="330"/>
                        <a:pt x="6233" y="1651"/>
                        <a:pt x="4004" y="3938"/>
                      </a:cubicBezTo>
                      <a:cubicBezTo>
                        <a:pt x="1811" y="6187"/>
                        <a:pt x="126" y="9378"/>
                        <a:pt x="67" y="12564"/>
                      </a:cubicBezTo>
                      <a:cubicBezTo>
                        <a:pt x="58" y="13037"/>
                        <a:pt x="1" y="14360"/>
                        <a:pt x="551" y="14634"/>
                      </a:cubicBezTo>
                      <a:cubicBezTo>
                        <a:pt x="621" y="14669"/>
                        <a:pt x="695" y="14685"/>
                        <a:pt x="770" y="14685"/>
                      </a:cubicBezTo>
                      <a:cubicBezTo>
                        <a:pt x="1265" y="14685"/>
                        <a:pt x="1816" y="13989"/>
                        <a:pt x="1983" y="13633"/>
                      </a:cubicBezTo>
                      <a:cubicBezTo>
                        <a:pt x="2037" y="13518"/>
                        <a:pt x="2069" y="13422"/>
                        <a:pt x="2086" y="13362"/>
                      </a:cubicBezTo>
                      <a:lnTo>
                        <a:pt x="2086" y="13362"/>
                      </a:lnTo>
                      <a:cubicBezTo>
                        <a:pt x="2079" y="13403"/>
                        <a:pt x="2070" y="13463"/>
                        <a:pt x="2060" y="13545"/>
                      </a:cubicBezTo>
                      <a:cubicBezTo>
                        <a:pt x="2007" y="14002"/>
                        <a:pt x="2060" y="14505"/>
                        <a:pt x="2086" y="14962"/>
                      </a:cubicBezTo>
                      <a:cubicBezTo>
                        <a:pt x="2139" y="15932"/>
                        <a:pt x="2193" y="17126"/>
                        <a:pt x="2717" y="17977"/>
                      </a:cubicBezTo>
                      <a:cubicBezTo>
                        <a:pt x="2946" y="18350"/>
                        <a:pt x="3264" y="18590"/>
                        <a:pt x="3653" y="18590"/>
                      </a:cubicBezTo>
                      <a:cubicBezTo>
                        <a:pt x="3782" y="18590"/>
                        <a:pt x="3919" y="18564"/>
                        <a:pt x="4062" y="18508"/>
                      </a:cubicBezTo>
                      <a:cubicBezTo>
                        <a:pt x="4967" y="18155"/>
                        <a:pt x="5212" y="16916"/>
                        <a:pt x="5318" y="16077"/>
                      </a:cubicBezTo>
                      <a:cubicBezTo>
                        <a:pt x="5425" y="15232"/>
                        <a:pt x="5565" y="15141"/>
                        <a:pt x="6013" y="14348"/>
                      </a:cubicBezTo>
                      <a:cubicBezTo>
                        <a:pt x="6373" y="13712"/>
                        <a:pt x="6659" y="13023"/>
                        <a:pt x="6814" y="12307"/>
                      </a:cubicBezTo>
                      <a:cubicBezTo>
                        <a:pt x="6833" y="12221"/>
                        <a:pt x="6906" y="11867"/>
                        <a:pt x="6918" y="11672"/>
                      </a:cubicBezTo>
                      <a:lnTo>
                        <a:pt x="6918" y="11672"/>
                      </a:lnTo>
                      <a:cubicBezTo>
                        <a:pt x="6994" y="12010"/>
                        <a:pt x="7242" y="12893"/>
                        <a:pt x="7285" y="12999"/>
                      </a:cubicBezTo>
                      <a:cubicBezTo>
                        <a:pt x="7569" y="13693"/>
                        <a:pt x="8553" y="15210"/>
                        <a:pt x="9350" y="15210"/>
                      </a:cubicBezTo>
                      <a:cubicBezTo>
                        <a:pt x="9659" y="15210"/>
                        <a:pt x="9940" y="14982"/>
                        <a:pt x="10142" y="14388"/>
                      </a:cubicBezTo>
                      <a:cubicBezTo>
                        <a:pt x="10731" y="12653"/>
                        <a:pt x="10711" y="10716"/>
                        <a:pt x="11275" y="8947"/>
                      </a:cubicBezTo>
                      <a:cubicBezTo>
                        <a:pt x="11356" y="8694"/>
                        <a:pt x="11551" y="7751"/>
                        <a:pt x="11793" y="7319"/>
                      </a:cubicBezTo>
                      <a:lnTo>
                        <a:pt x="11793" y="7319"/>
                      </a:lnTo>
                      <a:cubicBezTo>
                        <a:pt x="11474" y="7988"/>
                        <a:pt x="11792" y="9868"/>
                        <a:pt x="11857" y="10356"/>
                      </a:cubicBezTo>
                      <a:cubicBezTo>
                        <a:pt x="11923" y="10859"/>
                        <a:pt x="12551" y="13989"/>
                        <a:pt x="13588" y="13989"/>
                      </a:cubicBezTo>
                      <a:cubicBezTo>
                        <a:pt x="13741" y="13989"/>
                        <a:pt x="13904" y="13920"/>
                        <a:pt x="14075" y="13763"/>
                      </a:cubicBezTo>
                      <a:cubicBezTo>
                        <a:pt x="14734" y="13161"/>
                        <a:pt x="14884" y="11702"/>
                        <a:pt x="15049" y="10890"/>
                      </a:cubicBezTo>
                      <a:cubicBezTo>
                        <a:pt x="15067" y="10800"/>
                        <a:pt x="15134" y="10558"/>
                        <a:pt x="15174" y="10339"/>
                      </a:cubicBezTo>
                      <a:lnTo>
                        <a:pt x="15174" y="10339"/>
                      </a:lnTo>
                      <a:cubicBezTo>
                        <a:pt x="15221" y="10588"/>
                        <a:pt x="15289" y="10868"/>
                        <a:pt x="15302" y="10921"/>
                      </a:cubicBezTo>
                      <a:cubicBezTo>
                        <a:pt x="15434" y="11456"/>
                        <a:pt x="16116" y="14262"/>
                        <a:pt x="17091" y="14262"/>
                      </a:cubicBezTo>
                      <a:cubicBezTo>
                        <a:pt x="17260" y="14262"/>
                        <a:pt x="17438" y="14178"/>
                        <a:pt x="17624" y="13982"/>
                      </a:cubicBezTo>
                      <a:cubicBezTo>
                        <a:pt x="18295" y="13275"/>
                        <a:pt x="18258" y="11670"/>
                        <a:pt x="18408" y="10782"/>
                      </a:cubicBezTo>
                      <a:cubicBezTo>
                        <a:pt x="18574" y="9804"/>
                        <a:pt x="18769" y="8829"/>
                        <a:pt x="19032" y="7871"/>
                      </a:cubicBezTo>
                      <a:cubicBezTo>
                        <a:pt x="19111" y="7588"/>
                        <a:pt x="19327" y="6403"/>
                        <a:pt x="19610" y="6279"/>
                      </a:cubicBezTo>
                      <a:cubicBezTo>
                        <a:pt x="19616" y="6276"/>
                        <a:pt x="19623" y="6275"/>
                        <a:pt x="19629" y="6275"/>
                      </a:cubicBezTo>
                      <a:cubicBezTo>
                        <a:pt x="19839" y="6275"/>
                        <a:pt x="20262" y="7620"/>
                        <a:pt x="20367" y="7922"/>
                      </a:cubicBezTo>
                      <a:cubicBezTo>
                        <a:pt x="20921" y="9513"/>
                        <a:pt x="21305" y="11151"/>
                        <a:pt x="21787" y="12763"/>
                      </a:cubicBezTo>
                      <a:cubicBezTo>
                        <a:pt x="21879" y="13070"/>
                        <a:pt x="22090" y="14279"/>
                        <a:pt x="22575" y="14312"/>
                      </a:cubicBezTo>
                      <a:cubicBezTo>
                        <a:pt x="22583" y="14312"/>
                        <a:pt x="22591" y="14312"/>
                        <a:pt x="22599" y="14312"/>
                      </a:cubicBezTo>
                      <a:cubicBezTo>
                        <a:pt x="23179" y="14312"/>
                        <a:pt x="23311" y="12903"/>
                        <a:pt x="23361" y="12585"/>
                      </a:cubicBezTo>
                      <a:cubicBezTo>
                        <a:pt x="23379" y="12471"/>
                        <a:pt x="23412" y="12327"/>
                        <a:pt x="23444" y="12174"/>
                      </a:cubicBezTo>
                      <a:lnTo>
                        <a:pt x="23444" y="12174"/>
                      </a:lnTo>
                      <a:cubicBezTo>
                        <a:pt x="23502" y="12464"/>
                        <a:pt x="23603" y="12755"/>
                        <a:pt x="23690" y="13015"/>
                      </a:cubicBezTo>
                      <a:cubicBezTo>
                        <a:pt x="23973" y="13853"/>
                        <a:pt x="24696" y="14665"/>
                        <a:pt x="24933" y="15403"/>
                      </a:cubicBezTo>
                      <a:cubicBezTo>
                        <a:pt x="25208" y="16257"/>
                        <a:pt x="25012" y="17172"/>
                        <a:pt x="25594" y="17966"/>
                      </a:cubicBezTo>
                      <a:cubicBezTo>
                        <a:pt x="25945" y="18445"/>
                        <a:pt x="26270" y="18636"/>
                        <a:pt x="26562" y="18636"/>
                      </a:cubicBezTo>
                      <a:cubicBezTo>
                        <a:pt x="27418" y="18636"/>
                        <a:pt x="27992" y="16992"/>
                        <a:pt x="28113" y="16130"/>
                      </a:cubicBezTo>
                      <a:cubicBezTo>
                        <a:pt x="28238" y="15237"/>
                        <a:pt x="28187" y="14353"/>
                        <a:pt x="28235" y="13462"/>
                      </a:cubicBezTo>
                      <a:lnTo>
                        <a:pt x="28235" y="13462"/>
                      </a:lnTo>
                      <a:cubicBezTo>
                        <a:pt x="28337" y="13603"/>
                        <a:pt x="28421" y="13782"/>
                        <a:pt x="28522" y="13913"/>
                      </a:cubicBezTo>
                      <a:cubicBezTo>
                        <a:pt x="28712" y="14157"/>
                        <a:pt x="29083" y="14662"/>
                        <a:pt x="29453" y="14679"/>
                      </a:cubicBezTo>
                      <a:cubicBezTo>
                        <a:pt x="29466" y="14680"/>
                        <a:pt x="29479" y="14680"/>
                        <a:pt x="29492" y="14680"/>
                      </a:cubicBezTo>
                      <a:cubicBezTo>
                        <a:pt x="30970" y="14680"/>
                        <a:pt x="30008" y="10615"/>
                        <a:pt x="29822" y="9980"/>
                      </a:cubicBezTo>
                      <a:cubicBezTo>
                        <a:pt x="28910" y="6874"/>
                        <a:pt x="26917" y="3569"/>
                        <a:pt x="23841" y="2221"/>
                      </a:cubicBezTo>
                      <a:cubicBezTo>
                        <a:pt x="22514" y="1640"/>
                        <a:pt x="21081" y="1461"/>
                        <a:pt x="19644" y="1444"/>
                      </a:cubicBezTo>
                      <a:lnTo>
                        <a:pt x="19644" y="1444"/>
                      </a:lnTo>
                      <a:cubicBezTo>
                        <a:pt x="18280" y="296"/>
                        <a:pt x="16074" y="0"/>
                        <a:pt x="141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4906;p59">
                  <a:extLst>
                    <a:ext uri="{FF2B5EF4-FFF2-40B4-BE49-F238E27FC236}">
                      <a16:creationId xmlns:a16="http://schemas.microsoft.com/office/drawing/2014/main" id="{FA623406-855F-01BC-F75B-FC8E5EE6A600}"/>
                    </a:ext>
                  </a:extLst>
                </p:cNvPr>
                <p:cNvSpPr/>
                <p:nvPr/>
              </p:nvSpPr>
              <p:spPr>
                <a:xfrm>
                  <a:off x="2686635" y="2350638"/>
                  <a:ext cx="66257" cy="101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6" h="2624" extrusionOk="0">
                      <a:moveTo>
                        <a:pt x="905" y="0"/>
                      </a:moveTo>
                      <a:cubicBezTo>
                        <a:pt x="572" y="0"/>
                        <a:pt x="426" y="343"/>
                        <a:pt x="316" y="613"/>
                      </a:cubicBezTo>
                      <a:cubicBezTo>
                        <a:pt x="155" y="1009"/>
                        <a:pt x="1" y="1598"/>
                        <a:pt x="130" y="2021"/>
                      </a:cubicBezTo>
                      <a:cubicBezTo>
                        <a:pt x="249" y="2413"/>
                        <a:pt x="809" y="2486"/>
                        <a:pt x="1136" y="2618"/>
                      </a:cubicBezTo>
                      <a:cubicBezTo>
                        <a:pt x="1146" y="2622"/>
                        <a:pt x="1155" y="2624"/>
                        <a:pt x="1163" y="2624"/>
                      </a:cubicBezTo>
                      <a:cubicBezTo>
                        <a:pt x="1232" y="2624"/>
                        <a:pt x="1255" y="2505"/>
                        <a:pt x="1176" y="2473"/>
                      </a:cubicBezTo>
                      <a:cubicBezTo>
                        <a:pt x="1026" y="2413"/>
                        <a:pt x="844" y="2362"/>
                        <a:pt x="701" y="2287"/>
                      </a:cubicBezTo>
                      <a:cubicBezTo>
                        <a:pt x="443" y="2151"/>
                        <a:pt x="290" y="1893"/>
                        <a:pt x="254" y="1610"/>
                      </a:cubicBezTo>
                      <a:cubicBezTo>
                        <a:pt x="217" y="1319"/>
                        <a:pt x="346" y="944"/>
                        <a:pt x="454" y="675"/>
                      </a:cubicBezTo>
                      <a:cubicBezTo>
                        <a:pt x="560" y="413"/>
                        <a:pt x="725" y="215"/>
                        <a:pt x="992" y="215"/>
                      </a:cubicBezTo>
                      <a:cubicBezTo>
                        <a:pt x="1045" y="215"/>
                        <a:pt x="1101" y="223"/>
                        <a:pt x="1162" y="239"/>
                      </a:cubicBezTo>
                      <a:cubicBezTo>
                        <a:pt x="1296" y="274"/>
                        <a:pt x="1427" y="362"/>
                        <a:pt x="1553" y="421"/>
                      </a:cubicBezTo>
                      <a:cubicBezTo>
                        <a:pt x="1565" y="426"/>
                        <a:pt x="1576" y="429"/>
                        <a:pt x="1587" y="429"/>
                      </a:cubicBezTo>
                      <a:cubicBezTo>
                        <a:pt x="1658" y="429"/>
                        <a:pt x="1705" y="326"/>
                        <a:pt x="1629" y="291"/>
                      </a:cubicBezTo>
                      <a:cubicBezTo>
                        <a:pt x="1426" y="197"/>
                        <a:pt x="1181" y="25"/>
                        <a:pt x="953" y="3"/>
                      </a:cubicBezTo>
                      <a:cubicBezTo>
                        <a:pt x="936" y="1"/>
                        <a:pt x="921" y="0"/>
                        <a:pt x="9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4907;p59">
                  <a:extLst>
                    <a:ext uri="{FF2B5EF4-FFF2-40B4-BE49-F238E27FC236}">
                      <a16:creationId xmlns:a16="http://schemas.microsoft.com/office/drawing/2014/main" id="{E35CA74B-A33E-5219-C5D6-61DB849F7452}"/>
                    </a:ext>
                  </a:extLst>
                </p:cNvPr>
                <p:cNvSpPr/>
                <p:nvPr/>
              </p:nvSpPr>
              <p:spPr>
                <a:xfrm>
                  <a:off x="2770019" y="2371650"/>
                  <a:ext cx="50256" cy="23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95" extrusionOk="0">
                      <a:moveTo>
                        <a:pt x="122" y="1"/>
                      </a:moveTo>
                      <a:cubicBezTo>
                        <a:pt x="50" y="1"/>
                        <a:pt x="1" y="104"/>
                        <a:pt x="79" y="138"/>
                      </a:cubicBezTo>
                      <a:cubicBezTo>
                        <a:pt x="432" y="288"/>
                        <a:pt x="786" y="438"/>
                        <a:pt x="1139" y="588"/>
                      </a:cubicBezTo>
                      <a:cubicBezTo>
                        <a:pt x="1150" y="593"/>
                        <a:pt x="1161" y="595"/>
                        <a:pt x="1171" y="595"/>
                      </a:cubicBezTo>
                      <a:cubicBezTo>
                        <a:pt x="1244" y="595"/>
                        <a:pt x="1293" y="491"/>
                        <a:pt x="1215" y="458"/>
                      </a:cubicBezTo>
                      <a:cubicBezTo>
                        <a:pt x="862" y="308"/>
                        <a:pt x="508" y="158"/>
                        <a:pt x="155" y="7"/>
                      </a:cubicBezTo>
                      <a:cubicBezTo>
                        <a:pt x="144" y="3"/>
                        <a:pt x="133" y="1"/>
                        <a:pt x="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4908;p59">
                  <a:extLst>
                    <a:ext uri="{FF2B5EF4-FFF2-40B4-BE49-F238E27FC236}">
                      <a16:creationId xmlns:a16="http://schemas.microsoft.com/office/drawing/2014/main" id="{3DC06A75-E823-9A14-CFB0-BE7CBDCDAF19}"/>
                    </a:ext>
                  </a:extLst>
                </p:cNvPr>
                <p:cNvSpPr/>
                <p:nvPr/>
              </p:nvSpPr>
              <p:spPr>
                <a:xfrm>
                  <a:off x="2871423" y="2509833"/>
                  <a:ext cx="231083" cy="90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0" h="2325" extrusionOk="0">
                      <a:moveTo>
                        <a:pt x="271" y="0"/>
                      </a:moveTo>
                      <a:cubicBezTo>
                        <a:pt x="271" y="0"/>
                        <a:pt x="1" y="44"/>
                        <a:pt x="90" y="80"/>
                      </a:cubicBezTo>
                      <a:lnTo>
                        <a:pt x="320" y="181"/>
                      </a:lnTo>
                      <a:cubicBezTo>
                        <a:pt x="2171" y="931"/>
                        <a:pt x="3931" y="1691"/>
                        <a:pt x="5827" y="2320"/>
                      </a:cubicBezTo>
                      <a:cubicBezTo>
                        <a:pt x="5836" y="2323"/>
                        <a:pt x="5844" y="2325"/>
                        <a:pt x="5851" y="2325"/>
                      </a:cubicBezTo>
                      <a:cubicBezTo>
                        <a:pt x="5925" y="2325"/>
                        <a:pt x="5949" y="2203"/>
                        <a:pt x="5867" y="2175"/>
                      </a:cubicBezTo>
                      <a:cubicBezTo>
                        <a:pt x="3971" y="1546"/>
                        <a:pt x="2122" y="750"/>
                        <a:pt x="27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4909;p59">
                  <a:extLst>
                    <a:ext uri="{FF2B5EF4-FFF2-40B4-BE49-F238E27FC236}">
                      <a16:creationId xmlns:a16="http://schemas.microsoft.com/office/drawing/2014/main" id="{A54994F8-53A0-4BE9-CD8C-998B8E4113C6}"/>
                    </a:ext>
                  </a:extLst>
                </p:cNvPr>
                <p:cNvSpPr/>
                <p:nvPr/>
              </p:nvSpPr>
              <p:spPr>
                <a:xfrm>
                  <a:off x="2756038" y="2459888"/>
                  <a:ext cx="16700" cy="10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269" extrusionOk="0">
                      <a:moveTo>
                        <a:pt x="85" y="0"/>
                      </a:moveTo>
                      <a:cubicBezTo>
                        <a:pt x="53" y="0"/>
                        <a:pt x="21" y="27"/>
                        <a:pt x="13" y="57"/>
                      </a:cubicBezTo>
                      <a:cubicBezTo>
                        <a:pt x="0" y="100"/>
                        <a:pt x="27" y="134"/>
                        <a:pt x="65" y="149"/>
                      </a:cubicBezTo>
                      <a:cubicBezTo>
                        <a:pt x="162" y="189"/>
                        <a:pt x="258" y="228"/>
                        <a:pt x="354" y="268"/>
                      </a:cubicBezTo>
                      <a:cubicBezTo>
                        <a:pt x="356" y="268"/>
                        <a:pt x="358" y="269"/>
                        <a:pt x="360" y="269"/>
                      </a:cubicBezTo>
                      <a:cubicBezTo>
                        <a:pt x="396" y="269"/>
                        <a:pt x="430" y="137"/>
                        <a:pt x="394" y="123"/>
                      </a:cubicBezTo>
                      <a:cubicBezTo>
                        <a:pt x="298" y="83"/>
                        <a:pt x="201" y="44"/>
                        <a:pt x="105" y="4"/>
                      </a:cubicBezTo>
                      <a:cubicBezTo>
                        <a:pt x="99" y="1"/>
                        <a:pt x="92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4910;p59">
                  <a:extLst>
                    <a:ext uri="{FF2B5EF4-FFF2-40B4-BE49-F238E27FC236}">
                      <a16:creationId xmlns:a16="http://schemas.microsoft.com/office/drawing/2014/main" id="{B195DCCA-C664-0B0E-90A6-10A26BC9168D}"/>
                    </a:ext>
                  </a:extLst>
                </p:cNvPr>
                <p:cNvSpPr/>
                <p:nvPr/>
              </p:nvSpPr>
              <p:spPr>
                <a:xfrm>
                  <a:off x="1368729" y="2220921"/>
                  <a:ext cx="340644" cy="209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1" h="5393" extrusionOk="0">
                      <a:moveTo>
                        <a:pt x="1509" y="300"/>
                      </a:moveTo>
                      <a:cubicBezTo>
                        <a:pt x="2520" y="300"/>
                        <a:pt x="4133" y="1355"/>
                        <a:pt x="4708" y="1652"/>
                      </a:cubicBezTo>
                      <a:cubicBezTo>
                        <a:pt x="5415" y="2019"/>
                        <a:pt x="6111" y="2408"/>
                        <a:pt x="6793" y="2820"/>
                      </a:cubicBezTo>
                      <a:cubicBezTo>
                        <a:pt x="7075" y="2991"/>
                        <a:pt x="7747" y="3365"/>
                        <a:pt x="7995" y="3581"/>
                      </a:cubicBezTo>
                      <a:cubicBezTo>
                        <a:pt x="8106" y="3678"/>
                        <a:pt x="8348" y="3782"/>
                        <a:pt x="8416" y="4087"/>
                      </a:cubicBezTo>
                      <a:cubicBezTo>
                        <a:pt x="8499" y="4457"/>
                        <a:pt x="8336" y="5246"/>
                        <a:pt x="7752" y="5246"/>
                      </a:cubicBezTo>
                      <a:cubicBezTo>
                        <a:pt x="7713" y="5246"/>
                        <a:pt x="7672" y="5243"/>
                        <a:pt x="7629" y="5236"/>
                      </a:cubicBezTo>
                      <a:lnTo>
                        <a:pt x="7629" y="5236"/>
                      </a:lnTo>
                      <a:cubicBezTo>
                        <a:pt x="6276" y="4326"/>
                        <a:pt x="4873" y="3500"/>
                        <a:pt x="3415" y="2769"/>
                      </a:cubicBezTo>
                      <a:cubicBezTo>
                        <a:pt x="2810" y="2466"/>
                        <a:pt x="2197" y="2177"/>
                        <a:pt x="1576" y="1906"/>
                      </a:cubicBezTo>
                      <a:cubicBezTo>
                        <a:pt x="1054" y="1678"/>
                        <a:pt x="310" y="1480"/>
                        <a:pt x="793" y="655"/>
                      </a:cubicBezTo>
                      <a:cubicBezTo>
                        <a:pt x="942" y="400"/>
                        <a:pt x="1197" y="300"/>
                        <a:pt x="1509" y="300"/>
                      </a:cubicBezTo>
                      <a:close/>
                      <a:moveTo>
                        <a:pt x="1428" y="0"/>
                      </a:moveTo>
                      <a:cubicBezTo>
                        <a:pt x="720" y="0"/>
                        <a:pt x="1" y="1129"/>
                        <a:pt x="598" y="1655"/>
                      </a:cubicBezTo>
                      <a:cubicBezTo>
                        <a:pt x="904" y="1925"/>
                        <a:pt x="1531" y="2047"/>
                        <a:pt x="1914" y="2220"/>
                      </a:cubicBezTo>
                      <a:cubicBezTo>
                        <a:pt x="2453" y="2464"/>
                        <a:pt x="2987" y="2720"/>
                        <a:pt x="3514" y="2988"/>
                      </a:cubicBezTo>
                      <a:cubicBezTo>
                        <a:pt x="4905" y="3694"/>
                        <a:pt x="6244" y="4485"/>
                        <a:pt x="7538" y="5354"/>
                      </a:cubicBezTo>
                      <a:lnTo>
                        <a:pt x="7538" y="5354"/>
                      </a:lnTo>
                      <a:cubicBezTo>
                        <a:pt x="7546" y="5365"/>
                        <a:pt x="7558" y="5373"/>
                        <a:pt x="7574" y="5377"/>
                      </a:cubicBezTo>
                      <a:lnTo>
                        <a:pt x="7574" y="5377"/>
                      </a:lnTo>
                      <a:cubicBezTo>
                        <a:pt x="7584" y="5382"/>
                        <a:pt x="7593" y="5384"/>
                        <a:pt x="7602" y="5384"/>
                      </a:cubicBezTo>
                      <a:cubicBezTo>
                        <a:pt x="7605" y="5384"/>
                        <a:pt x="7607" y="5384"/>
                        <a:pt x="7610" y="5384"/>
                      </a:cubicBezTo>
                      <a:lnTo>
                        <a:pt x="7610" y="5384"/>
                      </a:lnTo>
                      <a:cubicBezTo>
                        <a:pt x="7651" y="5390"/>
                        <a:pt x="7692" y="5393"/>
                        <a:pt x="7731" y="5393"/>
                      </a:cubicBezTo>
                      <a:cubicBezTo>
                        <a:pt x="8223" y="5393"/>
                        <a:pt x="8538" y="4921"/>
                        <a:pt x="8640" y="4387"/>
                      </a:cubicBezTo>
                      <a:cubicBezTo>
                        <a:pt x="8770" y="3706"/>
                        <a:pt x="8198" y="3529"/>
                        <a:pt x="7668" y="3188"/>
                      </a:cubicBezTo>
                      <a:cubicBezTo>
                        <a:pt x="6462" y="2412"/>
                        <a:pt x="5205" y="1714"/>
                        <a:pt x="3916" y="1087"/>
                      </a:cubicBezTo>
                      <a:cubicBezTo>
                        <a:pt x="3275" y="774"/>
                        <a:pt x="2201" y="39"/>
                        <a:pt x="1462" y="1"/>
                      </a:cubicBezTo>
                      <a:cubicBezTo>
                        <a:pt x="1451" y="1"/>
                        <a:pt x="1439" y="0"/>
                        <a:pt x="142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4911;p59">
                  <a:extLst>
                    <a:ext uri="{FF2B5EF4-FFF2-40B4-BE49-F238E27FC236}">
                      <a16:creationId xmlns:a16="http://schemas.microsoft.com/office/drawing/2014/main" id="{D42793A1-CDE0-A4BD-A641-AA5538717BA9}"/>
                    </a:ext>
                  </a:extLst>
                </p:cNvPr>
                <p:cNvSpPr/>
                <p:nvPr/>
              </p:nvSpPr>
              <p:spPr>
                <a:xfrm>
                  <a:off x="1417548" y="2330948"/>
                  <a:ext cx="100861" cy="74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924" extrusionOk="0">
                      <a:moveTo>
                        <a:pt x="1006" y="173"/>
                      </a:moveTo>
                      <a:cubicBezTo>
                        <a:pt x="1271" y="173"/>
                        <a:pt x="1894" y="451"/>
                        <a:pt x="2028" y="587"/>
                      </a:cubicBezTo>
                      <a:cubicBezTo>
                        <a:pt x="2302" y="862"/>
                        <a:pt x="2149" y="1010"/>
                        <a:pt x="2027" y="1217"/>
                      </a:cubicBezTo>
                      <a:cubicBezTo>
                        <a:pt x="1966" y="1318"/>
                        <a:pt x="1873" y="1579"/>
                        <a:pt x="1777" y="1642"/>
                      </a:cubicBezTo>
                      <a:cubicBezTo>
                        <a:pt x="1607" y="1660"/>
                        <a:pt x="1437" y="1680"/>
                        <a:pt x="1268" y="1698"/>
                      </a:cubicBezTo>
                      <a:cubicBezTo>
                        <a:pt x="1188" y="1658"/>
                        <a:pt x="1109" y="1618"/>
                        <a:pt x="1029" y="1578"/>
                      </a:cubicBezTo>
                      <a:cubicBezTo>
                        <a:pt x="876" y="1502"/>
                        <a:pt x="722" y="1427"/>
                        <a:pt x="568" y="1353"/>
                      </a:cubicBezTo>
                      <a:cubicBezTo>
                        <a:pt x="227" y="1136"/>
                        <a:pt x="510" y="810"/>
                        <a:pt x="626" y="612"/>
                      </a:cubicBezTo>
                      <a:cubicBezTo>
                        <a:pt x="694" y="497"/>
                        <a:pt x="814" y="247"/>
                        <a:pt x="920" y="189"/>
                      </a:cubicBezTo>
                      <a:cubicBezTo>
                        <a:pt x="941" y="178"/>
                        <a:pt x="970" y="173"/>
                        <a:pt x="1006" y="173"/>
                      </a:cubicBezTo>
                      <a:close/>
                      <a:moveTo>
                        <a:pt x="1076" y="1"/>
                      </a:moveTo>
                      <a:cubicBezTo>
                        <a:pt x="921" y="1"/>
                        <a:pt x="794" y="78"/>
                        <a:pt x="694" y="207"/>
                      </a:cubicBezTo>
                      <a:cubicBezTo>
                        <a:pt x="430" y="545"/>
                        <a:pt x="1" y="1146"/>
                        <a:pt x="474" y="1471"/>
                      </a:cubicBezTo>
                      <a:lnTo>
                        <a:pt x="474" y="1471"/>
                      </a:lnTo>
                      <a:cubicBezTo>
                        <a:pt x="479" y="1475"/>
                        <a:pt x="485" y="1480"/>
                        <a:pt x="492" y="1483"/>
                      </a:cubicBezTo>
                      <a:cubicBezTo>
                        <a:pt x="492" y="1483"/>
                        <a:pt x="492" y="1483"/>
                        <a:pt x="492" y="1483"/>
                      </a:cubicBezTo>
                      <a:lnTo>
                        <a:pt x="492" y="1483"/>
                      </a:lnTo>
                      <a:cubicBezTo>
                        <a:pt x="498" y="1487"/>
                        <a:pt x="504" y="1490"/>
                        <a:pt x="510" y="1492"/>
                      </a:cubicBezTo>
                      <a:lnTo>
                        <a:pt x="510" y="1492"/>
                      </a:lnTo>
                      <a:cubicBezTo>
                        <a:pt x="793" y="1633"/>
                        <a:pt x="1178" y="1924"/>
                        <a:pt x="1511" y="1924"/>
                      </a:cubicBezTo>
                      <a:cubicBezTo>
                        <a:pt x="1657" y="1924"/>
                        <a:pt x="1793" y="1868"/>
                        <a:pt x="1906" y="1718"/>
                      </a:cubicBezTo>
                      <a:cubicBezTo>
                        <a:pt x="2165" y="1375"/>
                        <a:pt x="2597" y="779"/>
                        <a:pt x="2104" y="456"/>
                      </a:cubicBezTo>
                      <a:cubicBezTo>
                        <a:pt x="1863" y="298"/>
                        <a:pt x="1451" y="58"/>
                        <a:pt x="1163" y="9"/>
                      </a:cubicBezTo>
                      <a:cubicBezTo>
                        <a:pt x="1133" y="3"/>
                        <a:pt x="1104" y="1"/>
                        <a:pt x="10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4912;p59">
                  <a:extLst>
                    <a:ext uri="{FF2B5EF4-FFF2-40B4-BE49-F238E27FC236}">
                      <a16:creationId xmlns:a16="http://schemas.microsoft.com/office/drawing/2014/main" id="{8042DE33-0D32-8017-256D-00F220CAC39F}"/>
                    </a:ext>
                  </a:extLst>
                </p:cNvPr>
                <p:cNvSpPr/>
                <p:nvPr/>
              </p:nvSpPr>
              <p:spPr>
                <a:xfrm>
                  <a:off x="1500271" y="2369319"/>
                  <a:ext cx="88122" cy="80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070" extrusionOk="0">
                      <a:moveTo>
                        <a:pt x="868" y="144"/>
                      </a:moveTo>
                      <a:cubicBezTo>
                        <a:pt x="946" y="144"/>
                        <a:pt x="1029" y="178"/>
                        <a:pt x="1118" y="245"/>
                      </a:cubicBezTo>
                      <a:cubicBezTo>
                        <a:pt x="1406" y="383"/>
                        <a:pt x="1728" y="551"/>
                        <a:pt x="1955" y="770"/>
                      </a:cubicBezTo>
                      <a:cubicBezTo>
                        <a:pt x="2141" y="878"/>
                        <a:pt x="2153" y="1033"/>
                        <a:pt x="1991" y="1237"/>
                      </a:cubicBezTo>
                      <a:cubicBezTo>
                        <a:pt x="1945" y="1325"/>
                        <a:pt x="1898" y="1412"/>
                        <a:pt x="1851" y="1499"/>
                      </a:cubicBezTo>
                      <a:cubicBezTo>
                        <a:pt x="1737" y="1710"/>
                        <a:pt x="1698" y="1872"/>
                        <a:pt x="1471" y="1872"/>
                      </a:cubicBezTo>
                      <a:cubicBezTo>
                        <a:pt x="1396" y="1872"/>
                        <a:pt x="1299" y="1854"/>
                        <a:pt x="1171" y="1814"/>
                      </a:cubicBezTo>
                      <a:cubicBezTo>
                        <a:pt x="893" y="1725"/>
                        <a:pt x="593" y="1483"/>
                        <a:pt x="337" y="1341"/>
                      </a:cubicBezTo>
                      <a:cubicBezTo>
                        <a:pt x="44" y="1124"/>
                        <a:pt x="295" y="769"/>
                        <a:pt x="454" y="542"/>
                      </a:cubicBezTo>
                      <a:cubicBezTo>
                        <a:pt x="479" y="500"/>
                        <a:pt x="505" y="457"/>
                        <a:pt x="530" y="414"/>
                      </a:cubicBezTo>
                      <a:cubicBezTo>
                        <a:pt x="629" y="234"/>
                        <a:pt x="741" y="144"/>
                        <a:pt x="868" y="144"/>
                      </a:cubicBezTo>
                      <a:close/>
                      <a:moveTo>
                        <a:pt x="848" y="1"/>
                      </a:moveTo>
                      <a:cubicBezTo>
                        <a:pt x="742" y="1"/>
                        <a:pt x="639" y="36"/>
                        <a:pt x="550" y="118"/>
                      </a:cubicBezTo>
                      <a:cubicBezTo>
                        <a:pt x="419" y="239"/>
                        <a:pt x="335" y="447"/>
                        <a:pt x="247" y="597"/>
                      </a:cubicBezTo>
                      <a:cubicBezTo>
                        <a:pt x="178" y="714"/>
                        <a:pt x="76" y="843"/>
                        <a:pt x="46" y="979"/>
                      </a:cubicBezTo>
                      <a:cubicBezTo>
                        <a:pt x="1" y="1184"/>
                        <a:pt x="91" y="1337"/>
                        <a:pt x="242" y="1457"/>
                      </a:cubicBezTo>
                      <a:lnTo>
                        <a:pt x="242" y="1457"/>
                      </a:lnTo>
                      <a:cubicBezTo>
                        <a:pt x="247" y="1462"/>
                        <a:pt x="254" y="1467"/>
                        <a:pt x="262" y="1471"/>
                      </a:cubicBezTo>
                      <a:cubicBezTo>
                        <a:pt x="262" y="1471"/>
                        <a:pt x="262" y="1471"/>
                        <a:pt x="262" y="1471"/>
                      </a:cubicBezTo>
                      <a:lnTo>
                        <a:pt x="262" y="1471"/>
                      </a:lnTo>
                      <a:cubicBezTo>
                        <a:pt x="268" y="1476"/>
                        <a:pt x="274" y="1480"/>
                        <a:pt x="280" y="1482"/>
                      </a:cubicBezTo>
                      <a:lnTo>
                        <a:pt x="280" y="1482"/>
                      </a:lnTo>
                      <a:cubicBezTo>
                        <a:pt x="594" y="1657"/>
                        <a:pt x="906" y="1881"/>
                        <a:pt x="1235" y="2022"/>
                      </a:cubicBezTo>
                      <a:cubicBezTo>
                        <a:pt x="1308" y="2054"/>
                        <a:pt x="1380" y="2070"/>
                        <a:pt x="1451" y="2070"/>
                      </a:cubicBezTo>
                      <a:cubicBezTo>
                        <a:pt x="1566" y="2070"/>
                        <a:pt x="1675" y="2027"/>
                        <a:pt x="1769" y="1934"/>
                      </a:cubicBezTo>
                      <a:cubicBezTo>
                        <a:pt x="1936" y="1772"/>
                        <a:pt x="2191" y="1303"/>
                        <a:pt x="2233" y="1067"/>
                      </a:cubicBezTo>
                      <a:cubicBezTo>
                        <a:pt x="2269" y="865"/>
                        <a:pt x="2182" y="708"/>
                        <a:pt x="2025" y="589"/>
                      </a:cubicBezTo>
                      <a:cubicBezTo>
                        <a:pt x="1758" y="387"/>
                        <a:pt x="1373" y="163"/>
                        <a:pt x="1060" y="43"/>
                      </a:cubicBezTo>
                      <a:cubicBezTo>
                        <a:pt x="989" y="16"/>
                        <a:pt x="918" y="1"/>
                        <a:pt x="84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4913;p59">
                  <a:extLst>
                    <a:ext uri="{FF2B5EF4-FFF2-40B4-BE49-F238E27FC236}">
                      <a16:creationId xmlns:a16="http://schemas.microsoft.com/office/drawing/2014/main" id="{D5C897A5-FF16-4E63-683F-4D91D1F0B6F1}"/>
                    </a:ext>
                  </a:extLst>
                </p:cNvPr>
                <p:cNvSpPr/>
                <p:nvPr/>
              </p:nvSpPr>
              <p:spPr>
                <a:xfrm>
                  <a:off x="1338164" y="2293586"/>
                  <a:ext cx="95890" cy="7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1967" extrusionOk="0">
                      <a:moveTo>
                        <a:pt x="1042" y="194"/>
                      </a:moveTo>
                      <a:cubicBezTo>
                        <a:pt x="1067" y="194"/>
                        <a:pt x="1091" y="197"/>
                        <a:pt x="1115" y="202"/>
                      </a:cubicBezTo>
                      <a:cubicBezTo>
                        <a:pt x="1448" y="278"/>
                        <a:pt x="1792" y="482"/>
                        <a:pt x="2101" y="616"/>
                      </a:cubicBezTo>
                      <a:cubicBezTo>
                        <a:pt x="2395" y="800"/>
                        <a:pt x="2127" y="1301"/>
                        <a:pt x="1982" y="1485"/>
                      </a:cubicBezTo>
                      <a:cubicBezTo>
                        <a:pt x="1842" y="1663"/>
                        <a:pt x="1676" y="1733"/>
                        <a:pt x="1502" y="1733"/>
                      </a:cubicBezTo>
                      <a:cubicBezTo>
                        <a:pt x="1392" y="1733"/>
                        <a:pt x="1278" y="1705"/>
                        <a:pt x="1167" y="1657"/>
                      </a:cubicBezTo>
                      <a:cubicBezTo>
                        <a:pt x="974" y="1573"/>
                        <a:pt x="678" y="1508"/>
                        <a:pt x="512" y="1382"/>
                      </a:cubicBezTo>
                      <a:cubicBezTo>
                        <a:pt x="0" y="996"/>
                        <a:pt x="602" y="194"/>
                        <a:pt x="1042" y="194"/>
                      </a:cubicBezTo>
                      <a:close/>
                      <a:moveTo>
                        <a:pt x="888" y="1"/>
                      </a:moveTo>
                      <a:cubicBezTo>
                        <a:pt x="771" y="1"/>
                        <a:pt x="664" y="43"/>
                        <a:pt x="564" y="152"/>
                      </a:cubicBezTo>
                      <a:cubicBezTo>
                        <a:pt x="398" y="332"/>
                        <a:pt x="140" y="733"/>
                        <a:pt x="97" y="978"/>
                      </a:cubicBezTo>
                      <a:cubicBezTo>
                        <a:pt x="58" y="1200"/>
                        <a:pt x="164" y="1374"/>
                        <a:pt x="355" y="1480"/>
                      </a:cubicBezTo>
                      <a:cubicBezTo>
                        <a:pt x="667" y="1652"/>
                        <a:pt x="1085" y="1834"/>
                        <a:pt x="1426" y="1933"/>
                      </a:cubicBezTo>
                      <a:cubicBezTo>
                        <a:pt x="1497" y="1953"/>
                        <a:pt x="1565" y="1966"/>
                        <a:pt x="1630" y="1966"/>
                      </a:cubicBezTo>
                      <a:cubicBezTo>
                        <a:pt x="1732" y="1966"/>
                        <a:pt x="1829" y="1935"/>
                        <a:pt x="1920" y="1853"/>
                      </a:cubicBezTo>
                      <a:cubicBezTo>
                        <a:pt x="2054" y="1734"/>
                        <a:pt x="2135" y="1521"/>
                        <a:pt x="2223" y="1370"/>
                      </a:cubicBezTo>
                      <a:cubicBezTo>
                        <a:pt x="2291" y="1254"/>
                        <a:pt x="2392" y="1127"/>
                        <a:pt x="2422" y="991"/>
                      </a:cubicBezTo>
                      <a:cubicBezTo>
                        <a:pt x="2468" y="778"/>
                        <a:pt x="2367" y="614"/>
                        <a:pt x="2199" y="501"/>
                      </a:cubicBezTo>
                      <a:lnTo>
                        <a:pt x="2199" y="501"/>
                      </a:lnTo>
                      <a:cubicBezTo>
                        <a:pt x="2193" y="495"/>
                        <a:pt x="2186" y="491"/>
                        <a:pt x="2177" y="487"/>
                      </a:cubicBezTo>
                      <a:lnTo>
                        <a:pt x="2177" y="487"/>
                      </a:lnTo>
                      <a:cubicBezTo>
                        <a:pt x="2177" y="487"/>
                        <a:pt x="2177" y="487"/>
                        <a:pt x="2177" y="487"/>
                      </a:cubicBezTo>
                      <a:cubicBezTo>
                        <a:pt x="2169" y="482"/>
                        <a:pt x="2162" y="479"/>
                        <a:pt x="2154" y="477"/>
                      </a:cubicBezTo>
                      <a:lnTo>
                        <a:pt x="2154" y="477"/>
                      </a:lnTo>
                      <a:cubicBezTo>
                        <a:pt x="1824" y="332"/>
                        <a:pt x="1493" y="181"/>
                        <a:pt x="1155" y="57"/>
                      </a:cubicBezTo>
                      <a:cubicBezTo>
                        <a:pt x="1061" y="23"/>
                        <a:pt x="972" y="1"/>
                        <a:pt x="88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4914;p59">
                  <a:extLst>
                    <a:ext uri="{FF2B5EF4-FFF2-40B4-BE49-F238E27FC236}">
                      <a16:creationId xmlns:a16="http://schemas.microsoft.com/office/drawing/2014/main" id="{170B939E-BADE-9D36-2A2F-799CE4919F0D}"/>
                    </a:ext>
                  </a:extLst>
                </p:cNvPr>
                <p:cNvSpPr/>
                <p:nvPr/>
              </p:nvSpPr>
              <p:spPr>
                <a:xfrm>
                  <a:off x="1579616" y="2415536"/>
                  <a:ext cx="88006" cy="8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6" h="2168" extrusionOk="0">
                      <a:moveTo>
                        <a:pt x="831" y="183"/>
                      </a:moveTo>
                      <a:cubicBezTo>
                        <a:pt x="1096" y="183"/>
                        <a:pt x="1378" y="442"/>
                        <a:pt x="1594" y="587"/>
                      </a:cubicBezTo>
                      <a:cubicBezTo>
                        <a:pt x="1679" y="644"/>
                        <a:pt x="1763" y="701"/>
                        <a:pt x="1846" y="758"/>
                      </a:cubicBezTo>
                      <a:cubicBezTo>
                        <a:pt x="1895" y="955"/>
                        <a:pt x="1944" y="1152"/>
                        <a:pt x="1993" y="1349"/>
                      </a:cubicBezTo>
                      <a:cubicBezTo>
                        <a:pt x="1972" y="1506"/>
                        <a:pt x="1784" y="1737"/>
                        <a:pt x="1708" y="1878"/>
                      </a:cubicBezTo>
                      <a:cubicBezTo>
                        <a:pt x="1647" y="1961"/>
                        <a:pt x="1564" y="1994"/>
                        <a:pt x="1470" y="1994"/>
                      </a:cubicBezTo>
                      <a:cubicBezTo>
                        <a:pt x="1156" y="1994"/>
                        <a:pt x="720" y="1622"/>
                        <a:pt x="537" y="1488"/>
                      </a:cubicBezTo>
                      <a:cubicBezTo>
                        <a:pt x="242" y="1272"/>
                        <a:pt x="98" y="1212"/>
                        <a:pt x="264" y="811"/>
                      </a:cubicBezTo>
                      <a:cubicBezTo>
                        <a:pt x="322" y="671"/>
                        <a:pt x="414" y="470"/>
                        <a:pt x="511" y="352"/>
                      </a:cubicBezTo>
                      <a:cubicBezTo>
                        <a:pt x="610" y="229"/>
                        <a:pt x="719" y="183"/>
                        <a:pt x="831" y="183"/>
                      </a:cubicBezTo>
                      <a:close/>
                      <a:moveTo>
                        <a:pt x="798" y="1"/>
                      </a:moveTo>
                      <a:cubicBezTo>
                        <a:pt x="644" y="1"/>
                        <a:pt x="500" y="76"/>
                        <a:pt x="380" y="276"/>
                      </a:cubicBezTo>
                      <a:cubicBezTo>
                        <a:pt x="245" y="503"/>
                        <a:pt x="1" y="820"/>
                        <a:pt x="8" y="1098"/>
                      </a:cubicBezTo>
                      <a:cubicBezTo>
                        <a:pt x="15" y="1349"/>
                        <a:pt x="212" y="1458"/>
                        <a:pt x="400" y="1579"/>
                      </a:cubicBezTo>
                      <a:cubicBezTo>
                        <a:pt x="687" y="1764"/>
                        <a:pt x="1095" y="2167"/>
                        <a:pt x="1454" y="2167"/>
                      </a:cubicBezTo>
                      <a:cubicBezTo>
                        <a:pt x="1586" y="2167"/>
                        <a:pt x="1712" y="2113"/>
                        <a:pt x="1822" y="1974"/>
                      </a:cubicBezTo>
                      <a:lnTo>
                        <a:pt x="1822" y="1974"/>
                      </a:lnTo>
                      <a:cubicBezTo>
                        <a:pt x="1828" y="1969"/>
                        <a:pt x="1834" y="1962"/>
                        <a:pt x="1839" y="1953"/>
                      </a:cubicBezTo>
                      <a:lnTo>
                        <a:pt x="1839" y="1953"/>
                      </a:lnTo>
                      <a:cubicBezTo>
                        <a:pt x="1839" y="1953"/>
                        <a:pt x="1839" y="1953"/>
                        <a:pt x="1839" y="1953"/>
                      </a:cubicBezTo>
                      <a:cubicBezTo>
                        <a:pt x="1843" y="1947"/>
                        <a:pt x="1847" y="1940"/>
                        <a:pt x="1849" y="1934"/>
                      </a:cubicBezTo>
                      <a:lnTo>
                        <a:pt x="1849" y="1934"/>
                      </a:lnTo>
                      <a:cubicBezTo>
                        <a:pt x="1986" y="1689"/>
                        <a:pt x="2266" y="1343"/>
                        <a:pt x="2244" y="1050"/>
                      </a:cubicBezTo>
                      <a:cubicBezTo>
                        <a:pt x="2224" y="790"/>
                        <a:pt x="1988" y="672"/>
                        <a:pt x="1797" y="542"/>
                      </a:cubicBezTo>
                      <a:cubicBezTo>
                        <a:pt x="1509" y="348"/>
                        <a:pt x="1130" y="1"/>
                        <a:pt x="79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4915;p59">
                  <a:extLst>
                    <a:ext uri="{FF2B5EF4-FFF2-40B4-BE49-F238E27FC236}">
                      <a16:creationId xmlns:a16="http://schemas.microsoft.com/office/drawing/2014/main" id="{7361A9D5-B89D-0B83-167F-777AC942604A}"/>
                    </a:ext>
                  </a:extLst>
                </p:cNvPr>
                <p:cNvSpPr/>
                <p:nvPr/>
              </p:nvSpPr>
              <p:spPr>
                <a:xfrm>
                  <a:off x="1453977" y="2436236"/>
                  <a:ext cx="105793" cy="80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" h="2074" extrusionOk="0">
                      <a:moveTo>
                        <a:pt x="1034" y="187"/>
                      </a:moveTo>
                      <a:cubicBezTo>
                        <a:pt x="1370" y="187"/>
                        <a:pt x="1895" y="530"/>
                        <a:pt x="2074" y="662"/>
                      </a:cubicBezTo>
                      <a:cubicBezTo>
                        <a:pt x="2427" y="922"/>
                        <a:pt x="2324" y="1059"/>
                        <a:pt x="2167" y="1390"/>
                      </a:cubicBezTo>
                      <a:cubicBezTo>
                        <a:pt x="2093" y="1548"/>
                        <a:pt x="2005" y="1758"/>
                        <a:pt x="1859" y="1858"/>
                      </a:cubicBezTo>
                      <a:cubicBezTo>
                        <a:pt x="1811" y="1890"/>
                        <a:pt x="1757" y="1904"/>
                        <a:pt x="1697" y="1904"/>
                      </a:cubicBezTo>
                      <a:cubicBezTo>
                        <a:pt x="1415" y="1904"/>
                        <a:pt x="1024" y="1600"/>
                        <a:pt x="801" y="1475"/>
                      </a:cubicBezTo>
                      <a:cubicBezTo>
                        <a:pt x="721" y="1430"/>
                        <a:pt x="641" y="1386"/>
                        <a:pt x="560" y="1342"/>
                      </a:cubicBezTo>
                      <a:cubicBezTo>
                        <a:pt x="545" y="1166"/>
                        <a:pt x="529" y="989"/>
                        <a:pt x="513" y="813"/>
                      </a:cubicBezTo>
                      <a:cubicBezTo>
                        <a:pt x="545" y="647"/>
                        <a:pt x="721" y="435"/>
                        <a:pt x="804" y="285"/>
                      </a:cubicBezTo>
                      <a:cubicBezTo>
                        <a:pt x="856" y="215"/>
                        <a:pt x="937" y="187"/>
                        <a:pt x="1034" y="187"/>
                      </a:cubicBezTo>
                      <a:close/>
                      <a:moveTo>
                        <a:pt x="1070" y="1"/>
                      </a:moveTo>
                      <a:cubicBezTo>
                        <a:pt x="930" y="1"/>
                        <a:pt x="799" y="53"/>
                        <a:pt x="689" y="190"/>
                      </a:cubicBezTo>
                      <a:lnTo>
                        <a:pt x="689" y="190"/>
                      </a:lnTo>
                      <a:cubicBezTo>
                        <a:pt x="683" y="196"/>
                        <a:pt x="678" y="202"/>
                        <a:pt x="674" y="210"/>
                      </a:cubicBezTo>
                      <a:cubicBezTo>
                        <a:pt x="674" y="210"/>
                        <a:pt x="674" y="210"/>
                        <a:pt x="674" y="210"/>
                      </a:cubicBezTo>
                      <a:lnTo>
                        <a:pt x="674" y="210"/>
                      </a:lnTo>
                      <a:cubicBezTo>
                        <a:pt x="669" y="217"/>
                        <a:pt x="666" y="223"/>
                        <a:pt x="663" y="229"/>
                      </a:cubicBezTo>
                      <a:lnTo>
                        <a:pt x="663" y="229"/>
                      </a:lnTo>
                      <a:cubicBezTo>
                        <a:pt x="362" y="766"/>
                        <a:pt x="1" y="1201"/>
                        <a:pt x="665" y="1572"/>
                      </a:cubicBezTo>
                      <a:cubicBezTo>
                        <a:pt x="945" y="1728"/>
                        <a:pt x="1347" y="2073"/>
                        <a:pt x="1694" y="2073"/>
                      </a:cubicBezTo>
                      <a:cubicBezTo>
                        <a:pt x="1836" y="2073"/>
                        <a:pt x="1969" y="2015"/>
                        <a:pt x="2080" y="1861"/>
                      </a:cubicBezTo>
                      <a:cubicBezTo>
                        <a:pt x="2405" y="1412"/>
                        <a:pt x="2723" y="874"/>
                        <a:pt x="2150" y="532"/>
                      </a:cubicBezTo>
                      <a:cubicBezTo>
                        <a:pt x="1864" y="361"/>
                        <a:pt x="1436" y="1"/>
                        <a:pt x="10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4916;p59">
                  <a:extLst>
                    <a:ext uri="{FF2B5EF4-FFF2-40B4-BE49-F238E27FC236}">
                      <a16:creationId xmlns:a16="http://schemas.microsoft.com/office/drawing/2014/main" id="{1A9416FD-DA2B-7BC4-5911-B09419875111}"/>
                    </a:ext>
                  </a:extLst>
                </p:cNvPr>
                <p:cNvSpPr/>
                <p:nvPr/>
              </p:nvSpPr>
              <p:spPr>
                <a:xfrm>
                  <a:off x="1541167" y="2482492"/>
                  <a:ext cx="89365" cy="62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1" h="1610" extrusionOk="0">
                      <a:moveTo>
                        <a:pt x="840" y="0"/>
                      </a:moveTo>
                      <a:cubicBezTo>
                        <a:pt x="772" y="0"/>
                        <a:pt x="703" y="17"/>
                        <a:pt x="633" y="57"/>
                      </a:cubicBezTo>
                      <a:cubicBezTo>
                        <a:pt x="513" y="124"/>
                        <a:pt x="459" y="243"/>
                        <a:pt x="393" y="357"/>
                      </a:cubicBezTo>
                      <a:cubicBezTo>
                        <a:pt x="282" y="549"/>
                        <a:pt x="102" y="784"/>
                        <a:pt x="59" y="1006"/>
                      </a:cubicBezTo>
                      <a:cubicBezTo>
                        <a:pt x="0" y="1309"/>
                        <a:pt x="226" y="1454"/>
                        <a:pt x="448" y="1597"/>
                      </a:cubicBezTo>
                      <a:cubicBezTo>
                        <a:pt x="461" y="1605"/>
                        <a:pt x="474" y="1609"/>
                        <a:pt x="486" y="1609"/>
                      </a:cubicBezTo>
                      <a:cubicBezTo>
                        <a:pt x="549" y="1609"/>
                        <a:pt x="591" y="1511"/>
                        <a:pt x="523" y="1467"/>
                      </a:cubicBezTo>
                      <a:cubicBezTo>
                        <a:pt x="72" y="1176"/>
                        <a:pt x="397" y="202"/>
                        <a:pt x="912" y="202"/>
                      </a:cubicBezTo>
                      <a:cubicBezTo>
                        <a:pt x="965" y="202"/>
                        <a:pt x="1020" y="212"/>
                        <a:pt x="1077" y="235"/>
                      </a:cubicBezTo>
                      <a:cubicBezTo>
                        <a:pt x="1344" y="342"/>
                        <a:pt x="2048" y="781"/>
                        <a:pt x="2137" y="1053"/>
                      </a:cubicBezTo>
                      <a:cubicBezTo>
                        <a:pt x="2149" y="1089"/>
                        <a:pt x="2179" y="1105"/>
                        <a:pt x="2209" y="1105"/>
                      </a:cubicBezTo>
                      <a:cubicBezTo>
                        <a:pt x="2255" y="1105"/>
                        <a:pt x="2301" y="1069"/>
                        <a:pt x="2283" y="1013"/>
                      </a:cubicBezTo>
                      <a:cubicBezTo>
                        <a:pt x="2168" y="667"/>
                        <a:pt x="1751" y="497"/>
                        <a:pt x="1466" y="309"/>
                      </a:cubicBezTo>
                      <a:cubicBezTo>
                        <a:pt x="1278" y="185"/>
                        <a:pt x="1066" y="0"/>
                        <a:pt x="84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4917;p59">
                  <a:extLst>
                    <a:ext uri="{FF2B5EF4-FFF2-40B4-BE49-F238E27FC236}">
                      <a16:creationId xmlns:a16="http://schemas.microsoft.com/office/drawing/2014/main" id="{B47DC5D5-C06F-8BE1-9CA9-5083179BEE5C}"/>
                    </a:ext>
                  </a:extLst>
                </p:cNvPr>
                <p:cNvSpPr/>
                <p:nvPr/>
              </p:nvSpPr>
              <p:spPr>
                <a:xfrm>
                  <a:off x="1293424" y="2360620"/>
                  <a:ext cx="110532" cy="7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1966" extrusionOk="0">
                      <a:moveTo>
                        <a:pt x="1098" y="161"/>
                      </a:moveTo>
                      <a:cubicBezTo>
                        <a:pt x="1396" y="161"/>
                        <a:pt x="1790" y="398"/>
                        <a:pt x="1986" y="482"/>
                      </a:cubicBezTo>
                      <a:cubicBezTo>
                        <a:pt x="2310" y="621"/>
                        <a:pt x="2489" y="757"/>
                        <a:pt x="2311" y="1216"/>
                      </a:cubicBezTo>
                      <a:cubicBezTo>
                        <a:pt x="2265" y="1332"/>
                        <a:pt x="2156" y="1585"/>
                        <a:pt x="2065" y="1666"/>
                      </a:cubicBezTo>
                      <a:cubicBezTo>
                        <a:pt x="1983" y="1739"/>
                        <a:pt x="1884" y="1767"/>
                        <a:pt x="1776" y="1767"/>
                      </a:cubicBezTo>
                      <a:cubicBezTo>
                        <a:pt x="1486" y="1767"/>
                        <a:pt x="1138" y="1560"/>
                        <a:pt x="920" y="1468"/>
                      </a:cubicBezTo>
                      <a:cubicBezTo>
                        <a:pt x="649" y="1356"/>
                        <a:pt x="412" y="1322"/>
                        <a:pt x="534" y="804"/>
                      </a:cubicBezTo>
                      <a:cubicBezTo>
                        <a:pt x="573" y="636"/>
                        <a:pt x="733" y="438"/>
                        <a:pt x="816" y="286"/>
                      </a:cubicBezTo>
                      <a:cubicBezTo>
                        <a:pt x="885" y="195"/>
                        <a:pt x="984" y="161"/>
                        <a:pt x="1098" y="161"/>
                      </a:cubicBezTo>
                      <a:close/>
                      <a:moveTo>
                        <a:pt x="1115" y="0"/>
                      </a:moveTo>
                      <a:cubicBezTo>
                        <a:pt x="959" y="0"/>
                        <a:pt x="816" y="52"/>
                        <a:pt x="703" y="189"/>
                      </a:cubicBezTo>
                      <a:lnTo>
                        <a:pt x="703" y="189"/>
                      </a:lnTo>
                      <a:cubicBezTo>
                        <a:pt x="696" y="195"/>
                        <a:pt x="691" y="202"/>
                        <a:pt x="686" y="210"/>
                      </a:cubicBezTo>
                      <a:cubicBezTo>
                        <a:pt x="686" y="210"/>
                        <a:pt x="686" y="210"/>
                        <a:pt x="686" y="210"/>
                      </a:cubicBezTo>
                      <a:lnTo>
                        <a:pt x="686" y="210"/>
                      </a:lnTo>
                      <a:cubicBezTo>
                        <a:pt x="681" y="217"/>
                        <a:pt x="677" y="224"/>
                        <a:pt x="674" y="231"/>
                      </a:cubicBezTo>
                      <a:lnTo>
                        <a:pt x="674" y="231"/>
                      </a:lnTo>
                      <a:cubicBezTo>
                        <a:pt x="438" y="654"/>
                        <a:pt x="1" y="1216"/>
                        <a:pt x="616" y="1505"/>
                      </a:cubicBezTo>
                      <a:cubicBezTo>
                        <a:pt x="938" y="1657"/>
                        <a:pt x="1339" y="1878"/>
                        <a:pt x="1687" y="1953"/>
                      </a:cubicBezTo>
                      <a:cubicBezTo>
                        <a:pt x="1728" y="1962"/>
                        <a:pt x="1766" y="1966"/>
                        <a:pt x="1803" y="1966"/>
                      </a:cubicBezTo>
                      <a:cubicBezTo>
                        <a:pt x="1965" y="1966"/>
                        <a:pt x="2091" y="1884"/>
                        <a:pt x="2195" y="1742"/>
                      </a:cubicBezTo>
                      <a:cubicBezTo>
                        <a:pt x="2534" y="1276"/>
                        <a:pt x="2846" y="705"/>
                        <a:pt x="2201" y="412"/>
                      </a:cubicBezTo>
                      <a:cubicBezTo>
                        <a:pt x="1904" y="277"/>
                        <a:pt x="1475" y="0"/>
                        <a:pt x="111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4918;p59">
                  <a:extLst>
                    <a:ext uri="{FF2B5EF4-FFF2-40B4-BE49-F238E27FC236}">
                      <a16:creationId xmlns:a16="http://schemas.microsoft.com/office/drawing/2014/main" id="{E08D8BB4-A236-4914-0E20-2792A8E2DC4F}"/>
                    </a:ext>
                  </a:extLst>
                </p:cNvPr>
                <p:cNvSpPr/>
                <p:nvPr/>
              </p:nvSpPr>
              <p:spPr>
                <a:xfrm>
                  <a:off x="1380108" y="2398020"/>
                  <a:ext cx="90919" cy="75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" h="1935" extrusionOk="0">
                      <a:moveTo>
                        <a:pt x="1285" y="216"/>
                      </a:moveTo>
                      <a:cubicBezTo>
                        <a:pt x="1364" y="254"/>
                        <a:pt x="1442" y="291"/>
                        <a:pt x="1519" y="330"/>
                      </a:cubicBezTo>
                      <a:cubicBezTo>
                        <a:pt x="1682" y="409"/>
                        <a:pt x="1843" y="491"/>
                        <a:pt x="2005" y="572"/>
                      </a:cubicBezTo>
                      <a:cubicBezTo>
                        <a:pt x="2340" y="795"/>
                        <a:pt x="2074" y="1090"/>
                        <a:pt x="1955" y="1306"/>
                      </a:cubicBezTo>
                      <a:cubicBezTo>
                        <a:pt x="1906" y="1394"/>
                        <a:pt x="1846" y="1557"/>
                        <a:pt x="1778" y="1630"/>
                      </a:cubicBezTo>
                      <a:cubicBezTo>
                        <a:pt x="1726" y="1686"/>
                        <a:pt x="1639" y="1709"/>
                        <a:pt x="1534" y="1709"/>
                      </a:cubicBezTo>
                      <a:cubicBezTo>
                        <a:pt x="1214" y="1709"/>
                        <a:pt x="728" y="1494"/>
                        <a:pt x="567" y="1350"/>
                      </a:cubicBezTo>
                      <a:cubicBezTo>
                        <a:pt x="281" y="1094"/>
                        <a:pt x="428" y="952"/>
                        <a:pt x="548" y="726"/>
                      </a:cubicBezTo>
                      <a:cubicBezTo>
                        <a:pt x="603" y="622"/>
                        <a:pt x="694" y="354"/>
                        <a:pt x="789" y="288"/>
                      </a:cubicBezTo>
                      <a:cubicBezTo>
                        <a:pt x="954" y="264"/>
                        <a:pt x="1120" y="240"/>
                        <a:pt x="1285" y="216"/>
                      </a:cubicBezTo>
                      <a:close/>
                      <a:moveTo>
                        <a:pt x="1059" y="0"/>
                      </a:moveTo>
                      <a:cubicBezTo>
                        <a:pt x="909" y="0"/>
                        <a:pt x="771" y="58"/>
                        <a:pt x="659" y="213"/>
                      </a:cubicBezTo>
                      <a:cubicBezTo>
                        <a:pt x="411" y="555"/>
                        <a:pt x="1" y="1173"/>
                        <a:pt x="491" y="1480"/>
                      </a:cubicBezTo>
                      <a:cubicBezTo>
                        <a:pt x="652" y="1580"/>
                        <a:pt x="842" y="1650"/>
                        <a:pt x="1012" y="1735"/>
                      </a:cubicBezTo>
                      <a:cubicBezTo>
                        <a:pt x="1140" y="1799"/>
                        <a:pt x="1277" y="1901"/>
                        <a:pt x="1422" y="1927"/>
                      </a:cubicBezTo>
                      <a:cubicBezTo>
                        <a:pt x="1453" y="1932"/>
                        <a:pt x="1483" y="1935"/>
                        <a:pt x="1512" y="1935"/>
                      </a:cubicBezTo>
                      <a:cubicBezTo>
                        <a:pt x="1658" y="1935"/>
                        <a:pt x="1784" y="1866"/>
                        <a:pt x="1879" y="1745"/>
                      </a:cubicBezTo>
                      <a:cubicBezTo>
                        <a:pt x="2040" y="1540"/>
                        <a:pt x="2298" y="1141"/>
                        <a:pt x="2318" y="874"/>
                      </a:cubicBezTo>
                      <a:cubicBezTo>
                        <a:pt x="2332" y="690"/>
                        <a:pt x="2241" y="554"/>
                        <a:pt x="2099" y="454"/>
                      </a:cubicBezTo>
                      <a:lnTo>
                        <a:pt x="2099" y="454"/>
                      </a:lnTo>
                      <a:cubicBezTo>
                        <a:pt x="2094" y="450"/>
                        <a:pt x="2088" y="445"/>
                        <a:pt x="2081" y="442"/>
                      </a:cubicBezTo>
                      <a:lnTo>
                        <a:pt x="2081" y="442"/>
                      </a:lnTo>
                      <a:cubicBezTo>
                        <a:pt x="2081" y="442"/>
                        <a:pt x="2081" y="442"/>
                        <a:pt x="2081" y="442"/>
                      </a:cubicBezTo>
                      <a:cubicBezTo>
                        <a:pt x="2075" y="438"/>
                        <a:pt x="2070" y="435"/>
                        <a:pt x="2064" y="433"/>
                      </a:cubicBezTo>
                      <a:lnTo>
                        <a:pt x="2064" y="433"/>
                      </a:lnTo>
                      <a:cubicBezTo>
                        <a:pt x="1786" y="290"/>
                        <a:pt x="1394" y="0"/>
                        <a:pt x="105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4919;p59">
                  <a:extLst>
                    <a:ext uri="{FF2B5EF4-FFF2-40B4-BE49-F238E27FC236}">
                      <a16:creationId xmlns:a16="http://schemas.microsoft.com/office/drawing/2014/main" id="{97C9B139-0327-15B8-232C-93FD95671957}"/>
                    </a:ext>
                  </a:extLst>
                </p:cNvPr>
                <p:cNvSpPr/>
                <p:nvPr/>
              </p:nvSpPr>
              <p:spPr>
                <a:xfrm>
                  <a:off x="1227594" y="2495696"/>
                  <a:ext cx="96938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6" h="2439" extrusionOk="0">
                      <a:moveTo>
                        <a:pt x="1012" y="158"/>
                      </a:moveTo>
                      <a:cubicBezTo>
                        <a:pt x="1031" y="158"/>
                        <a:pt x="1051" y="160"/>
                        <a:pt x="1070" y="165"/>
                      </a:cubicBezTo>
                      <a:cubicBezTo>
                        <a:pt x="1275" y="247"/>
                        <a:pt x="1479" y="332"/>
                        <a:pt x="1682" y="419"/>
                      </a:cubicBezTo>
                      <a:cubicBezTo>
                        <a:pt x="2049" y="576"/>
                        <a:pt x="2351" y="585"/>
                        <a:pt x="2212" y="1175"/>
                      </a:cubicBezTo>
                      <a:cubicBezTo>
                        <a:pt x="2168" y="1363"/>
                        <a:pt x="2015" y="1573"/>
                        <a:pt x="1929" y="1748"/>
                      </a:cubicBezTo>
                      <a:cubicBezTo>
                        <a:pt x="1790" y="2032"/>
                        <a:pt x="1824" y="2109"/>
                        <a:pt x="1477" y="2150"/>
                      </a:cubicBezTo>
                      <a:cubicBezTo>
                        <a:pt x="1448" y="2153"/>
                        <a:pt x="1418" y="2155"/>
                        <a:pt x="1387" y="2155"/>
                      </a:cubicBezTo>
                      <a:cubicBezTo>
                        <a:pt x="898" y="2155"/>
                        <a:pt x="113" y="1746"/>
                        <a:pt x="262" y="1171"/>
                      </a:cubicBezTo>
                      <a:cubicBezTo>
                        <a:pt x="334" y="894"/>
                        <a:pt x="659" y="158"/>
                        <a:pt x="1012" y="158"/>
                      </a:cubicBezTo>
                      <a:close/>
                      <a:moveTo>
                        <a:pt x="956" y="0"/>
                      </a:moveTo>
                      <a:cubicBezTo>
                        <a:pt x="791" y="0"/>
                        <a:pt x="662" y="76"/>
                        <a:pt x="555" y="234"/>
                      </a:cubicBezTo>
                      <a:cubicBezTo>
                        <a:pt x="366" y="515"/>
                        <a:pt x="153" y="940"/>
                        <a:pt x="58" y="1268"/>
                      </a:cubicBezTo>
                      <a:cubicBezTo>
                        <a:pt x="1" y="1467"/>
                        <a:pt x="49" y="1662"/>
                        <a:pt x="204" y="1804"/>
                      </a:cubicBezTo>
                      <a:cubicBezTo>
                        <a:pt x="376" y="1961"/>
                        <a:pt x="647" y="2057"/>
                        <a:pt x="850" y="2165"/>
                      </a:cubicBezTo>
                      <a:cubicBezTo>
                        <a:pt x="1013" y="2251"/>
                        <a:pt x="1195" y="2392"/>
                        <a:pt x="1382" y="2429"/>
                      </a:cubicBezTo>
                      <a:cubicBezTo>
                        <a:pt x="1414" y="2436"/>
                        <a:pt x="1445" y="2439"/>
                        <a:pt x="1475" y="2439"/>
                      </a:cubicBezTo>
                      <a:cubicBezTo>
                        <a:pt x="1627" y="2439"/>
                        <a:pt x="1758" y="2363"/>
                        <a:pt x="1851" y="2236"/>
                      </a:cubicBezTo>
                      <a:cubicBezTo>
                        <a:pt x="2073" y="1930"/>
                        <a:pt x="2304" y="1435"/>
                        <a:pt x="2427" y="1078"/>
                      </a:cubicBezTo>
                      <a:cubicBezTo>
                        <a:pt x="2495" y="880"/>
                        <a:pt x="2467" y="680"/>
                        <a:pt x="2298" y="541"/>
                      </a:cubicBezTo>
                      <a:cubicBezTo>
                        <a:pt x="2007" y="301"/>
                        <a:pt x="1492" y="171"/>
                        <a:pt x="1134" y="29"/>
                      </a:cubicBezTo>
                      <a:lnTo>
                        <a:pt x="1134" y="29"/>
                      </a:lnTo>
                      <a:cubicBezTo>
                        <a:pt x="1127" y="25"/>
                        <a:pt x="1119" y="22"/>
                        <a:pt x="1110" y="20"/>
                      </a:cubicBezTo>
                      <a:lnTo>
                        <a:pt x="1110" y="20"/>
                      </a:lnTo>
                      <a:cubicBezTo>
                        <a:pt x="1110" y="20"/>
                        <a:pt x="1110" y="20"/>
                        <a:pt x="1110" y="20"/>
                      </a:cubicBezTo>
                      <a:cubicBezTo>
                        <a:pt x="1101" y="16"/>
                        <a:pt x="1092" y="14"/>
                        <a:pt x="1083" y="14"/>
                      </a:cubicBezTo>
                      <a:lnTo>
                        <a:pt x="1083" y="14"/>
                      </a:lnTo>
                      <a:cubicBezTo>
                        <a:pt x="1039" y="5"/>
                        <a:pt x="996" y="0"/>
                        <a:pt x="95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4920;p59">
                  <a:extLst>
                    <a:ext uri="{FF2B5EF4-FFF2-40B4-BE49-F238E27FC236}">
                      <a16:creationId xmlns:a16="http://schemas.microsoft.com/office/drawing/2014/main" id="{A78519AD-DA81-0AD7-905A-A12F67C0426E}"/>
                    </a:ext>
                  </a:extLst>
                </p:cNvPr>
                <p:cNvSpPr/>
                <p:nvPr/>
              </p:nvSpPr>
              <p:spPr>
                <a:xfrm>
                  <a:off x="1383060" y="2571701"/>
                  <a:ext cx="93598" cy="96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0" h="2489" extrusionOk="0">
                      <a:moveTo>
                        <a:pt x="1031" y="199"/>
                      </a:moveTo>
                      <a:cubicBezTo>
                        <a:pt x="1294" y="199"/>
                        <a:pt x="1643" y="406"/>
                        <a:pt x="1786" y="518"/>
                      </a:cubicBezTo>
                      <a:cubicBezTo>
                        <a:pt x="2061" y="734"/>
                        <a:pt x="2188" y="1045"/>
                        <a:pt x="2027" y="1386"/>
                      </a:cubicBezTo>
                      <a:cubicBezTo>
                        <a:pt x="1857" y="1744"/>
                        <a:pt x="1601" y="2248"/>
                        <a:pt x="1167" y="2248"/>
                      </a:cubicBezTo>
                      <a:cubicBezTo>
                        <a:pt x="1099" y="2248"/>
                        <a:pt x="1028" y="2236"/>
                        <a:pt x="951" y="2209"/>
                      </a:cubicBezTo>
                      <a:cubicBezTo>
                        <a:pt x="805" y="2158"/>
                        <a:pt x="591" y="2050"/>
                        <a:pt x="470" y="1955"/>
                      </a:cubicBezTo>
                      <a:cubicBezTo>
                        <a:pt x="424" y="1931"/>
                        <a:pt x="376" y="1905"/>
                        <a:pt x="329" y="1881"/>
                      </a:cubicBezTo>
                      <a:cubicBezTo>
                        <a:pt x="196" y="1657"/>
                        <a:pt x="188" y="1452"/>
                        <a:pt x="307" y="1266"/>
                      </a:cubicBezTo>
                      <a:cubicBezTo>
                        <a:pt x="418" y="940"/>
                        <a:pt x="625" y="618"/>
                        <a:pt x="779" y="312"/>
                      </a:cubicBezTo>
                      <a:cubicBezTo>
                        <a:pt x="838" y="230"/>
                        <a:pt x="928" y="199"/>
                        <a:pt x="1031" y="199"/>
                      </a:cubicBezTo>
                      <a:close/>
                      <a:moveTo>
                        <a:pt x="1043" y="0"/>
                      </a:moveTo>
                      <a:cubicBezTo>
                        <a:pt x="890" y="0"/>
                        <a:pt x="770" y="80"/>
                        <a:pt x="666" y="213"/>
                      </a:cubicBezTo>
                      <a:lnTo>
                        <a:pt x="666" y="213"/>
                      </a:lnTo>
                      <a:cubicBezTo>
                        <a:pt x="659" y="219"/>
                        <a:pt x="654" y="226"/>
                        <a:pt x="649" y="236"/>
                      </a:cubicBezTo>
                      <a:cubicBezTo>
                        <a:pt x="649" y="236"/>
                        <a:pt x="649" y="236"/>
                        <a:pt x="649" y="236"/>
                      </a:cubicBezTo>
                      <a:lnTo>
                        <a:pt x="649" y="236"/>
                      </a:lnTo>
                      <a:cubicBezTo>
                        <a:pt x="643" y="244"/>
                        <a:pt x="639" y="251"/>
                        <a:pt x="637" y="259"/>
                      </a:cubicBezTo>
                      <a:lnTo>
                        <a:pt x="637" y="259"/>
                      </a:lnTo>
                      <a:cubicBezTo>
                        <a:pt x="448" y="635"/>
                        <a:pt x="205" y="1023"/>
                        <a:pt x="66" y="1419"/>
                      </a:cubicBezTo>
                      <a:cubicBezTo>
                        <a:pt x="1" y="1601"/>
                        <a:pt x="4" y="1780"/>
                        <a:pt x="145" y="1930"/>
                      </a:cubicBezTo>
                      <a:cubicBezTo>
                        <a:pt x="346" y="2142"/>
                        <a:pt x="822" y="2358"/>
                        <a:pt x="1093" y="2452"/>
                      </a:cubicBezTo>
                      <a:cubicBezTo>
                        <a:pt x="1163" y="2476"/>
                        <a:pt x="1229" y="2489"/>
                        <a:pt x="1290" y="2489"/>
                      </a:cubicBezTo>
                      <a:cubicBezTo>
                        <a:pt x="1432" y="2489"/>
                        <a:pt x="1553" y="2422"/>
                        <a:pt x="1662" y="2289"/>
                      </a:cubicBezTo>
                      <a:cubicBezTo>
                        <a:pt x="1904" y="1993"/>
                        <a:pt x="2188" y="1524"/>
                        <a:pt x="2327" y="1167"/>
                      </a:cubicBezTo>
                      <a:cubicBezTo>
                        <a:pt x="2409" y="956"/>
                        <a:pt x="2393" y="776"/>
                        <a:pt x="2227" y="616"/>
                      </a:cubicBezTo>
                      <a:cubicBezTo>
                        <a:pt x="2000" y="398"/>
                        <a:pt x="1493" y="106"/>
                        <a:pt x="1187" y="21"/>
                      </a:cubicBezTo>
                      <a:cubicBezTo>
                        <a:pt x="1136" y="7"/>
                        <a:pt x="1088" y="0"/>
                        <a:pt x="10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4921;p59">
                  <a:extLst>
                    <a:ext uri="{FF2B5EF4-FFF2-40B4-BE49-F238E27FC236}">
                      <a16:creationId xmlns:a16="http://schemas.microsoft.com/office/drawing/2014/main" id="{C67F4C41-A1FF-D29A-81D1-1DED010592D7}"/>
                    </a:ext>
                  </a:extLst>
                </p:cNvPr>
                <p:cNvSpPr/>
                <p:nvPr/>
              </p:nvSpPr>
              <p:spPr>
                <a:xfrm>
                  <a:off x="1309230" y="2533330"/>
                  <a:ext cx="90258" cy="95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469" extrusionOk="0">
                      <a:moveTo>
                        <a:pt x="1038" y="180"/>
                      </a:moveTo>
                      <a:cubicBezTo>
                        <a:pt x="1271" y="180"/>
                        <a:pt x="1553" y="361"/>
                        <a:pt x="1707" y="439"/>
                      </a:cubicBezTo>
                      <a:cubicBezTo>
                        <a:pt x="1802" y="486"/>
                        <a:pt x="1896" y="534"/>
                        <a:pt x="1990" y="582"/>
                      </a:cubicBezTo>
                      <a:cubicBezTo>
                        <a:pt x="2119" y="834"/>
                        <a:pt x="2116" y="1063"/>
                        <a:pt x="1980" y="1269"/>
                      </a:cubicBezTo>
                      <a:cubicBezTo>
                        <a:pt x="1877" y="1521"/>
                        <a:pt x="1730" y="1967"/>
                        <a:pt x="1545" y="2155"/>
                      </a:cubicBezTo>
                      <a:cubicBezTo>
                        <a:pt x="1458" y="2243"/>
                        <a:pt x="1360" y="2277"/>
                        <a:pt x="1259" y="2277"/>
                      </a:cubicBezTo>
                      <a:cubicBezTo>
                        <a:pt x="1027" y="2277"/>
                        <a:pt x="777" y="2100"/>
                        <a:pt x="604" y="2008"/>
                      </a:cubicBezTo>
                      <a:cubicBezTo>
                        <a:pt x="335" y="1866"/>
                        <a:pt x="137" y="1842"/>
                        <a:pt x="250" y="1370"/>
                      </a:cubicBezTo>
                      <a:cubicBezTo>
                        <a:pt x="334" y="1019"/>
                        <a:pt x="611" y="635"/>
                        <a:pt x="771" y="312"/>
                      </a:cubicBezTo>
                      <a:cubicBezTo>
                        <a:pt x="840" y="216"/>
                        <a:pt x="934" y="180"/>
                        <a:pt x="1038" y="180"/>
                      </a:cubicBezTo>
                      <a:close/>
                      <a:moveTo>
                        <a:pt x="1037" y="0"/>
                      </a:moveTo>
                      <a:cubicBezTo>
                        <a:pt x="881" y="0"/>
                        <a:pt x="761" y="80"/>
                        <a:pt x="659" y="214"/>
                      </a:cubicBezTo>
                      <a:lnTo>
                        <a:pt x="659" y="214"/>
                      </a:lnTo>
                      <a:cubicBezTo>
                        <a:pt x="652" y="220"/>
                        <a:pt x="647" y="228"/>
                        <a:pt x="642" y="237"/>
                      </a:cubicBezTo>
                      <a:cubicBezTo>
                        <a:pt x="642" y="237"/>
                        <a:pt x="642" y="237"/>
                        <a:pt x="642" y="237"/>
                      </a:cubicBezTo>
                      <a:lnTo>
                        <a:pt x="642" y="237"/>
                      </a:lnTo>
                      <a:cubicBezTo>
                        <a:pt x="636" y="245"/>
                        <a:pt x="633" y="253"/>
                        <a:pt x="630" y="260"/>
                      </a:cubicBezTo>
                      <a:lnTo>
                        <a:pt x="630" y="260"/>
                      </a:lnTo>
                      <a:cubicBezTo>
                        <a:pt x="443" y="630"/>
                        <a:pt x="205" y="1012"/>
                        <a:pt x="67" y="1403"/>
                      </a:cubicBezTo>
                      <a:cubicBezTo>
                        <a:pt x="0" y="1592"/>
                        <a:pt x="13" y="1767"/>
                        <a:pt x="155" y="1919"/>
                      </a:cubicBezTo>
                      <a:cubicBezTo>
                        <a:pt x="342" y="2120"/>
                        <a:pt x="878" y="2380"/>
                        <a:pt x="1141" y="2450"/>
                      </a:cubicBezTo>
                      <a:cubicBezTo>
                        <a:pt x="1190" y="2463"/>
                        <a:pt x="1236" y="2469"/>
                        <a:pt x="1279" y="2469"/>
                      </a:cubicBezTo>
                      <a:cubicBezTo>
                        <a:pt x="1443" y="2469"/>
                        <a:pt x="1576" y="2382"/>
                        <a:pt x="1675" y="2231"/>
                      </a:cubicBezTo>
                      <a:cubicBezTo>
                        <a:pt x="1889" y="1904"/>
                        <a:pt x="2136" y="1422"/>
                        <a:pt x="2256" y="1054"/>
                      </a:cubicBezTo>
                      <a:cubicBezTo>
                        <a:pt x="2318" y="864"/>
                        <a:pt x="2324" y="689"/>
                        <a:pt x="2177" y="534"/>
                      </a:cubicBezTo>
                      <a:cubicBezTo>
                        <a:pt x="1974" y="319"/>
                        <a:pt x="1453" y="84"/>
                        <a:pt x="1164" y="16"/>
                      </a:cubicBezTo>
                      <a:cubicBezTo>
                        <a:pt x="1119" y="6"/>
                        <a:pt x="1077" y="0"/>
                        <a:pt x="10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4922;p59">
                  <a:extLst>
                    <a:ext uri="{FF2B5EF4-FFF2-40B4-BE49-F238E27FC236}">
                      <a16:creationId xmlns:a16="http://schemas.microsoft.com/office/drawing/2014/main" id="{7878C3FC-9E1B-76CC-66B2-85725642E584}"/>
                    </a:ext>
                  </a:extLst>
                </p:cNvPr>
                <p:cNvSpPr/>
                <p:nvPr/>
              </p:nvSpPr>
              <p:spPr>
                <a:xfrm>
                  <a:off x="1511340" y="2549564"/>
                  <a:ext cx="36002" cy="28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" h="724" extrusionOk="0">
                      <a:moveTo>
                        <a:pt x="660" y="1"/>
                      </a:moveTo>
                      <a:cubicBezTo>
                        <a:pt x="325" y="1"/>
                        <a:pt x="161" y="432"/>
                        <a:pt x="10" y="699"/>
                      </a:cubicBezTo>
                      <a:cubicBezTo>
                        <a:pt x="0" y="716"/>
                        <a:pt x="3" y="723"/>
                        <a:pt x="13" y="723"/>
                      </a:cubicBezTo>
                      <a:cubicBezTo>
                        <a:pt x="54" y="723"/>
                        <a:pt x="225" y="607"/>
                        <a:pt x="260" y="539"/>
                      </a:cubicBezTo>
                      <a:cubicBezTo>
                        <a:pt x="358" y="349"/>
                        <a:pt x="480" y="157"/>
                        <a:pt x="670" y="157"/>
                      </a:cubicBezTo>
                      <a:cubicBezTo>
                        <a:pt x="710" y="157"/>
                        <a:pt x="752" y="165"/>
                        <a:pt x="797" y="183"/>
                      </a:cubicBezTo>
                      <a:cubicBezTo>
                        <a:pt x="797" y="183"/>
                        <a:pt x="926" y="73"/>
                        <a:pt x="837" y="37"/>
                      </a:cubicBezTo>
                      <a:cubicBezTo>
                        <a:pt x="773" y="12"/>
                        <a:pt x="714" y="1"/>
                        <a:pt x="66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4923;p59">
                  <a:extLst>
                    <a:ext uri="{FF2B5EF4-FFF2-40B4-BE49-F238E27FC236}">
                      <a16:creationId xmlns:a16="http://schemas.microsoft.com/office/drawing/2014/main" id="{E206E45F-DC12-6357-0A3D-40C95F228E38}"/>
                    </a:ext>
                  </a:extLst>
                </p:cNvPr>
                <p:cNvSpPr/>
                <p:nvPr/>
              </p:nvSpPr>
              <p:spPr>
                <a:xfrm>
                  <a:off x="1455336" y="2597412"/>
                  <a:ext cx="119386" cy="114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4" h="2953" extrusionOk="0">
                      <a:moveTo>
                        <a:pt x="1188" y="0"/>
                      </a:moveTo>
                      <a:cubicBezTo>
                        <a:pt x="1165" y="0"/>
                        <a:pt x="1143" y="11"/>
                        <a:pt x="1128" y="37"/>
                      </a:cubicBezTo>
                      <a:cubicBezTo>
                        <a:pt x="930" y="384"/>
                        <a:pt x="731" y="730"/>
                        <a:pt x="528" y="1074"/>
                      </a:cubicBezTo>
                      <a:cubicBezTo>
                        <a:pt x="397" y="1297"/>
                        <a:pt x="124" y="1606"/>
                        <a:pt x="79" y="1868"/>
                      </a:cubicBezTo>
                      <a:cubicBezTo>
                        <a:pt x="1" y="2339"/>
                        <a:pt x="552" y="2489"/>
                        <a:pt x="877" y="2660"/>
                      </a:cubicBezTo>
                      <a:cubicBezTo>
                        <a:pt x="1100" y="2778"/>
                        <a:pt x="1338" y="2952"/>
                        <a:pt x="1572" y="2952"/>
                      </a:cubicBezTo>
                      <a:cubicBezTo>
                        <a:pt x="1680" y="2952"/>
                        <a:pt x="1787" y="2915"/>
                        <a:pt x="1890" y="2817"/>
                      </a:cubicBezTo>
                      <a:cubicBezTo>
                        <a:pt x="2109" y="2608"/>
                        <a:pt x="2258" y="2232"/>
                        <a:pt x="2410" y="1975"/>
                      </a:cubicBezTo>
                      <a:cubicBezTo>
                        <a:pt x="2627" y="1605"/>
                        <a:pt x="2840" y="1232"/>
                        <a:pt x="3052" y="859"/>
                      </a:cubicBezTo>
                      <a:cubicBezTo>
                        <a:pt x="3073" y="822"/>
                        <a:pt x="3047" y="811"/>
                        <a:pt x="3009" y="811"/>
                      </a:cubicBezTo>
                      <a:cubicBezTo>
                        <a:pt x="2961" y="811"/>
                        <a:pt x="2896" y="830"/>
                        <a:pt x="2890" y="840"/>
                      </a:cubicBezTo>
                      <a:cubicBezTo>
                        <a:pt x="2671" y="1224"/>
                        <a:pt x="2451" y="1607"/>
                        <a:pt x="2228" y="1988"/>
                      </a:cubicBezTo>
                      <a:cubicBezTo>
                        <a:pt x="2142" y="2133"/>
                        <a:pt x="2037" y="2384"/>
                        <a:pt x="1920" y="2506"/>
                      </a:cubicBezTo>
                      <a:cubicBezTo>
                        <a:pt x="1749" y="2683"/>
                        <a:pt x="1609" y="2746"/>
                        <a:pt x="1478" y="2746"/>
                      </a:cubicBezTo>
                      <a:cubicBezTo>
                        <a:pt x="1301" y="2746"/>
                        <a:pt x="1142" y="2630"/>
                        <a:pt x="953" y="2530"/>
                      </a:cubicBezTo>
                      <a:cubicBezTo>
                        <a:pt x="832" y="2467"/>
                        <a:pt x="443" y="2342"/>
                        <a:pt x="381" y="2229"/>
                      </a:cubicBezTo>
                      <a:cubicBezTo>
                        <a:pt x="221" y="1940"/>
                        <a:pt x="414" y="1560"/>
                        <a:pt x="558" y="1319"/>
                      </a:cubicBezTo>
                      <a:cubicBezTo>
                        <a:pt x="794" y="919"/>
                        <a:pt x="1027" y="517"/>
                        <a:pt x="1258" y="113"/>
                      </a:cubicBezTo>
                      <a:cubicBezTo>
                        <a:pt x="1291" y="55"/>
                        <a:pt x="1239" y="0"/>
                        <a:pt x="118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4924;p59">
                  <a:extLst>
                    <a:ext uri="{FF2B5EF4-FFF2-40B4-BE49-F238E27FC236}">
                      <a16:creationId xmlns:a16="http://schemas.microsoft.com/office/drawing/2014/main" id="{81C5E3A3-180F-24DF-6936-5E1C1101DCBD}"/>
                    </a:ext>
                  </a:extLst>
                </p:cNvPr>
                <p:cNvSpPr/>
                <p:nvPr/>
              </p:nvSpPr>
              <p:spPr>
                <a:xfrm>
                  <a:off x="1258120" y="2428080"/>
                  <a:ext cx="109289" cy="76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4" h="1972" extrusionOk="0">
                      <a:moveTo>
                        <a:pt x="1081" y="160"/>
                      </a:moveTo>
                      <a:cubicBezTo>
                        <a:pt x="1379" y="160"/>
                        <a:pt x="1771" y="399"/>
                        <a:pt x="1966" y="482"/>
                      </a:cubicBezTo>
                      <a:cubicBezTo>
                        <a:pt x="2287" y="620"/>
                        <a:pt x="2459" y="758"/>
                        <a:pt x="2294" y="1211"/>
                      </a:cubicBezTo>
                      <a:cubicBezTo>
                        <a:pt x="2251" y="1328"/>
                        <a:pt x="2149" y="1581"/>
                        <a:pt x="2059" y="1665"/>
                      </a:cubicBezTo>
                      <a:cubicBezTo>
                        <a:pt x="1976" y="1743"/>
                        <a:pt x="1874" y="1773"/>
                        <a:pt x="1764" y="1773"/>
                      </a:cubicBezTo>
                      <a:cubicBezTo>
                        <a:pt x="1476" y="1773"/>
                        <a:pt x="1132" y="1566"/>
                        <a:pt x="915" y="1475"/>
                      </a:cubicBezTo>
                      <a:cubicBezTo>
                        <a:pt x="646" y="1362"/>
                        <a:pt x="413" y="1327"/>
                        <a:pt x="522" y="818"/>
                      </a:cubicBezTo>
                      <a:cubicBezTo>
                        <a:pt x="557" y="648"/>
                        <a:pt x="712" y="447"/>
                        <a:pt x="792" y="294"/>
                      </a:cubicBezTo>
                      <a:cubicBezTo>
                        <a:pt x="863" y="197"/>
                        <a:pt x="965" y="160"/>
                        <a:pt x="1081" y="160"/>
                      </a:cubicBezTo>
                      <a:close/>
                      <a:moveTo>
                        <a:pt x="1094" y="0"/>
                      </a:moveTo>
                      <a:cubicBezTo>
                        <a:pt x="936" y="0"/>
                        <a:pt x="792" y="54"/>
                        <a:pt x="679" y="196"/>
                      </a:cubicBezTo>
                      <a:lnTo>
                        <a:pt x="679" y="196"/>
                      </a:lnTo>
                      <a:cubicBezTo>
                        <a:pt x="673" y="201"/>
                        <a:pt x="667" y="209"/>
                        <a:pt x="662" y="218"/>
                      </a:cubicBezTo>
                      <a:cubicBezTo>
                        <a:pt x="662" y="218"/>
                        <a:pt x="662" y="218"/>
                        <a:pt x="662" y="218"/>
                      </a:cubicBezTo>
                      <a:lnTo>
                        <a:pt x="662" y="218"/>
                      </a:lnTo>
                      <a:cubicBezTo>
                        <a:pt x="657" y="225"/>
                        <a:pt x="653" y="232"/>
                        <a:pt x="651" y="239"/>
                      </a:cubicBezTo>
                      <a:lnTo>
                        <a:pt x="651" y="239"/>
                      </a:lnTo>
                      <a:cubicBezTo>
                        <a:pt x="428" y="660"/>
                        <a:pt x="0" y="1231"/>
                        <a:pt x="611" y="1511"/>
                      </a:cubicBezTo>
                      <a:cubicBezTo>
                        <a:pt x="936" y="1659"/>
                        <a:pt x="1328" y="1884"/>
                        <a:pt x="1678" y="1959"/>
                      </a:cubicBezTo>
                      <a:cubicBezTo>
                        <a:pt x="1718" y="1967"/>
                        <a:pt x="1757" y="1972"/>
                        <a:pt x="1793" y="1972"/>
                      </a:cubicBezTo>
                      <a:cubicBezTo>
                        <a:pt x="1958" y="1972"/>
                        <a:pt x="2087" y="1888"/>
                        <a:pt x="2189" y="1740"/>
                      </a:cubicBezTo>
                      <a:cubicBezTo>
                        <a:pt x="2517" y="1271"/>
                        <a:pt x="2814" y="702"/>
                        <a:pt x="2179" y="412"/>
                      </a:cubicBezTo>
                      <a:cubicBezTo>
                        <a:pt x="1884" y="277"/>
                        <a:pt x="1454" y="0"/>
                        <a:pt x="109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4925;p59">
                  <a:extLst>
                    <a:ext uri="{FF2B5EF4-FFF2-40B4-BE49-F238E27FC236}">
                      <a16:creationId xmlns:a16="http://schemas.microsoft.com/office/drawing/2014/main" id="{C0F2E23B-29BA-E059-E0CD-C2548B06961E}"/>
                    </a:ext>
                  </a:extLst>
                </p:cNvPr>
                <p:cNvSpPr/>
                <p:nvPr/>
              </p:nvSpPr>
              <p:spPr>
                <a:xfrm>
                  <a:off x="1418324" y="2503774"/>
                  <a:ext cx="104356" cy="80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7" h="2061" extrusionOk="0">
                      <a:moveTo>
                        <a:pt x="1015" y="188"/>
                      </a:moveTo>
                      <a:cubicBezTo>
                        <a:pt x="1349" y="188"/>
                        <a:pt x="1862" y="525"/>
                        <a:pt x="2038" y="655"/>
                      </a:cubicBezTo>
                      <a:cubicBezTo>
                        <a:pt x="2391" y="916"/>
                        <a:pt x="2282" y="1058"/>
                        <a:pt x="2122" y="1388"/>
                      </a:cubicBezTo>
                      <a:cubicBezTo>
                        <a:pt x="2007" y="1622"/>
                        <a:pt x="1953" y="1765"/>
                        <a:pt x="1696" y="1832"/>
                      </a:cubicBezTo>
                      <a:cubicBezTo>
                        <a:pt x="1634" y="1848"/>
                        <a:pt x="1583" y="1855"/>
                        <a:pt x="1538" y="1855"/>
                      </a:cubicBezTo>
                      <a:cubicBezTo>
                        <a:pt x="1390" y="1855"/>
                        <a:pt x="1307" y="1777"/>
                        <a:pt x="1136" y="1678"/>
                      </a:cubicBezTo>
                      <a:cubicBezTo>
                        <a:pt x="1019" y="1611"/>
                        <a:pt x="903" y="1545"/>
                        <a:pt x="786" y="1479"/>
                      </a:cubicBezTo>
                      <a:cubicBezTo>
                        <a:pt x="709" y="1436"/>
                        <a:pt x="632" y="1394"/>
                        <a:pt x="555" y="1351"/>
                      </a:cubicBezTo>
                      <a:cubicBezTo>
                        <a:pt x="536" y="1176"/>
                        <a:pt x="518" y="1003"/>
                        <a:pt x="499" y="828"/>
                      </a:cubicBezTo>
                      <a:cubicBezTo>
                        <a:pt x="527" y="661"/>
                        <a:pt x="699" y="445"/>
                        <a:pt x="778" y="294"/>
                      </a:cubicBezTo>
                      <a:cubicBezTo>
                        <a:pt x="832" y="218"/>
                        <a:pt x="915" y="188"/>
                        <a:pt x="1015" y="188"/>
                      </a:cubicBezTo>
                      <a:close/>
                      <a:moveTo>
                        <a:pt x="1046" y="0"/>
                      </a:moveTo>
                      <a:cubicBezTo>
                        <a:pt x="904" y="0"/>
                        <a:pt x="772" y="55"/>
                        <a:pt x="663" y="198"/>
                      </a:cubicBezTo>
                      <a:lnTo>
                        <a:pt x="663" y="198"/>
                      </a:lnTo>
                      <a:cubicBezTo>
                        <a:pt x="657" y="203"/>
                        <a:pt x="652" y="210"/>
                        <a:pt x="648" y="218"/>
                      </a:cubicBezTo>
                      <a:cubicBezTo>
                        <a:pt x="648" y="218"/>
                        <a:pt x="648" y="218"/>
                        <a:pt x="648" y="218"/>
                      </a:cubicBezTo>
                      <a:lnTo>
                        <a:pt x="648" y="218"/>
                      </a:lnTo>
                      <a:cubicBezTo>
                        <a:pt x="643" y="224"/>
                        <a:pt x="640" y="231"/>
                        <a:pt x="637" y="238"/>
                      </a:cubicBezTo>
                      <a:lnTo>
                        <a:pt x="637" y="238"/>
                      </a:lnTo>
                      <a:cubicBezTo>
                        <a:pt x="353" y="773"/>
                        <a:pt x="0" y="1212"/>
                        <a:pt x="652" y="1577"/>
                      </a:cubicBezTo>
                      <a:cubicBezTo>
                        <a:pt x="932" y="1734"/>
                        <a:pt x="1313" y="2061"/>
                        <a:pt x="1647" y="2061"/>
                      </a:cubicBezTo>
                      <a:cubicBezTo>
                        <a:pt x="1786" y="2061"/>
                        <a:pt x="1918" y="2004"/>
                        <a:pt x="2030" y="1854"/>
                      </a:cubicBezTo>
                      <a:cubicBezTo>
                        <a:pt x="2363" y="1411"/>
                        <a:pt x="2687" y="868"/>
                        <a:pt x="2114" y="525"/>
                      </a:cubicBezTo>
                      <a:cubicBezTo>
                        <a:pt x="1831" y="356"/>
                        <a:pt x="1407" y="0"/>
                        <a:pt x="104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4926;p59">
                  <a:extLst>
                    <a:ext uri="{FF2B5EF4-FFF2-40B4-BE49-F238E27FC236}">
                      <a16:creationId xmlns:a16="http://schemas.microsoft.com/office/drawing/2014/main" id="{DFDA9656-4CE5-18FA-E4E8-41F1FB426B8F}"/>
                    </a:ext>
                  </a:extLst>
                </p:cNvPr>
                <p:cNvSpPr/>
                <p:nvPr/>
              </p:nvSpPr>
              <p:spPr>
                <a:xfrm>
                  <a:off x="1344689" y="2465481"/>
                  <a:ext cx="89676" cy="75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" h="1943" extrusionOk="0">
                      <a:moveTo>
                        <a:pt x="1261" y="217"/>
                      </a:moveTo>
                      <a:cubicBezTo>
                        <a:pt x="1339" y="254"/>
                        <a:pt x="1417" y="292"/>
                        <a:pt x="1494" y="330"/>
                      </a:cubicBezTo>
                      <a:cubicBezTo>
                        <a:pt x="1656" y="410"/>
                        <a:pt x="1818" y="491"/>
                        <a:pt x="1978" y="572"/>
                      </a:cubicBezTo>
                      <a:cubicBezTo>
                        <a:pt x="2308" y="791"/>
                        <a:pt x="2052" y="1087"/>
                        <a:pt x="1938" y="1307"/>
                      </a:cubicBezTo>
                      <a:cubicBezTo>
                        <a:pt x="1892" y="1395"/>
                        <a:pt x="1836" y="1557"/>
                        <a:pt x="1769" y="1631"/>
                      </a:cubicBezTo>
                      <a:cubicBezTo>
                        <a:pt x="1715" y="1693"/>
                        <a:pt x="1625" y="1718"/>
                        <a:pt x="1517" y="1718"/>
                      </a:cubicBezTo>
                      <a:cubicBezTo>
                        <a:pt x="1198" y="1718"/>
                        <a:pt x="722" y="1498"/>
                        <a:pt x="558" y="1357"/>
                      </a:cubicBezTo>
                      <a:cubicBezTo>
                        <a:pt x="283" y="1125"/>
                        <a:pt x="414" y="979"/>
                        <a:pt x="530" y="741"/>
                      </a:cubicBezTo>
                      <a:cubicBezTo>
                        <a:pt x="579" y="637"/>
                        <a:pt x="669" y="362"/>
                        <a:pt x="761" y="296"/>
                      </a:cubicBezTo>
                      <a:cubicBezTo>
                        <a:pt x="928" y="269"/>
                        <a:pt x="1095" y="243"/>
                        <a:pt x="1261" y="217"/>
                      </a:cubicBezTo>
                      <a:close/>
                      <a:moveTo>
                        <a:pt x="1033" y="0"/>
                      </a:moveTo>
                      <a:cubicBezTo>
                        <a:pt x="882" y="0"/>
                        <a:pt x="742" y="60"/>
                        <a:pt x="631" y="220"/>
                      </a:cubicBezTo>
                      <a:cubicBezTo>
                        <a:pt x="393" y="565"/>
                        <a:pt x="1" y="1185"/>
                        <a:pt x="482" y="1487"/>
                      </a:cubicBezTo>
                      <a:cubicBezTo>
                        <a:pt x="642" y="1588"/>
                        <a:pt x="831" y="1658"/>
                        <a:pt x="1000" y="1742"/>
                      </a:cubicBezTo>
                      <a:cubicBezTo>
                        <a:pt x="1129" y="1807"/>
                        <a:pt x="1267" y="1909"/>
                        <a:pt x="1411" y="1934"/>
                      </a:cubicBezTo>
                      <a:cubicBezTo>
                        <a:pt x="1441" y="1940"/>
                        <a:pt x="1472" y="1943"/>
                        <a:pt x="1501" y="1943"/>
                      </a:cubicBezTo>
                      <a:cubicBezTo>
                        <a:pt x="1649" y="1943"/>
                        <a:pt x="1777" y="1872"/>
                        <a:pt x="1871" y="1748"/>
                      </a:cubicBezTo>
                      <a:cubicBezTo>
                        <a:pt x="2028" y="1540"/>
                        <a:pt x="2275" y="1135"/>
                        <a:pt x="2293" y="868"/>
                      </a:cubicBezTo>
                      <a:cubicBezTo>
                        <a:pt x="2303" y="687"/>
                        <a:pt x="2212" y="554"/>
                        <a:pt x="2072" y="454"/>
                      </a:cubicBezTo>
                      <a:lnTo>
                        <a:pt x="2072" y="454"/>
                      </a:lnTo>
                      <a:cubicBezTo>
                        <a:pt x="2067" y="450"/>
                        <a:pt x="2061" y="446"/>
                        <a:pt x="2054" y="442"/>
                      </a:cubicBezTo>
                      <a:lnTo>
                        <a:pt x="2054" y="442"/>
                      </a:lnTo>
                      <a:cubicBezTo>
                        <a:pt x="2054" y="442"/>
                        <a:pt x="2054" y="442"/>
                        <a:pt x="2054" y="442"/>
                      </a:cubicBezTo>
                      <a:cubicBezTo>
                        <a:pt x="2049" y="439"/>
                        <a:pt x="2043" y="436"/>
                        <a:pt x="2038" y="434"/>
                      </a:cubicBezTo>
                      <a:lnTo>
                        <a:pt x="2038" y="434"/>
                      </a:lnTo>
                      <a:cubicBezTo>
                        <a:pt x="1761" y="290"/>
                        <a:pt x="1368" y="0"/>
                        <a:pt x="103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4927;p59">
                  <a:extLst>
                    <a:ext uri="{FF2B5EF4-FFF2-40B4-BE49-F238E27FC236}">
                      <a16:creationId xmlns:a16="http://schemas.microsoft.com/office/drawing/2014/main" id="{3783213B-59EF-7AB5-8085-2F833A5360D1}"/>
                    </a:ext>
                  </a:extLst>
                </p:cNvPr>
                <p:cNvSpPr/>
                <p:nvPr/>
              </p:nvSpPr>
              <p:spPr>
                <a:xfrm>
                  <a:off x="1564625" y="2621025"/>
                  <a:ext cx="39071" cy="157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" h="4050" extrusionOk="0">
                      <a:moveTo>
                        <a:pt x="699" y="1"/>
                      </a:moveTo>
                      <a:cubicBezTo>
                        <a:pt x="676" y="1"/>
                        <a:pt x="654" y="12"/>
                        <a:pt x="641" y="39"/>
                      </a:cubicBezTo>
                      <a:cubicBezTo>
                        <a:pt x="1" y="1298"/>
                        <a:pt x="177" y="2813"/>
                        <a:pt x="843" y="4013"/>
                      </a:cubicBezTo>
                      <a:cubicBezTo>
                        <a:pt x="858" y="4039"/>
                        <a:pt x="880" y="4050"/>
                        <a:pt x="903" y="4050"/>
                      </a:cubicBezTo>
                      <a:cubicBezTo>
                        <a:pt x="954" y="4050"/>
                        <a:pt x="1006" y="3995"/>
                        <a:pt x="973" y="3937"/>
                      </a:cubicBezTo>
                      <a:cubicBezTo>
                        <a:pt x="336" y="2789"/>
                        <a:pt x="158" y="1321"/>
                        <a:pt x="771" y="115"/>
                      </a:cubicBezTo>
                      <a:cubicBezTo>
                        <a:pt x="801" y="56"/>
                        <a:pt x="74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4928;p59">
                  <a:extLst>
                    <a:ext uri="{FF2B5EF4-FFF2-40B4-BE49-F238E27FC236}">
                      <a16:creationId xmlns:a16="http://schemas.microsoft.com/office/drawing/2014/main" id="{2506C1F7-2BE5-CE85-01AD-2815CC3DD891}"/>
                    </a:ext>
                  </a:extLst>
                </p:cNvPr>
                <p:cNvSpPr/>
                <p:nvPr/>
              </p:nvSpPr>
              <p:spPr>
                <a:xfrm>
                  <a:off x="1489979" y="2517717"/>
                  <a:ext cx="240676" cy="22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7" h="5785" extrusionOk="0">
                      <a:moveTo>
                        <a:pt x="3139" y="1"/>
                      </a:moveTo>
                      <a:cubicBezTo>
                        <a:pt x="3080" y="1"/>
                        <a:pt x="3022" y="4"/>
                        <a:pt x="2964" y="10"/>
                      </a:cubicBezTo>
                      <a:cubicBezTo>
                        <a:pt x="2199" y="90"/>
                        <a:pt x="513" y="1121"/>
                        <a:pt x="268" y="1889"/>
                      </a:cubicBezTo>
                      <a:cubicBezTo>
                        <a:pt x="1" y="2730"/>
                        <a:pt x="792" y="2957"/>
                        <a:pt x="1562" y="2957"/>
                      </a:cubicBezTo>
                      <a:cubicBezTo>
                        <a:pt x="1995" y="2957"/>
                        <a:pt x="2421" y="2885"/>
                        <a:pt x="2647" y="2810"/>
                      </a:cubicBezTo>
                      <a:cubicBezTo>
                        <a:pt x="2730" y="2782"/>
                        <a:pt x="2706" y="2661"/>
                        <a:pt x="2632" y="2661"/>
                      </a:cubicBezTo>
                      <a:cubicBezTo>
                        <a:pt x="2624" y="2661"/>
                        <a:pt x="2616" y="2662"/>
                        <a:pt x="2607" y="2665"/>
                      </a:cubicBezTo>
                      <a:cubicBezTo>
                        <a:pt x="2277" y="2775"/>
                        <a:pt x="1901" y="2887"/>
                        <a:pt x="1534" y="2887"/>
                      </a:cubicBezTo>
                      <a:cubicBezTo>
                        <a:pt x="1384" y="2887"/>
                        <a:pt x="1236" y="2868"/>
                        <a:pt x="1093" y="2823"/>
                      </a:cubicBezTo>
                      <a:cubicBezTo>
                        <a:pt x="623" y="2674"/>
                        <a:pt x="350" y="2198"/>
                        <a:pt x="584" y="1705"/>
                      </a:cubicBezTo>
                      <a:cubicBezTo>
                        <a:pt x="770" y="1315"/>
                        <a:pt x="1451" y="953"/>
                        <a:pt x="1789" y="726"/>
                      </a:cubicBezTo>
                      <a:cubicBezTo>
                        <a:pt x="2277" y="397"/>
                        <a:pt x="2743" y="242"/>
                        <a:pt x="3192" y="242"/>
                      </a:cubicBezTo>
                      <a:cubicBezTo>
                        <a:pt x="3872" y="242"/>
                        <a:pt x="4513" y="599"/>
                        <a:pt x="5128" y="1256"/>
                      </a:cubicBezTo>
                      <a:cubicBezTo>
                        <a:pt x="6197" y="2396"/>
                        <a:pt x="5405" y="4425"/>
                        <a:pt x="4878" y="5695"/>
                      </a:cubicBezTo>
                      <a:cubicBezTo>
                        <a:pt x="4855" y="5749"/>
                        <a:pt x="4900" y="5784"/>
                        <a:pt x="4947" y="5784"/>
                      </a:cubicBezTo>
                      <a:cubicBezTo>
                        <a:pt x="4977" y="5784"/>
                        <a:pt x="5009" y="5769"/>
                        <a:pt x="5023" y="5735"/>
                      </a:cubicBezTo>
                      <a:cubicBezTo>
                        <a:pt x="5456" y="4690"/>
                        <a:pt x="5911" y="3414"/>
                        <a:pt x="5784" y="2268"/>
                      </a:cubicBezTo>
                      <a:cubicBezTo>
                        <a:pt x="5659" y="1149"/>
                        <a:pt x="4298" y="1"/>
                        <a:pt x="313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4929;p59">
                  <a:extLst>
                    <a:ext uri="{FF2B5EF4-FFF2-40B4-BE49-F238E27FC236}">
                      <a16:creationId xmlns:a16="http://schemas.microsoft.com/office/drawing/2014/main" id="{CB568510-01AF-9F9B-0D6A-D37FFB76C534}"/>
                    </a:ext>
                  </a:extLst>
                </p:cNvPr>
                <p:cNvSpPr/>
                <p:nvPr/>
              </p:nvSpPr>
              <p:spPr>
                <a:xfrm>
                  <a:off x="2806837" y="2336036"/>
                  <a:ext cx="54606" cy="9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" h="2474" extrusionOk="0">
                      <a:moveTo>
                        <a:pt x="1123" y="1"/>
                      </a:moveTo>
                      <a:cubicBezTo>
                        <a:pt x="73" y="1"/>
                        <a:pt x="0" y="1736"/>
                        <a:pt x="402" y="2427"/>
                      </a:cubicBezTo>
                      <a:cubicBezTo>
                        <a:pt x="420" y="2458"/>
                        <a:pt x="457" y="2473"/>
                        <a:pt x="491" y="2473"/>
                      </a:cubicBezTo>
                      <a:cubicBezTo>
                        <a:pt x="517" y="2473"/>
                        <a:pt x="541" y="2465"/>
                        <a:pt x="554" y="2448"/>
                      </a:cubicBezTo>
                      <a:cubicBezTo>
                        <a:pt x="570" y="2427"/>
                        <a:pt x="549" y="2381"/>
                        <a:pt x="532" y="2352"/>
                      </a:cubicBezTo>
                      <a:cubicBezTo>
                        <a:pt x="205" y="1789"/>
                        <a:pt x="176" y="148"/>
                        <a:pt x="1112" y="148"/>
                      </a:cubicBezTo>
                      <a:cubicBezTo>
                        <a:pt x="1164" y="148"/>
                        <a:pt x="1218" y="153"/>
                        <a:pt x="1276" y="164"/>
                      </a:cubicBezTo>
                      <a:cubicBezTo>
                        <a:pt x="1281" y="165"/>
                        <a:pt x="1286" y="165"/>
                        <a:pt x="1291" y="165"/>
                      </a:cubicBezTo>
                      <a:cubicBezTo>
                        <a:pt x="1374" y="165"/>
                        <a:pt x="1406" y="35"/>
                        <a:pt x="1316" y="19"/>
                      </a:cubicBezTo>
                      <a:cubicBezTo>
                        <a:pt x="1248" y="7"/>
                        <a:pt x="1184" y="1"/>
                        <a:pt x="112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4930;p59">
                  <a:extLst>
                    <a:ext uri="{FF2B5EF4-FFF2-40B4-BE49-F238E27FC236}">
                      <a16:creationId xmlns:a16="http://schemas.microsoft.com/office/drawing/2014/main" id="{B7B6C73F-1431-D006-9EF6-20851FDCF1F6}"/>
                    </a:ext>
                  </a:extLst>
                </p:cNvPr>
                <p:cNvSpPr/>
                <p:nvPr/>
              </p:nvSpPr>
              <p:spPr>
                <a:xfrm>
                  <a:off x="2853131" y="2336579"/>
                  <a:ext cx="72820" cy="52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5" h="1359" extrusionOk="0">
                      <a:moveTo>
                        <a:pt x="99" y="1"/>
                      </a:moveTo>
                      <a:cubicBezTo>
                        <a:pt x="25" y="1"/>
                        <a:pt x="1" y="122"/>
                        <a:pt x="84" y="150"/>
                      </a:cubicBezTo>
                      <a:cubicBezTo>
                        <a:pt x="550" y="307"/>
                        <a:pt x="734" y="835"/>
                        <a:pt x="742" y="1285"/>
                      </a:cubicBezTo>
                      <a:cubicBezTo>
                        <a:pt x="743" y="1330"/>
                        <a:pt x="782" y="1359"/>
                        <a:pt x="820" y="1359"/>
                      </a:cubicBezTo>
                      <a:cubicBezTo>
                        <a:pt x="844" y="1359"/>
                        <a:pt x="868" y="1348"/>
                        <a:pt x="883" y="1323"/>
                      </a:cubicBezTo>
                      <a:cubicBezTo>
                        <a:pt x="1044" y="1043"/>
                        <a:pt x="1285" y="801"/>
                        <a:pt x="1609" y="801"/>
                      </a:cubicBezTo>
                      <a:cubicBezTo>
                        <a:pt x="1653" y="801"/>
                        <a:pt x="1698" y="805"/>
                        <a:pt x="1745" y="814"/>
                      </a:cubicBezTo>
                      <a:cubicBezTo>
                        <a:pt x="1750" y="815"/>
                        <a:pt x="1756" y="816"/>
                        <a:pt x="1761" y="816"/>
                      </a:cubicBezTo>
                      <a:cubicBezTo>
                        <a:pt x="1843" y="816"/>
                        <a:pt x="1874" y="687"/>
                        <a:pt x="1785" y="669"/>
                      </a:cubicBezTo>
                      <a:cubicBezTo>
                        <a:pt x="1726" y="658"/>
                        <a:pt x="1670" y="652"/>
                        <a:pt x="1615" y="652"/>
                      </a:cubicBezTo>
                      <a:cubicBezTo>
                        <a:pt x="1310" y="652"/>
                        <a:pt x="1061" y="822"/>
                        <a:pt x="875" y="1063"/>
                      </a:cubicBezTo>
                      <a:lnTo>
                        <a:pt x="875" y="1063"/>
                      </a:lnTo>
                      <a:cubicBezTo>
                        <a:pt x="813" y="607"/>
                        <a:pt x="582" y="160"/>
                        <a:pt x="124" y="5"/>
                      </a:cubicBezTo>
                      <a:cubicBezTo>
                        <a:pt x="115" y="2"/>
                        <a:pt x="107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4931;p59">
                  <a:extLst>
                    <a:ext uri="{FF2B5EF4-FFF2-40B4-BE49-F238E27FC236}">
                      <a16:creationId xmlns:a16="http://schemas.microsoft.com/office/drawing/2014/main" id="{D30E0A12-2BF6-753A-DA43-C32C462CA672}"/>
                    </a:ext>
                  </a:extLst>
                </p:cNvPr>
                <p:cNvSpPr/>
                <p:nvPr/>
              </p:nvSpPr>
              <p:spPr>
                <a:xfrm>
                  <a:off x="2917756" y="2362367"/>
                  <a:ext cx="122260" cy="104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83" extrusionOk="0">
                      <a:moveTo>
                        <a:pt x="94" y="0"/>
                      </a:moveTo>
                      <a:cubicBezTo>
                        <a:pt x="23" y="0"/>
                        <a:pt x="0" y="120"/>
                        <a:pt x="81" y="150"/>
                      </a:cubicBezTo>
                      <a:cubicBezTo>
                        <a:pt x="686" y="375"/>
                        <a:pt x="841" y="1069"/>
                        <a:pt x="767" y="1638"/>
                      </a:cubicBezTo>
                      <a:cubicBezTo>
                        <a:pt x="761" y="1681"/>
                        <a:pt x="806" y="1714"/>
                        <a:pt x="847" y="1714"/>
                      </a:cubicBezTo>
                      <a:cubicBezTo>
                        <a:pt x="866" y="1714"/>
                        <a:pt x="883" y="1707"/>
                        <a:pt x="895" y="1691"/>
                      </a:cubicBezTo>
                      <a:cubicBezTo>
                        <a:pt x="1116" y="1409"/>
                        <a:pt x="1324" y="1296"/>
                        <a:pt x="1509" y="1296"/>
                      </a:cubicBezTo>
                      <a:cubicBezTo>
                        <a:pt x="1996" y="1296"/>
                        <a:pt x="2322" y="2079"/>
                        <a:pt x="2290" y="2607"/>
                      </a:cubicBezTo>
                      <a:cubicBezTo>
                        <a:pt x="2287" y="2652"/>
                        <a:pt x="2328" y="2682"/>
                        <a:pt x="2368" y="2682"/>
                      </a:cubicBezTo>
                      <a:cubicBezTo>
                        <a:pt x="2386" y="2682"/>
                        <a:pt x="2404" y="2676"/>
                        <a:pt x="2418" y="2661"/>
                      </a:cubicBezTo>
                      <a:cubicBezTo>
                        <a:pt x="2548" y="2471"/>
                        <a:pt x="2724" y="2376"/>
                        <a:pt x="2945" y="2376"/>
                      </a:cubicBezTo>
                      <a:cubicBezTo>
                        <a:pt x="2980" y="2376"/>
                        <a:pt x="3015" y="2378"/>
                        <a:pt x="3052" y="2383"/>
                      </a:cubicBezTo>
                      <a:cubicBezTo>
                        <a:pt x="3055" y="2383"/>
                        <a:pt x="3059" y="2384"/>
                        <a:pt x="3062" y="2384"/>
                      </a:cubicBezTo>
                      <a:cubicBezTo>
                        <a:pt x="3148" y="2384"/>
                        <a:pt x="3144" y="2244"/>
                        <a:pt x="3052" y="2233"/>
                      </a:cubicBezTo>
                      <a:cubicBezTo>
                        <a:pt x="3014" y="2228"/>
                        <a:pt x="2979" y="2226"/>
                        <a:pt x="2944" y="2226"/>
                      </a:cubicBezTo>
                      <a:cubicBezTo>
                        <a:pt x="2743" y="2226"/>
                        <a:pt x="2587" y="2299"/>
                        <a:pt x="2440" y="2427"/>
                      </a:cubicBezTo>
                      <a:lnTo>
                        <a:pt x="2440" y="2427"/>
                      </a:lnTo>
                      <a:cubicBezTo>
                        <a:pt x="2403" y="1793"/>
                        <a:pt x="1986" y="1167"/>
                        <a:pt x="1481" y="1167"/>
                      </a:cubicBezTo>
                      <a:cubicBezTo>
                        <a:pt x="1306" y="1167"/>
                        <a:pt x="1119" y="1243"/>
                        <a:pt x="935" y="1422"/>
                      </a:cubicBezTo>
                      <a:lnTo>
                        <a:pt x="935" y="1422"/>
                      </a:lnTo>
                      <a:cubicBezTo>
                        <a:pt x="949" y="833"/>
                        <a:pt x="710" y="224"/>
                        <a:pt x="121" y="5"/>
                      </a:cubicBezTo>
                      <a:cubicBezTo>
                        <a:pt x="111" y="2"/>
                        <a:pt x="102" y="0"/>
                        <a:pt x="9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4932;p59">
                  <a:extLst>
                    <a:ext uri="{FF2B5EF4-FFF2-40B4-BE49-F238E27FC236}">
                      <a16:creationId xmlns:a16="http://schemas.microsoft.com/office/drawing/2014/main" id="{52E89371-66FB-AF6E-0D6D-5AA404983D40}"/>
                    </a:ext>
                  </a:extLst>
                </p:cNvPr>
                <p:cNvSpPr/>
                <p:nvPr/>
              </p:nvSpPr>
              <p:spPr>
                <a:xfrm>
                  <a:off x="2935389" y="2448936"/>
                  <a:ext cx="137058" cy="100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9" h="2592" extrusionOk="0">
                      <a:moveTo>
                        <a:pt x="2591" y="1"/>
                      </a:moveTo>
                      <a:cubicBezTo>
                        <a:pt x="2521" y="1"/>
                        <a:pt x="2498" y="120"/>
                        <a:pt x="2578" y="151"/>
                      </a:cubicBezTo>
                      <a:cubicBezTo>
                        <a:pt x="3370" y="467"/>
                        <a:pt x="3295" y="1735"/>
                        <a:pt x="2744" y="2231"/>
                      </a:cubicBezTo>
                      <a:cubicBezTo>
                        <a:pt x="2605" y="2356"/>
                        <a:pt x="2481" y="2409"/>
                        <a:pt x="2371" y="2409"/>
                      </a:cubicBezTo>
                      <a:cubicBezTo>
                        <a:pt x="1939" y="2409"/>
                        <a:pt x="1730" y="1595"/>
                        <a:pt x="1729" y="1185"/>
                      </a:cubicBezTo>
                      <a:cubicBezTo>
                        <a:pt x="1729" y="1139"/>
                        <a:pt x="1690" y="1111"/>
                        <a:pt x="1651" y="1111"/>
                      </a:cubicBezTo>
                      <a:cubicBezTo>
                        <a:pt x="1627" y="1111"/>
                        <a:pt x="1603" y="1122"/>
                        <a:pt x="1589" y="1147"/>
                      </a:cubicBezTo>
                      <a:cubicBezTo>
                        <a:pt x="1419" y="1444"/>
                        <a:pt x="1202" y="1568"/>
                        <a:pt x="992" y="1568"/>
                      </a:cubicBezTo>
                      <a:cubicBezTo>
                        <a:pt x="698" y="1568"/>
                        <a:pt x="419" y="1325"/>
                        <a:pt x="307" y="978"/>
                      </a:cubicBezTo>
                      <a:cubicBezTo>
                        <a:pt x="219" y="707"/>
                        <a:pt x="198" y="395"/>
                        <a:pt x="230" y="113"/>
                      </a:cubicBezTo>
                      <a:cubicBezTo>
                        <a:pt x="235" y="67"/>
                        <a:pt x="193" y="39"/>
                        <a:pt x="153" y="39"/>
                      </a:cubicBezTo>
                      <a:cubicBezTo>
                        <a:pt x="127" y="39"/>
                        <a:pt x="103" y="50"/>
                        <a:pt x="90" y="75"/>
                      </a:cubicBezTo>
                      <a:cubicBezTo>
                        <a:pt x="68" y="118"/>
                        <a:pt x="47" y="161"/>
                        <a:pt x="25" y="205"/>
                      </a:cubicBezTo>
                      <a:cubicBezTo>
                        <a:pt x="1" y="252"/>
                        <a:pt x="29" y="296"/>
                        <a:pt x="66" y="312"/>
                      </a:cubicBezTo>
                      <a:lnTo>
                        <a:pt x="66" y="312"/>
                      </a:lnTo>
                      <a:cubicBezTo>
                        <a:pt x="53" y="780"/>
                        <a:pt x="171" y="1313"/>
                        <a:pt x="547" y="1605"/>
                      </a:cubicBezTo>
                      <a:cubicBezTo>
                        <a:pt x="701" y="1724"/>
                        <a:pt x="848" y="1776"/>
                        <a:pt x="987" y="1776"/>
                      </a:cubicBezTo>
                      <a:cubicBezTo>
                        <a:pt x="1222" y="1776"/>
                        <a:pt x="1430" y="1627"/>
                        <a:pt x="1597" y="1408"/>
                      </a:cubicBezTo>
                      <a:lnTo>
                        <a:pt x="1597" y="1408"/>
                      </a:lnTo>
                      <a:cubicBezTo>
                        <a:pt x="1669" y="1891"/>
                        <a:pt x="1947" y="2592"/>
                        <a:pt x="2396" y="2592"/>
                      </a:cubicBezTo>
                      <a:cubicBezTo>
                        <a:pt x="2521" y="2592"/>
                        <a:pt x="2659" y="2538"/>
                        <a:pt x="2810" y="2409"/>
                      </a:cubicBezTo>
                      <a:cubicBezTo>
                        <a:pt x="3496" y="1825"/>
                        <a:pt x="3529" y="370"/>
                        <a:pt x="2618" y="6"/>
                      </a:cubicBezTo>
                      <a:cubicBezTo>
                        <a:pt x="2608" y="3"/>
                        <a:pt x="2599" y="1"/>
                        <a:pt x="25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4933;p59">
                  <a:extLst>
                    <a:ext uri="{FF2B5EF4-FFF2-40B4-BE49-F238E27FC236}">
                      <a16:creationId xmlns:a16="http://schemas.microsoft.com/office/drawing/2014/main" id="{9B1454F4-8FE8-E139-B6D4-4B6B7CF0C65F}"/>
                    </a:ext>
                  </a:extLst>
                </p:cNvPr>
                <p:cNvSpPr/>
                <p:nvPr/>
              </p:nvSpPr>
              <p:spPr>
                <a:xfrm>
                  <a:off x="2868316" y="2414060"/>
                  <a:ext cx="12545" cy="16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431" extrusionOk="0">
                      <a:moveTo>
                        <a:pt x="248" y="0"/>
                      </a:moveTo>
                      <a:cubicBezTo>
                        <a:pt x="216" y="0"/>
                        <a:pt x="183" y="18"/>
                        <a:pt x="169" y="52"/>
                      </a:cubicBezTo>
                      <a:cubicBezTo>
                        <a:pt x="129" y="151"/>
                        <a:pt x="82" y="247"/>
                        <a:pt x="27" y="339"/>
                      </a:cubicBezTo>
                      <a:cubicBezTo>
                        <a:pt x="1" y="384"/>
                        <a:pt x="46" y="395"/>
                        <a:pt x="92" y="395"/>
                      </a:cubicBezTo>
                      <a:cubicBezTo>
                        <a:pt x="131" y="395"/>
                        <a:pt x="171" y="388"/>
                        <a:pt x="171" y="388"/>
                      </a:cubicBezTo>
                      <a:cubicBezTo>
                        <a:pt x="171" y="388"/>
                        <a:pt x="240" y="431"/>
                        <a:pt x="285" y="431"/>
                      </a:cubicBezTo>
                      <a:cubicBezTo>
                        <a:pt x="307" y="431"/>
                        <a:pt x="323" y="420"/>
                        <a:pt x="321" y="388"/>
                      </a:cubicBezTo>
                      <a:cubicBezTo>
                        <a:pt x="314" y="283"/>
                        <a:pt x="313" y="177"/>
                        <a:pt x="316" y="72"/>
                      </a:cubicBezTo>
                      <a:cubicBezTo>
                        <a:pt x="318" y="23"/>
                        <a:pt x="285" y="0"/>
                        <a:pt x="24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4934;p59">
                  <a:extLst>
                    <a:ext uri="{FF2B5EF4-FFF2-40B4-BE49-F238E27FC236}">
                      <a16:creationId xmlns:a16="http://schemas.microsoft.com/office/drawing/2014/main" id="{BE261A4D-0A33-9288-4297-05305C1BE38B}"/>
                    </a:ext>
                  </a:extLst>
                </p:cNvPr>
                <p:cNvSpPr/>
                <p:nvPr/>
              </p:nvSpPr>
              <p:spPr>
                <a:xfrm>
                  <a:off x="2736736" y="2425672"/>
                  <a:ext cx="205916" cy="235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2" h="6051" extrusionOk="0">
                      <a:moveTo>
                        <a:pt x="3091" y="0"/>
                      </a:moveTo>
                      <a:cubicBezTo>
                        <a:pt x="1663" y="0"/>
                        <a:pt x="426" y="717"/>
                        <a:pt x="195" y="2375"/>
                      </a:cubicBezTo>
                      <a:cubicBezTo>
                        <a:pt x="0" y="3776"/>
                        <a:pt x="1554" y="5193"/>
                        <a:pt x="2499" y="6031"/>
                      </a:cubicBezTo>
                      <a:cubicBezTo>
                        <a:pt x="2514" y="6045"/>
                        <a:pt x="2532" y="6051"/>
                        <a:pt x="2548" y="6051"/>
                      </a:cubicBezTo>
                      <a:cubicBezTo>
                        <a:pt x="2609" y="6051"/>
                        <a:pt x="2662" y="5975"/>
                        <a:pt x="2605" y="5925"/>
                      </a:cubicBezTo>
                      <a:cubicBezTo>
                        <a:pt x="1572" y="5009"/>
                        <a:pt x="7" y="3568"/>
                        <a:pt x="441" y="2070"/>
                      </a:cubicBezTo>
                      <a:cubicBezTo>
                        <a:pt x="772" y="926"/>
                        <a:pt x="1766" y="107"/>
                        <a:pt x="2934" y="107"/>
                      </a:cubicBezTo>
                      <a:cubicBezTo>
                        <a:pt x="2979" y="107"/>
                        <a:pt x="3025" y="108"/>
                        <a:pt x="3071" y="110"/>
                      </a:cubicBezTo>
                      <a:cubicBezTo>
                        <a:pt x="3481" y="133"/>
                        <a:pt x="4268" y="174"/>
                        <a:pt x="4637" y="419"/>
                      </a:cubicBezTo>
                      <a:cubicBezTo>
                        <a:pt x="5065" y="702"/>
                        <a:pt x="5176" y="1238"/>
                        <a:pt x="4844" y="1605"/>
                      </a:cubicBezTo>
                      <a:cubicBezTo>
                        <a:pt x="4474" y="2015"/>
                        <a:pt x="3852" y="2144"/>
                        <a:pt x="3338" y="2209"/>
                      </a:cubicBezTo>
                      <a:cubicBezTo>
                        <a:pt x="3263" y="2219"/>
                        <a:pt x="3239" y="2302"/>
                        <a:pt x="3301" y="2349"/>
                      </a:cubicBezTo>
                      <a:cubicBezTo>
                        <a:pt x="4381" y="3172"/>
                        <a:pt x="4848" y="4563"/>
                        <a:pt x="4786" y="5877"/>
                      </a:cubicBezTo>
                      <a:cubicBezTo>
                        <a:pt x="4784" y="5926"/>
                        <a:pt x="4820" y="5950"/>
                        <a:pt x="4858" y="5950"/>
                      </a:cubicBezTo>
                      <a:cubicBezTo>
                        <a:pt x="4895" y="5950"/>
                        <a:pt x="4934" y="5926"/>
                        <a:pt x="4936" y="5877"/>
                      </a:cubicBezTo>
                      <a:cubicBezTo>
                        <a:pt x="4988" y="4787"/>
                        <a:pt x="4724" y="3776"/>
                        <a:pt x="4049" y="2905"/>
                      </a:cubicBezTo>
                      <a:cubicBezTo>
                        <a:pt x="3930" y="2752"/>
                        <a:pt x="3548" y="2494"/>
                        <a:pt x="3506" y="2325"/>
                      </a:cubicBezTo>
                      <a:cubicBezTo>
                        <a:pt x="3503" y="2314"/>
                        <a:pt x="3500" y="2304"/>
                        <a:pt x="3497" y="2295"/>
                      </a:cubicBezTo>
                      <a:lnTo>
                        <a:pt x="3497" y="2295"/>
                      </a:lnTo>
                      <a:cubicBezTo>
                        <a:pt x="3511" y="2289"/>
                        <a:pt x="3526" y="2281"/>
                        <a:pt x="3544" y="2271"/>
                      </a:cubicBezTo>
                      <a:cubicBezTo>
                        <a:pt x="3640" y="2218"/>
                        <a:pt x="4016" y="2245"/>
                        <a:pt x="4174" y="2187"/>
                      </a:cubicBezTo>
                      <a:cubicBezTo>
                        <a:pt x="4660" y="2008"/>
                        <a:pt x="5265" y="1610"/>
                        <a:pt x="5283" y="1021"/>
                      </a:cubicBezTo>
                      <a:cubicBezTo>
                        <a:pt x="5301" y="395"/>
                        <a:pt x="4690" y="250"/>
                        <a:pt x="4181" y="130"/>
                      </a:cubicBezTo>
                      <a:cubicBezTo>
                        <a:pt x="3814" y="45"/>
                        <a:pt x="3447" y="0"/>
                        <a:pt x="309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4935;p59">
                  <a:extLst>
                    <a:ext uri="{FF2B5EF4-FFF2-40B4-BE49-F238E27FC236}">
                      <a16:creationId xmlns:a16="http://schemas.microsoft.com/office/drawing/2014/main" id="{8EC345D2-A070-5B5D-DADB-02E0516D7E2F}"/>
                    </a:ext>
                  </a:extLst>
                </p:cNvPr>
                <p:cNvSpPr/>
                <p:nvPr/>
              </p:nvSpPr>
              <p:spPr>
                <a:xfrm>
                  <a:off x="2744697" y="2372193"/>
                  <a:ext cx="11612" cy="80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074" extrusionOk="0">
                      <a:moveTo>
                        <a:pt x="207" y="0"/>
                      </a:moveTo>
                      <a:cubicBezTo>
                        <a:pt x="178" y="0"/>
                        <a:pt x="150" y="17"/>
                        <a:pt x="143" y="55"/>
                      </a:cubicBezTo>
                      <a:cubicBezTo>
                        <a:pt x="23" y="693"/>
                        <a:pt x="1" y="1354"/>
                        <a:pt x="34" y="2001"/>
                      </a:cubicBezTo>
                      <a:cubicBezTo>
                        <a:pt x="36" y="2049"/>
                        <a:pt x="75" y="2073"/>
                        <a:pt x="112" y="2073"/>
                      </a:cubicBezTo>
                      <a:cubicBezTo>
                        <a:pt x="150" y="2073"/>
                        <a:pt x="186" y="2049"/>
                        <a:pt x="184" y="2001"/>
                      </a:cubicBezTo>
                      <a:cubicBezTo>
                        <a:pt x="152" y="1368"/>
                        <a:pt x="170" y="719"/>
                        <a:pt x="288" y="95"/>
                      </a:cubicBezTo>
                      <a:cubicBezTo>
                        <a:pt x="299" y="38"/>
                        <a:pt x="251" y="0"/>
                        <a:pt x="20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4936;p59">
                  <a:extLst>
                    <a:ext uri="{FF2B5EF4-FFF2-40B4-BE49-F238E27FC236}">
                      <a16:creationId xmlns:a16="http://schemas.microsoft.com/office/drawing/2014/main" id="{2221E610-DB7E-9839-69C0-101FBDA6E4F9}"/>
                    </a:ext>
                  </a:extLst>
                </p:cNvPr>
                <p:cNvSpPr/>
                <p:nvPr/>
              </p:nvSpPr>
              <p:spPr>
                <a:xfrm>
                  <a:off x="2765320" y="2391923"/>
                  <a:ext cx="58295" cy="26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693" extrusionOk="0">
                      <a:moveTo>
                        <a:pt x="122" y="1"/>
                      </a:moveTo>
                      <a:cubicBezTo>
                        <a:pt x="49" y="1"/>
                        <a:pt x="0" y="104"/>
                        <a:pt x="78" y="138"/>
                      </a:cubicBezTo>
                      <a:cubicBezTo>
                        <a:pt x="501" y="320"/>
                        <a:pt x="924" y="503"/>
                        <a:pt x="1348" y="686"/>
                      </a:cubicBezTo>
                      <a:cubicBezTo>
                        <a:pt x="1359" y="691"/>
                        <a:pt x="1370" y="693"/>
                        <a:pt x="1380" y="693"/>
                      </a:cubicBezTo>
                      <a:cubicBezTo>
                        <a:pt x="1452" y="693"/>
                        <a:pt x="1501" y="590"/>
                        <a:pt x="1424" y="556"/>
                      </a:cubicBezTo>
                      <a:cubicBezTo>
                        <a:pt x="1000" y="373"/>
                        <a:pt x="577" y="190"/>
                        <a:pt x="154" y="8"/>
                      </a:cubicBezTo>
                      <a:cubicBezTo>
                        <a:pt x="143" y="3"/>
                        <a:pt x="132" y="1"/>
                        <a:pt x="12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4937;p59">
                  <a:extLst>
                    <a:ext uri="{FF2B5EF4-FFF2-40B4-BE49-F238E27FC236}">
                      <a16:creationId xmlns:a16="http://schemas.microsoft.com/office/drawing/2014/main" id="{AD7E7679-E4D8-2D73-D8D5-686A9681BA82}"/>
                    </a:ext>
                  </a:extLst>
                </p:cNvPr>
                <p:cNvSpPr/>
                <p:nvPr/>
              </p:nvSpPr>
              <p:spPr>
                <a:xfrm>
                  <a:off x="2762252" y="2431692"/>
                  <a:ext cx="20972" cy="8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217" extrusionOk="0">
                      <a:moveTo>
                        <a:pt x="0" y="1"/>
                      </a:moveTo>
                      <a:lnTo>
                        <a:pt x="540" y="216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4938;p59">
                  <a:extLst>
                    <a:ext uri="{FF2B5EF4-FFF2-40B4-BE49-F238E27FC236}">
                      <a16:creationId xmlns:a16="http://schemas.microsoft.com/office/drawing/2014/main" id="{4D4D7FD6-C40D-D92B-7E44-660C1D81C016}"/>
                    </a:ext>
                  </a:extLst>
                </p:cNvPr>
                <p:cNvSpPr/>
                <p:nvPr/>
              </p:nvSpPr>
              <p:spPr>
                <a:xfrm>
                  <a:off x="2758407" y="2428663"/>
                  <a:ext cx="28701" cy="14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373" extrusionOk="0">
                      <a:moveTo>
                        <a:pt x="92" y="1"/>
                      </a:moveTo>
                      <a:cubicBezTo>
                        <a:pt x="22" y="1"/>
                        <a:pt x="0" y="120"/>
                        <a:pt x="80" y="151"/>
                      </a:cubicBezTo>
                      <a:cubicBezTo>
                        <a:pt x="260" y="224"/>
                        <a:pt x="440" y="295"/>
                        <a:pt x="619" y="367"/>
                      </a:cubicBezTo>
                      <a:cubicBezTo>
                        <a:pt x="629" y="371"/>
                        <a:pt x="638" y="373"/>
                        <a:pt x="647" y="373"/>
                      </a:cubicBezTo>
                      <a:cubicBezTo>
                        <a:pt x="716" y="373"/>
                        <a:pt x="738" y="254"/>
                        <a:pt x="659" y="222"/>
                      </a:cubicBezTo>
                      <a:cubicBezTo>
                        <a:pt x="479" y="150"/>
                        <a:pt x="299" y="78"/>
                        <a:pt x="119" y="6"/>
                      </a:cubicBezTo>
                      <a:cubicBezTo>
                        <a:pt x="109" y="2"/>
                        <a:pt x="100" y="1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4939;p59">
                  <a:extLst>
                    <a:ext uri="{FF2B5EF4-FFF2-40B4-BE49-F238E27FC236}">
                      <a16:creationId xmlns:a16="http://schemas.microsoft.com/office/drawing/2014/main" id="{E6473A23-08DB-5B15-4643-7C39189FF700}"/>
                    </a:ext>
                  </a:extLst>
                </p:cNvPr>
                <p:cNvSpPr/>
                <p:nvPr/>
              </p:nvSpPr>
              <p:spPr>
                <a:xfrm>
                  <a:off x="2947234" y="2505561"/>
                  <a:ext cx="60004" cy="24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618" extrusionOk="0">
                      <a:moveTo>
                        <a:pt x="0" y="0"/>
                      </a:moveTo>
                      <a:lnTo>
                        <a:pt x="1545" y="618"/>
                      </a:lnTo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4940;p59">
                  <a:extLst>
                    <a:ext uri="{FF2B5EF4-FFF2-40B4-BE49-F238E27FC236}">
                      <a16:creationId xmlns:a16="http://schemas.microsoft.com/office/drawing/2014/main" id="{34F4DC2F-9DBE-F905-FE92-3C74D25CB536}"/>
                    </a:ext>
                  </a:extLst>
                </p:cNvPr>
                <p:cNvSpPr/>
                <p:nvPr/>
              </p:nvSpPr>
              <p:spPr>
                <a:xfrm>
                  <a:off x="2943350" y="2502532"/>
                  <a:ext cx="67771" cy="30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5" h="774" extrusionOk="0">
                      <a:moveTo>
                        <a:pt x="92" y="0"/>
                      </a:moveTo>
                      <a:cubicBezTo>
                        <a:pt x="23" y="0"/>
                        <a:pt x="0" y="120"/>
                        <a:pt x="80" y="151"/>
                      </a:cubicBezTo>
                      <a:cubicBezTo>
                        <a:pt x="595" y="357"/>
                        <a:pt x="1109" y="563"/>
                        <a:pt x="1625" y="768"/>
                      </a:cubicBezTo>
                      <a:cubicBezTo>
                        <a:pt x="1634" y="772"/>
                        <a:pt x="1643" y="774"/>
                        <a:pt x="1652" y="774"/>
                      </a:cubicBezTo>
                      <a:cubicBezTo>
                        <a:pt x="1721" y="774"/>
                        <a:pt x="1744" y="655"/>
                        <a:pt x="1665" y="623"/>
                      </a:cubicBezTo>
                      <a:cubicBezTo>
                        <a:pt x="1150" y="418"/>
                        <a:pt x="634" y="212"/>
                        <a:pt x="119" y="6"/>
                      </a:cubicBezTo>
                      <a:cubicBezTo>
                        <a:pt x="110" y="2"/>
                        <a:pt x="101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4941;p59">
                  <a:extLst>
                    <a:ext uri="{FF2B5EF4-FFF2-40B4-BE49-F238E27FC236}">
                      <a16:creationId xmlns:a16="http://schemas.microsoft.com/office/drawing/2014/main" id="{185D2771-D60E-10B8-DA3B-36B07D9EA60B}"/>
                    </a:ext>
                  </a:extLst>
                </p:cNvPr>
                <p:cNvSpPr/>
                <p:nvPr/>
              </p:nvSpPr>
              <p:spPr>
                <a:xfrm>
                  <a:off x="1184640" y="2183521"/>
                  <a:ext cx="567571" cy="56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4" h="14520" extrusionOk="0">
                      <a:moveTo>
                        <a:pt x="5976" y="1"/>
                      </a:moveTo>
                      <a:cubicBezTo>
                        <a:pt x="5867" y="1"/>
                        <a:pt x="5763" y="15"/>
                        <a:pt x="5665" y="46"/>
                      </a:cubicBezTo>
                      <a:cubicBezTo>
                        <a:pt x="5237" y="182"/>
                        <a:pt x="5023" y="580"/>
                        <a:pt x="4795" y="932"/>
                      </a:cubicBezTo>
                      <a:cubicBezTo>
                        <a:pt x="4330" y="1644"/>
                        <a:pt x="3892" y="2373"/>
                        <a:pt x="3468" y="3110"/>
                      </a:cubicBezTo>
                      <a:cubicBezTo>
                        <a:pt x="2648" y="4529"/>
                        <a:pt x="1881" y="5980"/>
                        <a:pt x="1142" y="7443"/>
                      </a:cubicBezTo>
                      <a:cubicBezTo>
                        <a:pt x="805" y="8110"/>
                        <a:pt x="0" y="9148"/>
                        <a:pt x="254" y="9941"/>
                      </a:cubicBezTo>
                      <a:cubicBezTo>
                        <a:pt x="373" y="10316"/>
                        <a:pt x="614" y="10459"/>
                        <a:pt x="941" y="10654"/>
                      </a:cubicBezTo>
                      <a:cubicBezTo>
                        <a:pt x="1740" y="11132"/>
                        <a:pt x="2597" y="11532"/>
                        <a:pt x="3420" y="11967"/>
                      </a:cubicBezTo>
                      <a:cubicBezTo>
                        <a:pt x="4925" y="12764"/>
                        <a:pt x="6425" y="13726"/>
                        <a:pt x="7995" y="14383"/>
                      </a:cubicBezTo>
                      <a:cubicBezTo>
                        <a:pt x="8220" y="14478"/>
                        <a:pt x="8418" y="14520"/>
                        <a:pt x="8593" y="14520"/>
                      </a:cubicBezTo>
                      <a:cubicBezTo>
                        <a:pt x="9330" y="14520"/>
                        <a:pt x="9686" y="13782"/>
                        <a:pt x="10099" y="13054"/>
                      </a:cubicBezTo>
                      <a:cubicBezTo>
                        <a:pt x="10122" y="13014"/>
                        <a:pt x="10106" y="12821"/>
                        <a:pt x="10069" y="12821"/>
                      </a:cubicBezTo>
                      <a:cubicBezTo>
                        <a:pt x="10063" y="12821"/>
                        <a:pt x="10057" y="12826"/>
                        <a:pt x="10050" y="12838"/>
                      </a:cubicBezTo>
                      <a:cubicBezTo>
                        <a:pt x="9614" y="13585"/>
                        <a:pt x="8981" y="14111"/>
                        <a:pt x="8234" y="14111"/>
                      </a:cubicBezTo>
                      <a:cubicBezTo>
                        <a:pt x="7956" y="14111"/>
                        <a:pt x="7662" y="14038"/>
                        <a:pt x="7356" y="13877"/>
                      </a:cubicBezTo>
                      <a:cubicBezTo>
                        <a:pt x="6853" y="13611"/>
                        <a:pt x="6348" y="13345"/>
                        <a:pt x="5844" y="13079"/>
                      </a:cubicBezTo>
                      <a:cubicBezTo>
                        <a:pt x="4550" y="12395"/>
                        <a:pt x="3257" y="11712"/>
                        <a:pt x="1964" y="11026"/>
                      </a:cubicBezTo>
                      <a:cubicBezTo>
                        <a:pt x="1044" y="10539"/>
                        <a:pt x="127" y="10221"/>
                        <a:pt x="630" y="8812"/>
                      </a:cubicBezTo>
                      <a:cubicBezTo>
                        <a:pt x="806" y="8320"/>
                        <a:pt x="1111" y="7838"/>
                        <a:pt x="1348" y="7371"/>
                      </a:cubicBezTo>
                      <a:cubicBezTo>
                        <a:pt x="1941" y="6197"/>
                        <a:pt x="2556" y="5033"/>
                        <a:pt x="3200" y="3886"/>
                      </a:cubicBezTo>
                      <a:cubicBezTo>
                        <a:pt x="3840" y="2742"/>
                        <a:pt x="4803" y="306"/>
                        <a:pt x="6331" y="213"/>
                      </a:cubicBezTo>
                      <a:cubicBezTo>
                        <a:pt x="6341" y="213"/>
                        <a:pt x="6352" y="212"/>
                        <a:pt x="6363" y="212"/>
                      </a:cubicBezTo>
                      <a:cubicBezTo>
                        <a:pt x="6786" y="212"/>
                        <a:pt x="7460" y="685"/>
                        <a:pt x="7841" y="857"/>
                      </a:cubicBezTo>
                      <a:cubicBezTo>
                        <a:pt x="8375" y="1099"/>
                        <a:pt x="8905" y="1352"/>
                        <a:pt x="9428" y="1616"/>
                      </a:cubicBezTo>
                      <a:cubicBezTo>
                        <a:pt x="10113" y="1962"/>
                        <a:pt x="10790" y="2326"/>
                        <a:pt x="11454" y="2710"/>
                      </a:cubicBezTo>
                      <a:cubicBezTo>
                        <a:pt x="12056" y="3057"/>
                        <a:pt x="12968" y="3432"/>
                        <a:pt x="13441" y="3942"/>
                      </a:cubicBezTo>
                      <a:cubicBezTo>
                        <a:pt x="14548" y="5130"/>
                        <a:pt x="13908" y="5817"/>
                        <a:pt x="13389" y="6792"/>
                      </a:cubicBezTo>
                      <a:cubicBezTo>
                        <a:pt x="12984" y="7554"/>
                        <a:pt x="12574" y="8313"/>
                        <a:pt x="12162" y="9070"/>
                      </a:cubicBezTo>
                      <a:cubicBezTo>
                        <a:pt x="12130" y="9129"/>
                        <a:pt x="12183" y="9183"/>
                        <a:pt x="12233" y="9183"/>
                      </a:cubicBezTo>
                      <a:cubicBezTo>
                        <a:pt x="12256" y="9183"/>
                        <a:pt x="12278" y="9173"/>
                        <a:pt x="12292" y="9146"/>
                      </a:cubicBezTo>
                      <a:cubicBezTo>
                        <a:pt x="12929" y="7975"/>
                        <a:pt x="13984" y="6603"/>
                        <a:pt x="14319" y="5305"/>
                      </a:cubicBezTo>
                      <a:cubicBezTo>
                        <a:pt x="14614" y="4163"/>
                        <a:pt x="13316" y="3666"/>
                        <a:pt x="12514" y="3169"/>
                      </a:cubicBezTo>
                      <a:cubicBezTo>
                        <a:pt x="11082" y="2283"/>
                        <a:pt x="9591" y="1492"/>
                        <a:pt x="8059" y="792"/>
                      </a:cubicBezTo>
                      <a:cubicBezTo>
                        <a:pt x="7522" y="546"/>
                        <a:pt x="6659" y="1"/>
                        <a:pt x="59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1" name="Google Shape;4942;p59">
              <a:extLst>
                <a:ext uri="{FF2B5EF4-FFF2-40B4-BE49-F238E27FC236}">
                  <a16:creationId xmlns:a16="http://schemas.microsoft.com/office/drawing/2014/main" id="{04D4347C-3CAA-346F-2FD9-D0C7F7830861}"/>
                </a:ext>
              </a:extLst>
            </p:cNvPr>
            <p:cNvGrpSpPr/>
            <p:nvPr/>
          </p:nvGrpSpPr>
          <p:grpSpPr>
            <a:xfrm>
              <a:off x="1237231" y="1255337"/>
              <a:ext cx="2082186" cy="1963505"/>
              <a:chOff x="1063856" y="1523362"/>
              <a:chExt cx="2082186" cy="1963505"/>
            </a:xfrm>
          </p:grpSpPr>
          <p:sp>
            <p:nvSpPr>
              <p:cNvPr id="172" name="Google Shape;4943;p59">
                <a:extLst>
                  <a:ext uri="{FF2B5EF4-FFF2-40B4-BE49-F238E27FC236}">
                    <a16:creationId xmlns:a16="http://schemas.microsoft.com/office/drawing/2014/main" id="{32342678-0326-81DF-EC90-452936491923}"/>
                  </a:ext>
                </a:extLst>
              </p:cNvPr>
              <p:cNvSpPr/>
              <p:nvPr/>
            </p:nvSpPr>
            <p:spPr>
              <a:xfrm>
                <a:off x="3126468" y="2545214"/>
                <a:ext cx="19574" cy="36235"/>
              </a:xfrm>
              <a:custGeom>
                <a:avLst/>
                <a:gdLst/>
                <a:ahLst/>
                <a:cxnLst/>
                <a:rect l="l" t="t" r="r" b="b"/>
                <a:pathLst>
                  <a:path w="504" h="933" extrusionOk="0">
                    <a:moveTo>
                      <a:pt x="254" y="321"/>
                    </a:moveTo>
                    <a:cubicBezTo>
                      <a:pt x="283" y="418"/>
                      <a:pt x="311" y="517"/>
                      <a:pt x="336" y="616"/>
                    </a:cubicBezTo>
                    <a:lnTo>
                      <a:pt x="336" y="616"/>
                    </a:lnTo>
                    <a:cubicBezTo>
                      <a:pt x="282" y="649"/>
                      <a:pt x="227" y="682"/>
                      <a:pt x="172" y="716"/>
                    </a:cubicBezTo>
                    <a:lnTo>
                      <a:pt x="172" y="716"/>
                    </a:lnTo>
                    <a:cubicBezTo>
                      <a:pt x="190" y="582"/>
                      <a:pt x="218" y="450"/>
                      <a:pt x="254" y="321"/>
                    </a:cubicBezTo>
                    <a:close/>
                    <a:moveTo>
                      <a:pt x="258" y="0"/>
                    </a:moveTo>
                    <a:cubicBezTo>
                      <a:pt x="221" y="0"/>
                      <a:pt x="184" y="24"/>
                      <a:pt x="181" y="62"/>
                    </a:cubicBezTo>
                    <a:lnTo>
                      <a:pt x="181" y="62"/>
                    </a:lnTo>
                    <a:cubicBezTo>
                      <a:pt x="85" y="320"/>
                      <a:pt x="30" y="585"/>
                      <a:pt x="5" y="858"/>
                    </a:cubicBezTo>
                    <a:cubicBezTo>
                      <a:pt x="1" y="902"/>
                      <a:pt x="42" y="933"/>
                      <a:pt x="82" y="933"/>
                    </a:cubicBezTo>
                    <a:cubicBezTo>
                      <a:pt x="95" y="933"/>
                      <a:pt x="107" y="930"/>
                      <a:pt x="118" y="923"/>
                    </a:cubicBezTo>
                    <a:cubicBezTo>
                      <a:pt x="233" y="854"/>
                      <a:pt x="347" y="785"/>
                      <a:pt x="461" y="715"/>
                    </a:cubicBezTo>
                    <a:cubicBezTo>
                      <a:pt x="489" y="698"/>
                      <a:pt x="503" y="664"/>
                      <a:pt x="495" y="631"/>
                    </a:cubicBezTo>
                    <a:cubicBezTo>
                      <a:pt x="448" y="441"/>
                      <a:pt x="393" y="255"/>
                      <a:pt x="335" y="69"/>
                    </a:cubicBezTo>
                    <a:lnTo>
                      <a:pt x="335" y="69"/>
                    </a:lnTo>
                    <a:cubicBezTo>
                      <a:pt x="336" y="41"/>
                      <a:pt x="318" y="20"/>
                      <a:pt x="295" y="9"/>
                    </a:cubicBezTo>
                    <a:lnTo>
                      <a:pt x="295" y="9"/>
                    </a:lnTo>
                    <a:cubicBezTo>
                      <a:pt x="284" y="3"/>
                      <a:pt x="271" y="0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4944;p59">
                <a:extLst>
                  <a:ext uri="{FF2B5EF4-FFF2-40B4-BE49-F238E27FC236}">
                    <a16:creationId xmlns:a16="http://schemas.microsoft.com/office/drawing/2014/main" id="{6AEEFE87-C871-2DE7-DCB2-DB2F965430D5}"/>
                  </a:ext>
                </a:extLst>
              </p:cNvPr>
              <p:cNvSpPr/>
              <p:nvPr/>
            </p:nvSpPr>
            <p:spPr>
              <a:xfrm>
                <a:off x="3087320" y="2524397"/>
                <a:ext cx="49168" cy="72743"/>
              </a:xfrm>
              <a:custGeom>
                <a:avLst/>
                <a:gdLst/>
                <a:ahLst/>
                <a:cxnLst/>
                <a:rect l="l" t="t" r="r" b="b"/>
                <a:pathLst>
                  <a:path w="1266" h="1873" extrusionOk="0">
                    <a:moveTo>
                      <a:pt x="1035" y="0"/>
                    </a:moveTo>
                    <a:cubicBezTo>
                      <a:pt x="887" y="155"/>
                      <a:pt x="666" y="149"/>
                      <a:pt x="560" y="271"/>
                    </a:cubicBezTo>
                    <a:cubicBezTo>
                      <a:pt x="461" y="385"/>
                      <a:pt x="577" y="583"/>
                      <a:pt x="489" y="707"/>
                    </a:cubicBezTo>
                    <a:cubicBezTo>
                      <a:pt x="457" y="752"/>
                      <a:pt x="405" y="775"/>
                      <a:pt x="357" y="800"/>
                    </a:cubicBezTo>
                    <a:cubicBezTo>
                      <a:pt x="236" y="862"/>
                      <a:pt x="120" y="948"/>
                      <a:pt x="69" y="1074"/>
                    </a:cubicBezTo>
                    <a:cubicBezTo>
                      <a:pt x="1" y="1243"/>
                      <a:pt x="220" y="1704"/>
                      <a:pt x="288" y="1873"/>
                    </a:cubicBezTo>
                    <a:cubicBezTo>
                      <a:pt x="288" y="1873"/>
                      <a:pt x="710" y="1622"/>
                      <a:pt x="1089" y="1394"/>
                    </a:cubicBezTo>
                    <a:cubicBezTo>
                      <a:pt x="1106" y="1187"/>
                      <a:pt x="1151" y="898"/>
                      <a:pt x="1265" y="609"/>
                    </a:cubicBezTo>
                    <a:cubicBezTo>
                      <a:pt x="1199" y="403"/>
                      <a:pt x="1119" y="178"/>
                      <a:pt x="103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4945;p59">
                <a:extLst>
                  <a:ext uri="{FF2B5EF4-FFF2-40B4-BE49-F238E27FC236}">
                    <a16:creationId xmlns:a16="http://schemas.microsoft.com/office/drawing/2014/main" id="{EC101410-58DD-F9D5-8A04-4C5607C6F053}"/>
                  </a:ext>
                </a:extLst>
              </p:cNvPr>
              <p:cNvSpPr/>
              <p:nvPr/>
            </p:nvSpPr>
            <p:spPr>
              <a:xfrm>
                <a:off x="3129575" y="2548010"/>
                <a:ext cx="13321" cy="30565"/>
              </a:xfrm>
              <a:custGeom>
                <a:avLst/>
                <a:gdLst/>
                <a:ahLst/>
                <a:cxnLst/>
                <a:rect l="l" t="t" r="r" b="b"/>
                <a:pathLst>
                  <a:path w="343" h="787" extrusionOk="0">
                    <a:moveTo>
                      <a:pt x="177" y="1"/>
                    </a:moveTo>
                    <a:cubicBezTo>
                      <a:pt x="63" y="290"/>
                      <a:pt x="18" y="579"/>
                      <a:pt x="1" y="786"/>
                    </a:cubicBezTo>
                    <a:cubicBezTo>
                      <a:pt x="125" y="711"/>
                      <a:pt x="244" y="639"/>
                      <a:pt x="343" y="579"/>
                    </a:cubicBezTo>
                    <a:cubicBezTo>
                      <a:pt x="343" y="579"/>
                      <a:pt x="276" y="31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4946;p59">
                <a:extLst>
                  <a:ext uri="{FF2B5EF4-FFF2-40B4-BE49-F238E27FC236}">
                    <a16:creationId xmlns:a16="http://schemas.microsoft.com/office/drawing/2014/main" id="{5A3FA3E2-92DE-3966-43EF-2EE7D09ED526}"/>
                  </a:ext>
                </a:extLst>
              </p:cNvPr>
              <p:cNvSpPr/>
              <p:nvPr/>
            </p:nvSpPr>
            <p:spPr>
              <a:xfrm>
                <a:off x="3030307" y="2492861"/>
                <a:ext cx="82685" cy="39925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1028" extrusionOk="0">
                    <a:moveTo>
                      <a:pt x="131" y="0"/>
                    </a:moveTo>
                    <a:cubicBezTo>
                      <a:pt x="113" y="0"/>
                      <a:pt x="101" y="3"/>
                      <a:pt x="95" y="10"/>
                    </a:cubicBezTo>
                    <a:cubicBezTo>
                      <a:pt x="0" y="112"/>
                      <a:pt x="1452" y="1027"/>
                      <a:pt x="1649" y="1027"/>
                    </a:cubicBezTo>
                    <a:cubicBezTo>
                      <a:pt x="1656" y="1027"/>
                      <a:pt x="1662" y="1026"/>
                      <a:pt x="1665" y="1023"/>
                    </a:cubicBezTo>
                    <a:cubicBezTo>
                      <a:pt x="1767" y="950"/>
                      <a:pt x="2128" y="889"/>
                      <a:pt x="2061" y="806"/>
                    </a:cubicBezTo>
                    <a:cubicBezTo>
                      <a:pt x="1998" y="727"/>
                      <a:pt x="402" y="0"/>
                      <a:pt x="13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4947;p59">
                <a:extLst>
                  <a:ext uri="{FF2B5EF4-FFF2-40B4-BE49-F238E27FC236}">
                    <a16:creationId xmlns:a16="http://schemas.microsoft.com/office/drawing/2014/main" id="{661ADF01-9E60-A5B3-C3D2-616B803C1B8F}"/>
                  </a:ext>
                </a:extLst>
              </p:cNvPr>
              <p:cNvSpPr/>
              <p:nvPr/>
            </p:nvSpPr>
            <p:spPr>
              <a:xfrm>
                <a:off x="3081106" y="2521484"/>
                <a:ext cx="58878" cy="78607"/>
              </a:xfrm>
              <a:custGeom>
                <a:avLst/>
                <a:gdLst/>
                <a:ahLst/>
                <a:cxnLst/>
                <a:rect l="l" t="t" r="r" b="b"/>
                <a:pathLst>
                  <a:path w="1516" h="2024" extrusionOk="0">
                    <a:moveTo>
                      <a:pt x="1201" y="1"/>
                    </a:moveTo>
                    <a:cubicBezTo>
                      <a:pt x="1180" y="1"/>
                      <a:pt x="1158" y="9"/>
                      <a:pt x="1142" y="22"/>
                    </a:cubicBezTo>
                    <a:cubicBezTo>
                      <a:pt x="984" y="152"/>
                      <a:pt x="698" y="171"/>
                      <a:pt x="618" y="385"/>
                    </a:cubicBezTo>
                    <a:cubicBezTo>
                      <a:pt x="591" y="457"/>
                      <a:pt x="627" y="539"/>
                      <a:pt x="608" y="609"/>
                    </a:cubicBezTo>
                    <a:cubicBezTo>
                      <a:pt x="557" y="795"/>
                      <a:pt x="375" y="844"/>
                      <a:pt x="259" y="972"/>
                    </a:cubicBezTo>
                    <a:cubicBezTo>
                      <a:pt x="0" y="1260"/>
                      <a:pt x="252" y="1668"/>
                      <a:pt x="376" y="1968"/>
                    </a:cubicBezTo>
                    <a:cubicBezTo>
                      <a:pt x="388" y="2000"/>
                      <a:pt x="417" y="2023"/>
                      <a:pt x="449" y="2023"/>
                    </a:cubicBezTo>
                    <a:cubicBezTo>
                      <a:pt x="461" y="2023"/>
                      <a:pt x="473" y="2020"/>
                      <a:pt x="486" y="2013"/>
                    </a:cubicBezTo>
                    <a:cubicBezTo>
                      <a:pt x="753" y="1854"/>
                      <a:pt x="1020" y="1695"/>
                      <a:pt x="1286" y="1534"/>
                    </a:cubicBezTo>
                    <a:cubicBezTo>
                      <a:pt x="1356" y="1492"/>
                      <a:pt x="1313" y="1393"/>
                      <a:pt x="1249" y="1393"/>
                    </a:cubicBezTo>
                    <a:cubicBezTo>
                      <a:pt x="1236" y="1393"/>
                      <a:pt x="1223" y="1397"/>
                      <a:pt x="1210" y="1405"/>
                    </a:cubicBezTo>
                    <a:cubicBezTo>
                      <a:pt x="969" y="1550"/>
                      <a:pt x="726" y="1695"/>
                      <a:pt x="483" y="1839"/>
                    </a:cubicBezTo>
                    <a:lnTo>
                      <a:pt x="483" y="1839"/>
                    </a:lnTo>
                    <a:cubicBezTo>
                      <a:pt x="434" y="1723"/>
                      <a:pt x="384" y="1607"/>
                      <a:pt x="346" y="1486"/>
                    </a:cubicBezTo>
                    <a:cubicBezTo>
                      <a:pt x="292" y="1315"/>
                      <a:pt x="335" y="1129"/>
                      <a:pt x="466" y="991"/>
                    </a:cubicBezTo>
                    <a:cubicBezTo>
                      <a:pt x="521" y="932"/>
                      <a:pt x="617" y="925"/>
                      <a:pt x="672" y="863"/>
                    </a:cubicBezTo>
                    <a:cubicBezTo>
                      <a:pt x="762" y="760"/>
                      <a:pt x="730" y="688"/>
                      <a:pt x="755" y="560"/>
                    </a:cubicBezTo>
                    <a:cubicBezTo>
                      <a:pt x="794" y="368"/>
                      <a:pt x="1000" y="290"/>
                      <a:pt x="1163" y="188"/>
                    </a:cubicBezTo>
                    <a:lnTo>
                      <a:pt x="1163" y="188"/>
                    </a:lnTo>
                    <a:cubicBezTo>
                      <a:pt x="1234" y="357"/>
                      <a:pt x="1295" y="529"/>
                      <a:pt x="1353" y="704"/>
                    </a:cubicBezTo>
                    <a:cubicBezTo>
                      <a:pt x="1364" y="740"/>
                      <a:pt x="1394" y="755"/>
                      <a:pt x="1424" y="755"/>
                    </a:cubicBezTo>
                    <a:cubicBezTo>
                      <a:pt x="1470" y="755"/>
                      <a:pt x="1515" y="719"/>
                      <a:pt x="1498" y="664"/>
                    </a:cubicBezTo>
                    <a:cubicBezTo>
                      <a:pt x="1428" y="450"/>
                      <a:pt x="1352" y="242"/>
                      <a:pt x="1260" y="37"/>
                    </a:cubicBezTo>
                    <a:cubicBezTo>
                      <a:pt x="1249" y="11"/>
                      <a:pt x="1226" y="1"/>
                      <a:pt x="12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4948;p59">
                <a:extLst>
                  <a:ext uri="{FF2B5EF4-FFF2-40B4-BE49-F238E27FC236}">
                    <a16:creationId xmlns:a16="http://schemas.microsoft.com/office/drawing/2014/main" id="{43066AE6-9A72-02AE-A0C9-D94B65D2AABD}"/>
                  </a:ext>
                </a:extLst>
              </p:cNvPr>
              <p:cNvSpPr/>
              <p:nvPr/>
            </p:nvSpPr>
            <p:spPr>
              <a:xfrm>
                <a:off x="3056716" y="2493444"/>
                <a:ext cx="75345" cy="3375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869" extrusionOk="0">
                    <a:moveTo>
                      <a:pt x="122" y="0"/>
                    </a:moveTo>
                    <a:cubicBezTo>
                      <a:pt x="49" y="0"/>
                      <a:pt x="0" y="103"/>
                      <a:pt x="78" y="136"/>
                    </a:cubicBezTo>
                    <a:cubicBezTo>
                      <a:pt x="647" y="378"/>
                      <a:pt x="1217" y="620"/>
                      <a:pt x="1786" y="862"/>
                    </a:cubicBezTo>
                    <a:cubicBezTo>
                      <a:pt x="1797" y="866"/>
                      <a:pt x="1807" y="868"/>
                      <a:pt x="1818" y="868"/>
                    </a:cubicBezTo>
                    <a:cubicBezTo>
                      <a:pt x="1890" y="868"/>
                      <a:pt x="1939" y="764"/>
                      <a:pt x="1861" y="732"/>
                    </a:cubicBezTo>
                    <a:cubicBezTo>
                      <a:pt x="1293" y="490"/>
                      <a:pt x="723" y="248"/>
                      <a:pt x="154" y="7"/>
                    </a:cubicBezTo>
                    <a:cubicBezTo>
                      <a:pt x="143" y="2"/>
                      <a:pt x="132" y="0"/>
                      <a:pt x="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4949;p59">
                <a:extLst>
                  <a:ext uri="{FF2B5EF4-FFF2-40B4-BE49-F238E27FC236}">
                    <a16:creationId xmlns:a16="http://schemas.microsoft.com/office/drawing/2014/main" id="{0FDBBE8E-54CE-D419-C05B-52A8E8A9C8EF}"/>
                  </a:ext>
                </a:extLst>
              </p:cNvPr>
              <p:cNvSpPr/>
              <p:nvPr/>
            </p:nvSpPr>
            <p:spPr>
              <a:xfrm>
                <a:off x="3058192" y="2519232"/>
                <a:ext cx="49246" cy="21283"/>
              </a:xfrm>
              <a:custGeom>
                <a:avLst/>
                <a:gdLst/>
                <a:ahLst/>
                <a:cxnLst/>
                <a:rect l="l" t="t" r="r" b="b"/>
                <a:pathLst>
                  <a:path w="1268" h="548" extrusionOk="0">
                    <a:moveTo>
                      <a:pt x="1" y="0"/>
                    </a:moveTo>
                    <a:lnTo>
                      <a:pt x="1268" y="548"/>
                    </a:lnTo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4950;p59">
                <a:extLst>
                  <a:ext uri="{FF2B5EF4-FFF2-40B4-BE49-F238E27FC236}">
                    <a16:creationId xmlns:a16="http://schemas.microsoft.com/office/drawing/2014/main" id="{D46461BB-7431-F77F-5722-D8F4EBBE2C9A}"/>
                  </a:ext>
                </a:extLst>
              </p:cNvPr>
              <p:cNvSpPr/>
              <p:nvPr/>
            </p:nvSpPr>
            <p:spPr>
              <a:xfrm>
                <a:off x="3053726" y="2516435"/>
                <a:ext cx="58217" cy="26876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692" extrusionOk="0">
                    <a:moveTo>
                      <a:pt x="121" y="1"/>
                    </a:moveTo>
                    <a:cubicBezTo>
                      <a:pt x="49" y="1"/>
                      <a:pt x="0" y="103"/>
                      <a:pt x="77" y="137"/>
                    </a:cubicBezTo>
                    <a:cubicBezTo>
                      <a:pt x="500" y="319"/>
                      <a:pt x="923" y="502"/>
                      <a:pt x="1345" y="684"/>
                    </a:cubicBezTo>
                    <a:cubicBezTo>
                      <a:pt x="1356" y="689"/>
                      <a:pt x="1367" y="691"/>
                      <a:pt x="1377" y="691"/>
                    </a:cubicBezTo>
                    <a:cubicBezTo>
                      <a:pt x="1449" y="691"/>
                      <a:pt x="1498" y="588"/>
                      <a:pt x="1420" y="554"/>
                    </a:cubicBezTo>
                    <a:cubicBezTo>
                      <a:pt x="999" y="372"/>
                      <a:pt x="576" y="189"/>
                      <a:pt x="153" y="8"/>
                    </a:cubicBezTo>
                    <a:cubicBezTo>
                      <a:pt x="142" y="3"/>
                      <a:pt x="13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4951;p59">
                <a:extLst>
                  <a:ext uri="{FF2B5EF4-FFF2-40B4-BE49-F238E27FC236}">
                    <a16:creationId xmlns:a16="http://schemas.microsoft.com/office/drawing/2014/main" id="{3C70B81E-109A-7346-46DA-570B3A125F64}"/>
                  </a:ext>
                </a:extLst>
              </p:cNvPr>
              <p:cNvSpPr/>
              <p:nvPr/>
            </p:nvSpPr>
            <p:spPr>
              <a:xfrm>
                <a:off x="3039744" y="2542534"/>
                <a:ext cx="32546" cy="13011"/>
              </a:xfrm>
              <a:custGeom>
                <a:avLst/>
                <a:gdLst/>
                <a:ahLst/>
                <a:cxnLst/>
                <a:rect l="l" t="t" r="r" b="b"/>
                <a:pathLst>
                  <a:path w="838" h="335" extrusionOk="0">
                    <a:moveTo>
                      <a:pt x="1" y="0"/>
                    </a:moveTo>
                    <a:lnTo>
                      <a:pt x="837" y="335"/>
                    </a:lnTo>
                  </a:path>
                </a:pathLst>
              </a:custGeom>
              <a:solidFill>
                <a:srgbClr val="7847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4952;p59">
                <a:extLst>
                  <a:ext uri="{FF2B5EF4-FFF2-40B4-BE49-F238E27FC236}">
                    <a16:creationId xmlns:a16="http://schemas.microsoft.com/office/drawing/2014/main" id="{A4D0DC16-042D-1357-DEE8-8EF23C92BE92}"/>
                  </a:ext>
                </a:extLst>
              </p:cNvPr>
              <p:cNvSpPr/>
              <p:nvPr/>
            </p:nvSpPr>
            <p:spPr>
              <a:xfrm>
                <a:off x="3035900" y="2539505"/>
                <a:ext cx="40197" cy="19069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491" extrusionOk="0">
                    <a:moveTo>
                      <a:pt x="93" y="0"/>
                    </a:moveTo>
                    <a:cubicBezTo>
                      <a:pt x="23" y="0"/>
                      <a:pt x="0" y="119"/>
                      <a:pt x="80" y="151"/>
                    </a:cubicBezTo>
                    <a:cubicBezTo>
                      <a:pt x="358" y="262"/>
                      <a:pt x="637" y="373"/>
                      <a:pt x="916" y="485"/>
                    </a:cubicBezTo>
                    <a:cubicBezTo>
                      <a:pt x="926" y="489"/>
                      <a:pt x="935" y="491"/>
                      <a:pt x="944" y="491"/>
                    </a:cubicBezTo>
                    <a:cubicBezTo>
                      <a:pt x="1013" y="491"/>
                      <a:pt x="1035" y="372"/>
                      <a:pt x="956" y="340"/>
                    </a:cubicBezTo>
                    <a:cubicBezTo>
                      <a:pt x="677" y="228"/>
                      <a:pt x="398" y="117"/>
                      <a:pt x="120" y="6"/>
                    </a:cubicBezTo>
                    <a:cubicBezTo>
                      <a:pt x="110" y="2"/>
                      <a:pt x="101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2" name="Google Shape;4953;p59">
                <a:extLst>
                  <a:ext uri="{FF2B5EF4-FFF2-40B4-BE49-F238E27FC236}">
                    <a16:creationId xmlns:a16="http://schemas.microsoft.com/office/drawing/2014/main" id="{C94F4014-4E50-12A1-F457-6DB35A632C51}"/>
                  </a:ext>
                </a:extLst>
              </p:cNvPr>
              <p:cNvGrpSpPr/>
              <p:nvPr/>
            </p:nvGrpSpPr>
            <p:grpSpPr>
              <a:xfrm>
                <a:off x="1063856" y="1523362"/>
                <a:ext cx="2063701" cy="1963505"/>
                <a:chOff x="1063856" y="1523362"/>
                <a:chExt cx="2063701" cy="1963505"/>
              </a:xfrm>
            </p:grpSpPr>
            <p:sp>
              <p:nvSpPr>
                <p:cNvPr id="183" name="Google Shape;4954;p59">
                  <a:extLst>
                    <a:ext uri="{FF2B5EF4-FFF2-40B4-BE49-F238E27FC236}">
                      <a16:creationId xmlns:a16="http://schemas.microsoft.com/office/drawing/2014/main" id="{29BF3971-8814-CB92-8AFB-47EF210694D6}"/>
                    </a:ext>
                  </a:extLst>
                </p:cNvPr>
                <p:cNvSpPr/>
                <p:nvPr/>
              </p:nvSpPr>
              <p:spPr>
                <a:xfrm>
                  <a:off x="1445355" y="2555389"/>
                  <a:ext cx="534715" cy="632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8" h="16277" extrusionOk="0">
                      <a:moveTo>
                        <a:pt x="3188" y="0"/>
                      </a:moveTo>
                      <a:lnTo>
                        <a:pt x="1" y="2823"/>
                      </a:lnTo>
                      <a:cubicBezTo>
                        <a:pt x="1" y="2823"/>
                        <a:pt x="310" y="5780"/>
                        <a:pt x="1881" y="6646"/>
                      </a:cubicBezTo>
                      <a:cubicBezTo>
                        <a:pt x="3648" y="12142"/>
                        <a:pt x="6748" y="16276"/>
                        <a:pt x="9496" y="16276"/>
                      </a:cubicBezTo>
                      <a:cubicBezTo>
                        <a:pt x="11299" y="16276"/>
                        <a:pt x="13247" y="14127"/>
                        <a:pt x="13768" y="13617"/>
                      </a:cubicBezTo>
                      <a:cubicBezTo>
                        <a:pt x="11982" y="12134"/>
                        <a:pt x="10700" y="10326"/>
                        <a:pt x="9945" y="9078"/>
                      </a:cubicBezTo>
                      <a:lnTo>
                        <a:pt x="9324" y="9544"/>
                      </a:lnTo>
                      <a:cubicBezTo>
                        <a:pt x="9324" y="9544"/>
                        <a:pt x="7597" y="7231"/>
                        <a:pt x="6100" y="4745"/>
                      </a:cubicBezTo>
                      <a:cubicBezTo>
                        <a:pt x="6100" y="4745"/>
                        <a:pt x="6848" y="2912"/>
                        <a:pt x="6007" y="995"/>
                      </a:cubicBezTo>
                      <a:cubicBezTo>
                        <a:pt x="6007" y="995"/>
                        <a:pt x="4104" y="426"/>
                        <a:pt x="318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" name="Google Shape;4955;p59">
                  <a:extLst>
                    <a:ext uri="{FF2B5EF4-FFF2-40B4-BE49-F238E27FC236}">
                      <a16:creationId xmlns:a16="http://schemas.microsoft.com/office/drawing/2014/main" id="{2446ED95-E94E-A059-E25E-16D7CC3EFEFD}"/>
                    </a:ext>
                  </a:extLst>
                </p:cNvPr>
                <p:cNvSpPr/>
                <p:nvPr/>
              </p:nvSpPr>
              <p:spPr>
                <a:xfrm>
                  <a:off x="1072439" y="1961371"/>
                  <a:ext cx="652664" cy="763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05" h="19670" extrusionOk="0">
                      <a:moveTo>
                        <a:pt x="10967" y="1"/>
                      </a:moveTo>
                      <a:cubicBezTo>
                        <a:pt x="10956" y="1"/>
                        <a:pt x="10945" y="2"/>
                        <a:pt x="10934" y="6"/>
                      </a:cubicBezTo>
                      <a:cubicBezTo>
                        <a:pt x="7228" y="1105"/>
                        <a:pt x="3611" y="2444"/>
                        <a:pt x="81" y="4022"/>
                      </a:cubicBezTo>
                      <a:cubicBezTo>
                        <a:pt x="27" y="4046"/>
                        <a:pt x="0" y="4108"/>
                        <a:pt x="19" y="4163"/>
                      </a:cubicBezTo>
                      <a:cubicBezTo>
                        <a:pt x="1749" y="9373"/>
                        <a:pt x="3653" y="14518"/>
                        <a:pt x="5731" y="19598"/>
                      </a:cubicBezTo>
                      <a:cubicBezTo>
                        <a:pt x="5749" y="19642"/>
                        <a:pt x="5792" y="19670"/>
                        <a:pt x="5838" y="19670"/>
                      </a:cubicBezTo>
                      <a:cubicBezTo>
                        <a:pt x="5848" y="19670"/>
                        <a:pt x="5859" y="19668"/>
                        <a:pt x="5870" y="19665"/>
                      </a:cubicBezTo>
                      <a:cubicBezTo>
                        <a:pt x="9577" y="18566"/>
                        <a:pt x="13194" y="17227"/>
                        <a:pt x="16723" y="15649"/>
                      </a:cubicBezTo>
                      <a:cubicBezTo>
                        <a:pt x="16777" y="15624"/>
                        <a:pt x="16804" y="15563"/>
                        <a:pt x="16785" y="15507"/>
                      </a:cubicBezTo>
                      <a:cubicBezTo>
                        <a:pt x="15056" y="10299"/>
                        <a:pt x="13151" y="5153"/>
                        <a:pt x="11074" y="73"/>
                      </a:cubicBezTo>
                      <a:cubicBezTo>
                        <a:pt x="11056" y="28"/>
                        <a:pt x="11013" y="1"/>
                        <a:pt x="109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" name="Google Shape;4956;p59">
                  <a:extLst>
                    <a:ext uri="{FF2B5EF4-FFF2-40B4-BE49-F238E27FC236}">
                      <a16:creationId xmlns:a16="http://schemas.microsoft.com/office/drawing/2014/main" id="{BC43DF06-2CA6-9F3B-3CE3-77BBB07B1462}"/>
                    </a:ext>
                  </a:extLst>
                </p:cNvPr>
                <p:cNvSpPr/>
                <p:nvPr/>
              </p:nvSpPr>
              <p:spPr>
                <a:xfrm>
                  <a:off x="1098111" y="2028288"/>
                  <a:ext cx="426824" cy="159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0" h="4098" extrusionOk="0">
                      <a:moveTo>
                        <a:pt x="10959" y="1"/>
                      </a:moveTo>
                      <a:cubicBezTo>
                        <a:pt x="10957" y="1"/>
                        <a:pt x="10954" y="1"/>
                        <a:pt x="10952" y="2"/>
                      </a:cubicBezTo>
                      <a:cubicBezTo>
                        <a:pt x="7255" y="1151"/>
                        <a:pt x="3577" y="2512"/>
                        <a:pt x="21" y="4047"/>
                      </a:cubicBezTo>
                      <a:cubicBezTo>
                        <a:pt x="7" y="4052"/>
                        <a:pt x="1" y="4068"/>
                        <a:pt x="7" y="4082"/>
                      </a:cubicBezTo>
                      <a:cubicBezTo>
                        <a:pt x="11" y="4092"/>
                        <a:pt x="21" y="4098"/>
                        <a:pt x="32" y="4098"/>
                      </a:cubicBezTo>
                      <a:cubicBezTo>
                        <a:pt x="35" y="4098"/>
                        <a:pt x="39" y="4097"/>
                        <a:pt x="42" y="4096"/>
                      </a:cubicBezTo>
                      <a:cubicBezTo>
                        <a:pt x="3597" y="2562"/>
                        <a:pt x="7272" y="1201"/>
                        <a:pt x="10968" y="52"/>
                      </a:cubicBezTo>
                      <a:cubicBezTo>
                        <a:pt x="10982" y="48"/>
                        <a:pt x="10989" y="33"/>
                        <a:pt x="10985" y="19"/>
                      </a:cubicBezTo>
                      <a:cubicBezTo>
                        <a:pt x="10981" y="8"/>
                        <a:pt x="10970" y="1"/>
                        <a:pt x="109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6" name="Google Shape;4957;p59">
                  <a:extLst>
                    <a:ext uri="{FF2B5EF4-FFF2-40B4-BE49-F238E27FC236}">
                      <a16:creationId xmlns:a16="http://schemas.microsoft.com/office/drawing/2014/main" id="{B28226CB-CB83-A446-50AE-1848B9AF688E}"/>
                    </a:ext>
                  </a:extLst>
                </p:cNvPr>
                <p:cNvSpPr/>
                <p:nvPr/>
              </p:nvSpPr>
              <p:spPr>
                <a:xfrm>
                  <a:off x="1112286" y="2068912"/>
                  <a:ext cx="428844" cy="159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2" h="4119" extrusionOk="0">
                      <a:moveTo>
                        <a:pt x="11011" y="1"/>
                      </a:moveTo>
                      <a:cubicBezTo>
                        <a:pt x="11009" y="1"/>
                        <a:pt x="11006" y="1"/>
                        <a:pt x="11004" y="2"/>
                      </a:cubicBezTo>
                      <a:cubicBezTo>
                        <a:pt x="7299" y="1192"/>
                        <a:pt x="3604" y="2560"/>
                        <a:pt x="20" y="4067"/>
                      </a:cubicBezTo>
                      <a:cubicBezTo>
                        <a:pt x="6" y="4072"/>
                        <a:pt x="0" y="4088"/>
                        <a:pt x="5" y="4102"/>
                      </a:cubicBezTo>
                      <a:cubicBezTo>
                        <a:pt x="10" y="4113"/>
                        <a:pt x="20" y="4119"/>
                        <a:pt x="31" y="4119"/>
                      </a:cubicBezTo>
                      <a:cubicBezTo>
                        <a:pt x="34" y="4119"/>
                        <a:pt x="38" y="4118"/>
                        <a:pt x="40" y="4116"/>
                      </a:cubicBezTo>
                      <a:cubicBezTo>
                        <a:pt x="3624" y="2610"/>
                        <a:pt x="7318" y="1243"/>
                        <a:pt x="11020" y="53"/>
                      </a:cubicBezTo>
                      <a:cubicBezTo>
                        <a:pt x="11034" y="48"/>
                        <a:pt x="11042" y="33"/>
                        <a:pt x="11037" y="19"/>
                      </a:cubicBezTo>
                      <a:cubicBezTo>
                        <a:pt x="11034" y="8"/>
                        <a:pt x="11022" y="1"/>
                        <a:pt x="1101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7" name="Google Shape;4958;p59">
                  <a:extLst>
                    <a:ext uri="{FF2B5EF4-FFF2-40B4-BE49-F238E27FC236}">
                      <a16:creationId xmlns:a16="http://schemas.microsoft.com/office/drawing/2014/main" id="{6E89D50A-4D18-9292-13B7-D205A16BEFB0}"/>
                    </a:ext>
                  </a:extLst>
                </p:cNvPr>
                <p:cNvSpPr/>
                <p:nvPr/>
              </p:nvSpPr>
              <p:spPr>
                <a:xfrm>
                  <a:off x="1126617" y="2109613"/>
                  <a:ext cx="430553" cy="160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6" h="4136" extrusionOk="0">
                      <a:moveTo>
                        <a:pt x="11056" y="1"/>
                      </a:moveTo>
                      <a:cubicBezTo>
                        <a:pt x="11053" y="1"/>
                        <a:pt x="11050" y="1"/>
                        <a:pt x="11047" y="2"/>
                      </a:cubicBezTo>
                      <a:cubicBezTo>
                        <a:pt x="7342" y="1231"/>
                        <a:pt x="3632" y="2604"/>
                        <a:pt x="20" y="4083"/>
                      </a:cubicBezTo>
                      <a:cubicBezTo>
                        <a:pt x="7" y="4089"/>
                        <a:pt x="0" y="4104"/>
                        <a:pt x="6" y="4118"/>
                      </a:cubicBezTo>
                      <a:cubicBezTo>
                        <a:pt x="10" y="4128"/>
                        <a:pt x="20" y="4135"/>
                        <a:pt x="30" y="4135"/>
                      </a:cubicBezTo>
                      <a:cubicBezTo>
                        <a:pt x="34" y="4135"/>
                        <a:pt x="37" y="4134"/>
                        <a:pt x="41" y="4132"/>
                      </a:cubicBezTo>
                      <a:cubicBezTo>
                        <a:pt x="3651" y="2654"/>
                        <a:pt x="7360" y="1282"/>
                        <a:pt x="11065" y="53"/>
                      </a:cubicBezTo>
                      <a:cubicBezTo>
                        <a:pt x="11079" y="49"/>
                        <a:pt x="11086" y="34"/>
                        <a:pt x="11081" y="20"/>
                      </a:cubicBezTo>
                      <a:cubicBezTo>
                        <a:pt x="11078" y="9"/>
                        <a:pt x="11067" y="1"/>
                        <a:pt x="1105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8" name="Google Shape;4959;p59">
                  <a:extLst>
                    <a:ext uri="{FF2B5EF4-FFF2-40B4-BE49-F238E27FC236}">
                      <a16:creationId xmlns:a16="http://schemas.microsoft.com/office/drawing/2014/main" id="{07EF7CFC-AE58-D3E7-365B-AC6C2CE742DC}"/>
                    </a:ext>
                  </a:extLst>
                </p:cNvPr>
                <p:cNvSpPr/>
                <p:nvPr/>
              </p:nvSpPr>
              <p:spPr>
                <a:xfrm>
                  <a:off x="1141142" y="2150432"/>
                  <a:ext cx="431873" cy="161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20" h="4147" extrusionOk="0">
                      <a:moveTo>
                        <a:pt x="11089" y="0"/>
                      </a:moveTo>
                      <a:cubicBezTo>
                        <a:pt x="11086" y="0"/>
                        <a:pt x="11084" y="1"/>
                        <a:pt x="11081" y="2"/>
                      </a:cubicBezTo>
                      <a:cubicBezTo>
                        <a:pt x="7375" y="1268"/>
                        <a:pt x="3654" y="2646"/>
                        <a:pt x="21" y="4095"/>
                      </a:cubicBezTo>
                      <a:cubicBezTo>
                        <a:pt x="7" y="4100"/>
                        <a:pt x="0" y="4116"/>
                        <a:pt x="6" y="4129"/>
                      </a:cubicBezTo>
                      <a:cubicBezTo>
                        <a:pt x="10" y="4140"/>
                        <a:pt x="20" y="4147"/>
                        <a:pt x="31" y="4147"/>
                      </a:cubicBezTo>
                      <a:cubicBezTo>
                        <a:pt x="34" y="4147"/>
                        <a:pt x="37" y="4146"/>
                        <a:pt x="40" y="4144"/>
                      </a:cubicBezTo>
                      <a:cubicBezTo>
                        <a:pt x="3673" y="2695"/>
                        <a:pt x="7394" y="1319"/>
                        <a:pt x="11099" y="52"/>
                      </a:cubicBezTo>
                      <a:cubicBezTo>
                        <a:pt x="11112" y="47"/>
                        <a:pt x="11119" y="32"/>
                        <a:pt x="11115" y="18"/>
                      </a:cubicBezTo>
                      <a:cubicBezTo>
                        <a:pt x="11111" y="7"/>
                        <a:pt x="11100" y="0"/>
                        <a:pt x="1108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9" name="Google Shape;4960;p59">
                  <a:extLst>
                    <a:ext uri="{FF2B5EF4-FFF2-40B4-BE49-F238E27FC236}">
                      <a16:creationId xmlns:a16="http://schemas.microsoft.com/office/drawing/2014/main" id="{AFB2399F-A2FA-193E-EE0E-65416D856562}"/>
                    </a:ext>
                  </a:extLst>
                </p:cNvPr>
                <p:cNvSpPr/>
                <p:nvPr/>
              </p:nvSpPr>
              <p:spPr>
                <a:xfrm>
                  <a:off x="1155862" y="2191289"/>
                  <a:ext cx="432766" cy="1613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3" h="4155" extrusionOk="0">
                      <a:moveTo>
                        <a:pt x="11113" y="1"/>
                      </a:moveTo>
                      <a:cubicBezTo>
                        <a:pt x="11110" y="1"/>
                        <a:pt x="11107" y="1"/>
                        <a:pt x="11105" y="2"/>
                      </a:cubicBezTo>
                      <a:cubicBezTo>
                        <a:pt x="7402" y="1306"/>
                        <a:pt x="3673" y="2685"/>
                        <a:pt x="21" y="4103"/>
                      </a:cubicBezTo>
                      <a:cubicBezTo>
                        <a:pt x="7" y="4108"/>
                        <a:pt x="1" y="4124"/>
                        <a:pt x="6" y="4138"/>
                      </a:cubicBezTo>
                      <a:cubicBezTo>
                        <a:pt x="11" y="4148"/>
                        <a:pt x="20" y="4155"/>
                        <a:pt x="31" y="4155"/>
                      </a:cubicBezTo>
                      <a:cubicBezTo>
                        <a:pt x="34" y="4155"/>
                        <a:pt x="38" y="4154"/>
                        <a:pt x="40" y="4153"/>
                      </a:cubicBezTo>
                      <a:cubicBezTo>
                        <a:pt x="3692" y="2735"/>
                        <a:pt x="7421" y="1355"/>
                        <a:pt x="11122" y="53"/>
                      </a:cubicBezTo>
                      <a:cubicBezTo>
                        <a:pt x="11136" y="47"/>
                        <a:pt x="11143" y="33"/>
                        <a:pt x="11139" y="19"/>
                      </a:cubicBezTo>
                      <a:cubicBezTo>
                        <a:pt x="11134" y="7"/>
                        <a:pt x="11124" y="1"/>
                        <a:pt x="1111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" name="Google Shape;4961;p59">
                  <a:extLst>
                    <a:ext uri="{FF2B5EF4-FFF2-40B4-BE49-F238E27FC236}">
                      <a16:creationId xmlns:a16="http://schemas.microsoft.com/office/drawing/2014/main" id="{A2CC095C-04C4-74FA-6F65-FA71014F848E}"/>
                    </a:ext>
                  </a:extLst>
                </p:cNvPr>
                <p:cNvSpPr/>
                <p:nvPr/>
              </p:nvSpPr>
              <p:spPr>
                <a:xfrm>
                  <a:off x="1170814" y="2232223"/>
                  <a:ext cx="433310" cy="161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7" h="4160" extrusionOk="0">
                      <a:moveTo>
                        <a:pt x="11125" y="0"/>
                      </a:moveTo>
                      <a:cubicBezTo>
                        <a:pt x="11123" y="0"/>
                        <a:pt x="11120" y="1"/>
                        <a:pt x="11117" y="2"/>
                      </a:cubicBezTo>
                      <a:cubicBezTo>
                        <a:pt x="7427" y="1339"/>
                        <a:pt x="3693" y="2720"/>
                        <a:pt x="21" y="4108"/>
                      </a:cubicBezTo>
                      <a:cubicBezTo>
                        <a:pt x="7" y="4113"/>
                        <a:pt x="0" y="4128"/>
                        <a:pt x="5" y="4142"/>
                      </a:cubicBezTo>
                      <a:cubicBezTo>
                        <a:pt x="10" y="4153"/>
                        <a:pt x="19" y="4160"/>
                        <a:pt x="31" y="4160"/>
                      </a:cubicBezTo>
                      <a:cubicBezTo>
                        <a:pt x="33" y="4160"/>
                        <a:pt x="37" y="4159"/>
                        <a:pt x="39" y="4158"/>
                      </a:cubicBezTo>
                      <a:cubicBezTo>
                        <a:pt x="3713" y="2771"/>
                        <a:pt x="7445" y="1389"/>
                        <a:pt x="11134" y="52"/>
                      </a:cubicBezTo>
                      <a:cubicBezTo>
                        <a:pt x="11148" y="47"/>
                        <a:pt x="11156" y="32"/>
                        <a:pt x="11151" y="18"/>
                      </a:cubicBezTo>
                      <a:cubicBezTo>
                        <a:pt x="11147" y="7"/>
                        <a:pt x="11136" y="0"/>
                        <a:pt x="1112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1" name="Google Shape;4962;p59">
                  <a:extLst>
                    <a:ext uri="{FF2B5EF4-FFF2-40B4-BE49-F238E27FC236}">
                      <a16:creationId xmlns:a16="http://schemas.microsoft.com/office/drawing/2014/main" id="{98339D84-AD16-B8FF-FB4D-D1A0816D0E67}"/>
                    </a:ext>
                  </a:extLst>
                </p:cNvPr>
                <p:cNvSpPr/>
                <p:nvPr/>
              </p:nvSpPr>
              <p:spPr>
                <a:xfrm>
                  <a:off x="1185922" y="2273235"/>
                  <a:ext cx="433427" cy="1616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60" h="4161" extrusionOk="0">
                      <a:moveTo>
                        <a:pt x="11129" y="1"/>
                      </a:moveTo>
                      <a:cubicBezTo>
                        <a:pt x="11126" y="1"/>
                        <a:pt x="11123" y="1"/>
                        <a:pt x="11120" y="2"/>
                      </a:cubicBezTo>
                      <a:cubicBezTo>
                        <a:pt x="7462" y="1365"/>
                        <a:pt x="3729" y="2747"/>
                        <a:pt x="21" y="4109"/>
                      </a:cubicBezTo>
                      <a:cubicBezTo>
                        <a:pt x="8" y="4114"/>
                        <a:pt x="1" y="4129"/>
                        <a:pt x="6" y="4143"/>
                      </a:cubicBezTo>
                      <a:cubicBezTo>
                        <a:pt x="10" y="4154"/>
                        <a:pt x="21" y="4160"/>
                        <a:pt x="31" y="4160"/>
                      </a:cubicBezTo>
                      <a:cubicBezTo>
                        <a:pt x="34" y="4160"/>
                        <a:pt x="37" y="4160"/>
                        <a:pt x="41" y="4158"/>
                      </a:cubicBezTo>
                      <a:cubicBezTo>
                        <a:pt x="3747" y="2796"/>
                        <a:pt x="7481" y="1415"/>
                        <a:pt x="11138" y="52"/>
                      </a:cubicBezTo>
                      <a:cubicBezTo>
                        <a:pt x="11152" y="47"/>
                        <a:pt x="11159" y="31"/>
                        <a:pt x="11154" y="18"/>
                      </a:cubicBezTo>
                      <a:cubicBezTo>
                        <a:pt x="11150" y="7"/>
                        <a:pt x="11140" y="1"/>
                        <a:pt x="1112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2" name="Google Shape;4963;p59">
                  <a:extLst>
                    <a:ext uri="{FF2B5EF4-FFF2-40B4-BE49-F238E27FC236}">
                      <a16:creationId xmlns:a16="http://schemas.microsoft.com/office/drawing/2014/main" id="{274C7856-B3DF-94FE-50C1-B0EEEB3913F7}"/>
                    </a:ext>
                  </a:extLst>
                </p:cNvPr>
                <p:cNvSpPr/>
                <p:nvPr/>
              </p:nvSpPr>
              <p:spPr>
                <a:xfrm>
                  <a:off x="1201262" y="2314287"/>
                  <a:ext cx="433077" cy="161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1" h="4158" extrusionOk="0">
                      <a:moveTo>
                        <a:pt x="11121" y="1"/>
                      </a:moveTo>
                      <a:cubicBezTo>
                        <a:pt x="11117" y="1"/>
                        <a:pt x="11114" y="2"/>
                        <a:pt x="11111" y="3"/>
                      </a:cubicBezTo>
                      <a:cubicBezTo>
                        <a:pt x="7451" y="1405"/>
                        <a:pt x="3720" y="2786"/>
                        <a:pt x="22" y="4106"/>
                      </a:cubicBezTo>
                      <a:cubicBezTo>
                        <a:pt x="8" y="4112"/>
                        <a:pt x="0" y="4127"/>
                        <a:pt x="5" y="4140"/>
                      </a:cubicBezTo>
                      <a:cubicBezTo>
                        <a:pt x="10" y="4152"/>
                        <a:pt x="19" y="4158"/>
                        <a:pt x="31" y="4158"/>
                      </a:cubicBezTo>
                      <a:cubicBezTo>
                        <a:pt x="33" y="4158"/>
                        <a:pt x="37" y="4158"/>
                        <a:pt x="39" y="4157"/>
                      </a:cubicBezTo>
                      <a:cubicBezTo>
                        <a:pt x="3738" y="2836"/>
                        <a:pt x="7469" y="1455"/>
                        <a:pt x="11130" y="52"/>
                      </a:cubicBezTo>
                      <a:cubicBezTo>
                        <a:pt x="11144" y="47"/>
                        <a:pt x="11151" y="32"/>
                        <a:pt x="11146" y="18"/>
                      </a:cubicBezTo>
                      <a:cubicBezTo>
                        <a:pt x="11142" y="8"/>
                        <a:pt x="11132" y="1"/>
                        <a:pt x="1112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3" name="Google Shape;4964;p59">
                  <a:extLst>
                    <a:ext uri="{FF2B5EF4-FFF2-40B4-BE49-F238E27FC236}">
                      <a16:creationId xmlns:a16="http://schemas.microsoft.com/office/drawing/2014/main" id="{E8DAF276-206C-A8DC-263C-57AA12592809}"/>
                    </a:ext>
                  </a:extLst>
                </p:cNvPr>
                <p:cNvSpPr/>
                <p:nvPr/>
              </p:nvSpPr>
              <p:spPr>
                <a:xfrm>
                  <a:off x="1216797" y="2355454"/>
                  <a:ext cx="432378" cy="1612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33" h="4151" extrusionOk="0">
                      <a:moveTo>
                        <a:pt x="11103" y="1"/>
                      </a:moveTo>
                      <a:cubicBezTo>
                        <a:pt x="11100" y="1"/>
                        <a:pt x="11097" y="1"/>
                        <a:pt x="11093" y="3"/>
                      </a:cubicBezTo>
                      <a:cubicBezTo>
                        <a:pt x="7450" y="1436"/>
                        <a:pt x="3725" y="2815"/>
                        <a:pt x="22" y="4099"/>
                      </a:cubicBezTo>
                      <a:cubicBezTo>
                        <a:pt x="8" y="4105"/>
                        <a:pt x="1" y="4120"/>
                        <a:pt x="5" y="4133"/>
                      </a:cubicBezTo>
                      <a:cubicBezTo>
                        <a:pt x="9" y="4145"/>
                        <a:pt x="19" y="4151"/>
                        <a:pt x="31" y="4151"/>
                      </a:cubicBezTo>
                      <a:cubicBezTo>
                        <a:pt x="33" y="4151"/>
                        <a:pt x="37" y="4151"/>
                        <a:pt x="39" y="4150"/>
                      </a:cubicBezTo>
                      <a:cubicBezTo>
                        <a:pt x="3743" y="2865"/>
                        <a:pt x="7469" y="1486"/>
                        <a:pt x="11112" y="52"/>
                      </a:cubicBezTo>
                      <a:cubicBezTo>
                        <a:pt x="11126" y="46"/>
                        <a:pt x="11133" y="32"/>
                        <a:pt x="11127" y="18"/>
                      </a:cubicBezTo>
                      <a:cubicBezTo>
                        <a:pt x="11123" y="7"/>
                        <a:pt x="11114" y="1"/>
                        <a:pt x="1110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4" name="Google Shape;4965;p59">
                  <a:extLst>
                    <a:ext uri="{FF2B5EF4-FFF2-40B4-BE49-F238E27FC236}">
                      <a16:creationId xmlns:a16="http://schemas.microsoft.com/office/drawing/2014/main" id="{392383CB-B71F-4994-CAE1-F7291AF07496}"/>
                    </a:ext>
                  </a:extLst>
                </p:cNvPr>
                <p:cNvSpPr/>
                <p:nvPr/>
              </p:nvSpPr>
              <p:spPr>
                <a:xfrm>
                  <a:off x="1232565" y="2396700"/>
                  <a:ext cx="431252" cy="160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4" h="4141" extrusionOk="0">
                      <a:moveTo>
                        <a:pt x="11074" y="1"/>
                      </a:moveTo>
                      <a:cubicBezTo>
                        <a:pt x="11070" y="1"/>
                        <a:pt x="11067" y="1"/>
                        <a:pt x="11064" y="2"/>
                      </a:cubicBezTo>
                      <a:cubicBezTo>
                        <a:pt x="7440" y="1467"/>
                        <a:pt x="3725" y="2842"/>
                        <a:pt x="21" y="4089"/>
                      </a:cubicBezTo>
                      <a:cubicBezTo>
                        <a:pt x="7" y="4093"/>
                        <a:pt x="0" y="4108"/>
                        <a:pt x="4" y="4122"/>
                      </a:cubicBezTo>
                      <a:cubicBezTo>
                        <a:pt x="8" y="4133"/>
                        <a:pt x="18" y="4140"/>
                        <a:pt x="30" y="4140"/>
                      </a:cubicBezTo>
                      <a:cubicBezTo>
                        <a:pt x="32" y="4140"/>
                        <a:pt x="35" y="4140"/>
                        <a:pt x="38" y="4138"/>
                      </a:cubicBezTo>
                      <a:cubicBezTo>
                        <a:pt x="3743" y="2892"/>
                        <a:pt x="7459" y="1516"/>
                        <a:pt x="11084" y="51"/>
                      </a:cubicBezTo>
                      <a:cubicBezTo>
                        <a:pt x="11097" y="46"/>
                        <a:pt x="11104" y="30"/>
                        <a:pt x="11098" y="17"/>
                      </a:cubicBezTo>
                      <a:cubicBezTo>
                        <a:pt x="11094" y="7"/>
                        <a:pt x="11084" y="1"/>
                        <a:pt x="110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" name="Google Shape;4966;p59">
                  <a:extLst>
                    <a:ext uri="{FF2B5EF4-FFF2-40B4-BE49-F238E27FC236}">
                      <a16:creationId xmlns:a16="http://schemas.microsoft.com/office/drawing/2014/main" id="{23D4B3BC-D4EF-063E-70B6-B749306B92EE}"/>
                    </a:ext>
                  </a:extLst>
                </p:cNvPr>
                <p:cNvSpPr/>
                <p:nvPr/>
              </p:nvSpPr>
              <p:spPr>
                <a:xfrm>
                  <a:off x="1248450" y="2437984"/>
                  <a:ext cx="429815" cy="160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67" h="4127" extrusionOk="0">
                      <a:moveTo>
                        <a:pt x="11036" y="1"/>
                      </a:moveTo>
                      <a:cubicBezTo>
                        <a:pt x="11033" y="1"/>
                        <a:pt x="11029" y="1"/>
                        <a:pt x="11026" y="3"/>
                      </a:cubicBezTo>
                      <a:cubicBezTo>
                        <a:pt x="7427" y="1496"/>
                        <a:pt x="3725" y="2866"/>
                        <a:pt x="22" y="4074"/>
                      </a:cubicBezTo>
                      <a:cubicBezTo>
                        <a:pt x="8" y="4080"/>
                        <a:pt x="1" y="4094"/>
                        <a:pt x="6" y="4108"/>
                      </a:cubicBezTo>
                      <a:cubicBezTo>
                        <a:pt x="9" y="4120"/>
                        <a:pt x="20" y="4127"/>
                        <a:pt x="31" y="4127"/>
                      </a:cubicBezTo>
                      <a:cubicBezTo>
                        <a:pt x="34" y="4127"/>
                        <a:pt x="36" y="4126"/>
                        <a:pt x="39" y="4125"/>
                      </a:cubicBezTo>
                      <a:cubicBezTo>
                        <a:pt x="3744" y="2917"/>
                        <a:pt x="7447" y="1546"/>
                        <a:pt x="11047" y="52"/>
                      </a:cubicBezTo>
                      <a:cubicBezTo>
                        <a:pt x="11060" y="47"/>
                        <a:pt x="11067" y="31"/>
                        <a:pt x="11061" y="17"/>
                      </a:cubicBezTo>
                      <a:cubicBezTo>
                        <a:pt x="11057" y="7"/>
                        <a:pt x="11047" y="1"/>
                        <a:pt x="110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" name="Google Shape;4967;p59">
                  <a:extLst>
                    <a:ext uri="{FF2B5EF4-FFF2-40B4-BE49-F238E27FC236}">
                      <a16:creationId xmlns:a16="http://schemas.microsoft.com/office/drawing/2014/main" id="{D7774431-E6D5-11EA-125A-ADCEBE647B5E}"/>
                    </a:ext>
                  </a:extLst>
                </p:cNvPr>
                <p:cNvSpPr/>
                <p:nvPr/>
              </p:nvSpPr>
              <p:spPr>
                <a:xfrm>
                  <a:off x="1264606" y="2479385"/>
                  <a:ext cx="427873" cy="159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17" h="4108" extrusionOk="0">
                      <a:moveTo>
                        <a:pt x="10986" y="0"/>
                      </a:moveTo>
                      <a:cubicBezTo>
                        <a:pt x="10983" y="0"/>
                        <a:pt x="10980" y="1"/>
                        <a:pt x="10976" y="2"/>
                      </a:cubicBezTo>
                      <a:cubicBezTo>
                        <a:pt x="7406" y="1523"/>
                        <a:pt x="3721" y="2887"/>
                        <a:pt x="22" y="4056"/>
                      </a:cubicBezTo>
                      <a:cubicBezTo>
                        <a:pt x="8" y="4060"/>
                        <a:pt x="0" y="4075"/>
                        <a:pt x="5" y="4089"/>
                      </a:cubicBezTo>
                      <a:cubicBezTo>
                        <a:pt x="9" y="4101"/>
                        <a:pt x="19" y="4108"/>
                        <a:pt x="31" y="4108"/>
                      </a:cubicBezTo>
                      <a:cubicBezTo>
                        <a:pt x="33" y="4108"/>
                        <a:pt x="36" y="4108"/>
                        <a:pt x="39" y="4107"/>
                      </a:cubicBezTo>
                      <a:cubicBezTo>
                        <a:pt x="3738" y="2938"/>
                        <a:pt x="7425" y="1573"/>
                        <a:pt x="10997" y="51"/>
                      </a:cubicBezTo>
                      <a:cubicBezTo>
                        <a:pt x="11010" y="46"/>
                        <a:pt x="11017" y="30"/>
                        <a:pt x="11011" y="16"/>
                      </a:cubicBezTo>
                      <a:cubicBezTo>
                        <a:pt x="11007" y="6"/>
                        <a:pt x="10996" y="0"/>
                        <a:pt x="1098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" name="Google Shape;4968;p59">
                  <a:extLst>
                    <a:ext uri="{FF2B5EF4-FFF2-40B4-BE49-F238E27FC236}">
                      <a16:creationId xmlns:a16="http://schemas.microsoft.com/office/drawing/2014/main" id="{DB32DDDB-2421-CACD-C28A-725A988298F4}"/>
                    </a:ext>
                  </a:extLst>
                </p:cNvPr>
                <p:cNvSpPr/>
                <p:nvPr/>
              </p:nvSpPr>
              <p:spPr>
                <a:xfrm>
                  <a:off x="1280957" y="2520824"/>
                  <a:ext cx="425542" cy="1587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57" h="4087" extrusionOk="0">
                      <a:moveTo>
                        <a:pt x="10927" y="1"/>
                      </a:moveTo>
                      <a:cubicBezTo>
                        <a:pt x="10923" y="1"/>
                        <a:pt x="10920" y="2"/>
                        <a:pt x="10916" y="3"/>
                      </a:cubicBezTo>
                      <a:cubicBezTo>
                        <a:pt x="7379" y="1549"/>
                        <a:pt x="3713" y="2906"/>
                        <a:pt x="22" y="4034"/>
                      </a:cubicBezTo>
                      <a:cubicBezTo>
                        <a:pt x="8" y="4039"/>
                        <a:pt x="0" y="4053"/>
                        <a:pt x="4" y="4067"/>
                      </a:cubicBezTo>
                      <a:cubicBezTo>
                        <a:pt x="8" y="4079"/>
                        <a:pt x="18" y="4087"/>
                        <a:pt x="30" y="4087"/>
                      </a:cubicBezTo>
                      <a:cubicBezTo>
                        <a:pt x="32" y="4087"/>
                        <a:pt x="35" y="4086"/>
                        <a:pt x="38" y="4085"/>
                      </a:cubicBezTo>
                      <a:cubicBezTo>
                        <a:pt x="3731" y="2956"/>
                        <a:pt x="7398" y="1599"/>
                        <a:pt x="10938" y="52"/>
                      </a:cubicBezTo>
                      <a:cubicBezTo>
                        <a:pt x="10951" y="46"/>
                        <a:pt x="10957" y="30"/>
                        <a:pt x="10951" y="16"/>
                      </a:cubicBezTo>
                      <a:cubicBezTo>
                        <a:pt x="10946" y="6"/>
                        <a:pt x="10937" y="1"/>
                        <a:pt x="1092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" name="Google Shape;4969;p59">
                  <a:extLst>
                    <a:ext uri="{FF2B5EF4-FFF2-40B4-BE49-F238E27FC236}">
                      <a16:creationId xmlns:a16="http://schemas.microsoft.com/office/drawing/2014/main" id="{E14B48B5-D9F9-E26B-E5E3-F6461369241F}"/>
                    </a:ext>
                  </a:extLst>
                </p:cNvPr>
                <p:cNvSpPr/>
                <p:nvPr/>
              </p:nvSpPr>
              <p:spPr>
                <a:xfrm>
                  <a:off x="1137492" y="2096603"/>
                  <a:ext cx="225258" cy="604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0" h="15563" extrusionOk="0">
                      <a:moveTo>
                        <a:pt x="31" y="1"/>
                      </a:moveTo>
                      <a:cubicBezTo>
                        <a:pt x="28" y="1"/>
                        <a:pt x="25" y="1"/>
                        <a:pt x="22" y="2"/>
                      </a:cubicBezTo>
                      <a:cubicBezTo>
                        <a:pt x="8" y="7"/>
                        <a:pt x="1" y="21"/>
                        <a:pt x="5" y="35"/>
                      </a:cubicBezTo>
                      <a:cubicBezTo>
                        <a:pt x="1785" y="5224"/>
                        <a:pt x="3716" y="10441"/>
                        <a:pt x="5744" y="15545"/>
                      </a:cubicBezTo>
                      <a:cubicBezTo>
                        <a:pt x="5749" y="15555"/>
                        <a:pt x="5759" y="15562"/>
                        <a:pt x="5769" y="15562"/>
                      </a:cubicBezTo>
                      <a:cubicBezTo>
                        <a:pt x="5772" y="15562"/>
                        <a:pt x="5776" y="15561"/>
                        <a:pt x="5779" y="15560"/>
                      </a:cubicBezTo>
                      <a:cubicBezTo>
                        <a:pt x="5793" y="15554"/>
                        <a:pt x="5799" y="15540"/>
                        <a:pt x="5794" y="15526"/>
                      </a:cubicBezTo>
                      <a:cubicBezTo>
                        <a:pt x="3766" y="10423"/>
                        <a:pt x="1835" y="5205"/>
                        <a:pt x="56" y="19"/>
                      </a:cubicBezTo>
                      <a:cubicBezTo>
                        <a:pt x="52" y="8"/>
                        <a:pt x="42" y="1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9" name="Google Shape;4970;p59">
                  <a:extLst>
                    <a:ext uri="{FF2B5EF4-FFF2-40B4-BE49-F238E27FC236}">
                      <a16:creationId xmlns:a16="http://schemas.microsoft.com/office/drawing/2014/main" id="{2C062F9B-ADF0-3A8E-5F8A-489466CA065C}"/>
                    </a:ext>
                  </a:extLst>
                </p:cNvPr>
                <p:cNvSpPr/>
                <p:nvPr/>
              </p:nvSpPr>
              <p:spPr>
                <a:xfrm>
                  <a:off x="1063856" y="1958808"/>
                  <a:ext cx="566212" cy="557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9" h="14348" extrusionOk="0">
                      <a:moveTo>
                        <a:pt x="11036" y="0"/>
                      </a:moveTo>
                      <a:cubicBezTo>
                        <a:pt x="10463" y="0"/>
                        <a:pt x="9492" y="504"/>
                        <a:pt x="9143" y="616"/>
                      </a:cubicBezTo>
                      <a:cubicBezTo>
                        <a:pt x="7674" y="1091"/>
                        <a:pt x="6218" y="1603"/>
                        <a:pt x="4776" y="2154"/>
                      </a:cubicBezTo>
                      <a:cubicBezTo>
                        <a:pt x="3544" y="2625"/>
                        <a:pt x="2323" y="3123"/>
                        <a:pt x="1113" y="3649"/>
                      </a:cubicBezTo>
                      <a:cubicBezTo>
                        <a:pt x="0" y="4133"/>
                        <a:pt x="92" y="4032"/>
                        <a:pt x="476" y="5172"/>
                      </a:cubicBezTo>
                      <a:cubicBezTo>
                        <a:pt x="1510" y="8246"/>
                        <a:pt x="2609" y="11298"/>
                        <a:pt x="3763" y="14328"/>
                      </a:cubicBezTo>
                      <a:cubicBezTo>
                        <a:pt x="3768" y="14342"/>
                        <a:pt x="3773" y="14347"/>
                        <a:pt x="3779" y="14347"/>
                      </a:cubicBezTo>
                      <a:cubicBezTo>
                        <a:pt x="3814" y="14347"/>
                        <a:pt x="3858" y="14158"/>
                        <a:pt x="3839" y="14107"/>
                      </a:cubicBezTo>
                      <a:cubicBezTo>
                        <a:pt x="2941" y="11743"/>
                        <a:pt x="2075" y="9365"/>
                        <a:pt x="1249" y="6975"/>
                      </a:cubicBezTo>
                      <a:cubicBezTo>
                        <a:pt x="1049" y="6396"/>
                        <a:pt x="712" y="5737"/>
                        <a:pt x="621" y="5132"/>
                      </a:cubicBezTo>
                      <a:cubicBezTo>
                        <a:pt x="570" y="4979"/>
                        <a:pt x="518" y="4825"/>
                        <a:pt x="467" y="4671"/>
                      </a:cubicBezTo>
                      <a:cubicBezTo>
                        <a:pt x="491" y="4160"/>
                        <a:pt x="732" y="3863"/>
                        <a:pt x="1189" y="3779"/>
                      </a:cubicBezTo>
                      <a:cubicBezTo>
                        <a:pt x="1747" y="3352"/>
                        <a:pt x="2646" y="3158"/>
                        <a:pt x="3308" y="2891"/>
                      </a:cubicBezTo>
                      <a:cubicBezTo>
                        <a:pt x="3880" y="2660"/>
                        <a:pt x="4455" y="2435"/>
                        <a:pt x="5032" y="2216"/>
                      </a:cubicBezTo>
                      <a:cubicBezTo>
                        <a:pt x="6186" y="1779"/>
                        <a:pt x="7350" y="1366"/>
                        <a:pt x="8522" y="977"/>
                      </a:cubicBezTo>
                      <a:cubicBezTo>
                        <a:pt x="8962" y="831"/>
                        <a:pt x="9403" y="689"/>
                        <a:pt x="9845" y="550"/>
                      </a:cubicBezTo>
                      <a:cubicBezTo>
                        <a:pt x="10196" y="440"/>
                        <a:pt x="10458" y="366"/>
                        <a:pt x="10677" y="366"/>
                      </a:cubicBezTo>
                      <a:cubicBezTo>
                        <a:pt x="11024" y="366"/>
                        <a:pt x="11266" y="550"/>
                        <a:pt x="11592" y="1067"/>
                      </a:cubicBezTo>
                      <a:cubicBezTo>
                        <a:pt x="12249" y="2110"/>
                        <a:pt x="12588" y="3563"/>
                        <a:pt x="13033" y="4715"/>
                      </a:cubicBezTo>
                      <a:cubicBezTo>
                        <a:pt x="13502" y="5934"/>
                        <a:pt x="13962" y="7158"/>
                        <a:pt x="14414" y="8385"/>
                      </a:cubicBezTo>
                      <a:cubicBezTo>
                        <a:pt x="14427" y="8420"/>
                        <a:pt x="14458" y="8436"/>
                        <a:pt x="14488" y="8436"/>
                      </a:cubicBezTo>
                      <a:cubicBezTo>
                        <a:pt x="14534" y="8436"/>
                        <a:pt x="14579" y="8400"/>
                        <a:pt x="14559" y="8345"/>
                      </a:cubicBezTo>
                      <a:cubicBezTo>
                        <a:pt x="13994" y="6811"/>
                        <a:pt x="13417" y="5282"/>
                        <a:pt x="12823" y="3761"/>
                      </a:cubicBezTo>
                      <a:cubicBezTo>
                        <a:pt x="12526" y="3000"/>
                        <a:pt x="12225" y="2240"/>
                        <a:pt x="11920" y="1482"/>
                      </a:cubicBezTo>
                      <a:cubicBezTo>
                        <a:pt x="11795" y="1169"/>
                        <a:pt x="11589" y="275"/>
                        <a:pt x="11348" y="86"/>
                      </a:cubicBezTo>
                      <a:cubicBezTo>
                        <a:pt x="11272" y="25"/>
                        <a:pt x="11164" y="0"/>
                        <a:pt x="110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0" name="Google Shape;4971;p59">
                  <a:extLst>
                    <a:ext uri="{FF2B5EF4-FFF2-40B4-BE49-F238E27FC236}">
                      <a16:creationId xmlns:a16="http://schemas.microsoft.com/office/drawing/2014/main" id="{E314F728-386E-01E6-97B4-CD1B2B465BB5}"/>
                    </a:ext>
                  </a:extLst>
                </p:cNvPr>
                <p:cNvSpPr/>
                <p:nvPr/>
              </p:nvSpPr>
              <p:spPr>
                <a:xfrm>
                  <a:off x="1691079" y="2471539"/>
                  <a:ext cx="39381" cy="108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4" h="2806" extrusionOk="0">
                      <a:moveTo>
                        <a:pt x="109" y="0"/>
                      </a:moveTo>
                      <a:cubicBezTo>
                        <a:pt x="64" y="0"/>
                        <a:pt x="1" y="72"/>
                        <a:pt x="1" y="72"/>
                      </a:cubicBezTo>
                      <a:cubicBezTo>
                        <a:pt x="155" y="522"/>
                        <a:pt x="309" y="972"/>
                        <a:pt x="461" y="1424"/>
                      </a:cubicBezTo>
                      <a:cubicBezTo>
                        <a:pt x="523" y="1607"/>
                        <a:pt x="616" y="1814"/>
                        <a:pt x="655" y="2004"/>
                      </a:cubicBezTo>
                      <a:cubicBezTo>
                        <a:pt x="739" y="2412"/>
                        <a:pt x="607" y="2514"/>
                        <a:pt x="259" y="2668"/>
                      </a:cubicBezTo>
                      <a:cubicBezTo>
                        <a:pt x="182" y="2702"/>
                        <a:pt x="230" y="2805"/>
                        <a:pt x="302" y="2805"/>
                      </a:cubicBezTo>
                      <a:cubicBezTo>
                        <a:pt x="313" y="2805"/>
                        <a:pt x="324" y="2803"/>
                        <a:pt x="335" y="2798"/>
                      </a:cubicBezTo>
                      <a:cubicBezTo>
                        <a:pt x="747" y="2617"/>
                        <a:pt x="1013" y="2618"/>
                        <a:pt x="865" y="2157"/>
                      </a:cubicBezTo>
                      <a:cubicBezTo>
                        <a:pt x="635" y="1446"/>
                        <a:pt x="388" y="739"/>
                        <a:pt x="146" y="32"/>
                      </a:cubicBezTo>
                      <a:cubicBezTo>
                        <a:pt x="138" y="9"/>
                        <a:pt x="124" y="0"/>
                        <a:pt x="10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" name="Google Shape;4972;p59">
                  <a:extLst>
                    <a:ext uri="{FF2B5EF4-FFF2-40B4-BE49-F238E27FC236}">
                      <a16:creationId xmlns:a16="http://schemas.microsoft.com/office/drawing/2014/main" id="{C173D48B-9CB4-581A-41D8-B512B0F2DACA}"/>
                    </a:ext>
                  </a:extLst>
                </p:cNvPr>
                <p:cNvSpPr/>
                <p:nvPr/>
              </p:nvSpPr>
              <p:spPr>
                <a:xfrm>
                  <a:off x="1245887" y="2607509"/>
                  <a:ext cx="164788" cy="120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3" h="3112" extrusionOk="0">
                      <a:moveTo>
                        <a:pt x="70" y="1"/>
                      </a:moveTo>
                      <a:cubicBezTo>
                        <a:pt x="32" y="1"/>
                        <a:pt x="1" y="12"/>
                        <a:pt x="18" y="55"/>
                      </a:cubicBezTo>
                      <a:cubicBezTo>
                        <a:pt x="287" y="739"/>
                        <a:pt x="560" y="1422"/>
                        <a:pt x="836" y="2104"/>
                      </a:cubicBezTo>
                      <a:cubicBezTo>
                        <a:pt x="924" y="2324"/>
                        <a:pt x="1053" y="2962"/>
                        <a:pt x="1276" y="3081"/>
                      </a:cubicBezTo>
                      <a:cubicBezTo>
                        <a:pt x="1318" y="3103"/>
                        <a:pt x="1365" y="3112"/>
                        <a:pt x="1416" y="3112"/>
                      </a:cubicBezTo>
                      <a:cubicBezTo>
                        <a:pt x="1623" y="3112"/>
                        <a:pt x="1885" y="2963"/>
                        <a:pt x="2034" y="2917"/>
                      </a:cubicBezTo>
                      <a:cubicBezTo>
                        <a:pt x="2744" y="2701"/>
                        <a:pt x="3451" y="2475"/>
                        <a:pt x="4156" y="2241"/>
                      </a:cubicBezTo>
                      <a:cubicBezTo>
                        <a:pt x="4242" y="2213"/>
                        <a:pt x="4079" y="2127"/>
                        <a:pt x="4032" y="2127"/>
                      </a:cubicBezTo>
                      <a:cubicBezTo>
                        <a:pt x="4030" y="2127"/>
                        <a:pt x="4027" y="2127"/>
                        <a:pt x="4025" y="2128"/>
                      </a:cubicBezTo>
                      <a:cubicBezTo>
                        <a:pt x="3521" y="2314"/>
                        <a:pt x="2432" y="2821"/>
                        <a:pt x="1730" y="2821"/>
                      </a:cubicBezTo>
                      <a:cubicBezTo>
                        <a:pt x="1512" y="2821"/>
                        <a:pt x="1332" y="2772"/>
                        <a:pt x="1217" y="2649"/>
                      </a:cubicBezTo>
                      <a:cubicBezTo>
                        <a:pt x="988" y="2403"/>
                        <a:pt x="872" y="1796"/>
                        <a:pt x="745" y="1480"/>
                      </a:cubicBezTo>
                      <a:cubicBezTo>
                        <a:pt x="549" y="992"/>
                        <a:pt x="356" y="504"/>
                        <a:pt x="163" y="15"/>
                      </a:cubicBezTo>
                      <a:cubicBezTo>
                        <a:pt x="163" y="15"/>
                        <a:pt x="112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2" name="Google Shape;4973;p59">
                  <a:extLst>
                    <a:ext uri="{FF2B5EF4-FFF2-40B4-BE49-F238E27FC236}">
                      <a16:creationId xmlns:a16="http://schemas.microsoft.com/office/drawing/2014/main" id="{7B9C0EEA-7221-BE07-A01A-00A8438CE8B1}"/>
                    </a:ext>
                  </a:extLst>
                </p:cNvPr>
                <p:cNvSpPr/>
                <p:nvPr/>
              </p:nvSpPr>
              <p:spPr>
                <a:xfrm>
                  <a:off x="1202661" y="2194473"/>
                  <a:ext cx="525471" cy="531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0" h="13692" extrusionOk="0">
                      <a:moveTo>
                        <a:pt x="5519" y="1"/>
                      </a:moveTo>
                      <a:cubicBezTo>
                        <a:pt x="5269" y="1"/>
                        <a:pt x="5028" y="123"/>
                        <a:pt x="4878" y="344"/>
                      </a:cubicBezTo>
                      <a:cubicBezTo>
                        <a:pt x="2970" y="3165"/>
                        <a:pt x="896" y="7336"/>
                        <a:pt x="93" y="8997"/>
                      </a:cubicBezTo>
                      <a:cubicBezTo>
                        <a:pt x="22" y="9143"/>
                        <a:pt x="1" y="9306"/>
                        <a:pt x="30" y="9464"/>
                      </a:cubicBezTo>
                      <a:cubicBezTo>
                        <a:pt x="102" y="9573"/>
                        <a:pt x="195" y="9659"/>
                        <a:pt x="306" y="9717"/>
                      </a:cubicBezTo>
                      <a:cubicBezTo>
                        <a:pt x="3035" y="11166"/>
                        <a:pt x="6192" y="12832"/>
                        <a:pt x="7653" y="13602"/>
                      </a:cubicBezTo>
                      <a:cubicBezTo>
                        <a:pt x="7768" y="13663"/>
                        <a:pt x="7891" y="13692"/>
                        <a:pt x="8013" y="13692"/>
                      </a:cubicBezTo>
                      <a:cubicBezTo>
                        <a:pt x="8276" y="13692"/>
                        <a:pt x="8532" y="13557"/>
                        <a:pt x="8676" y="13317"/>
                      </a:cubicBezTo>
                      <a:cubicBezTo>
                        <a:pt x="10402" y="10455"/>
                        <a:pt x="12571" y="6365"/>
                        <a:pt x="13425" y="4740"/>
                      </a:cubicBezTo>
                      <a:cubicBezTo>
                        <a:pt x="13503" y="4591"/>
                        <a:pt x="13529" y="4419"/>
                        <a:pt x="13501" y="4252"/>
                      </a:cubicBezTo>
                      <a:cubicBezTo>
                        <a:pt x="13445" y="4166"/>
                        <a:pt x="13377" y="4096"/>
                        <a:pt x="13300" y="4043"/>
                      </a:cubicBezTo>
                      <a:cubicBezTo>
                        <a:pt x="10272" y="1966"/>
                        <a:pt x="7306" y="653"/>
                        <a:pt x="5808" y="56"/>
                      </a:cubicBezTo>
                      <a:cubicBezTo>
                        <a:pt x="5713" y="19"/>
                        <a:pt x="5616" y="1"/>
                        <a:pt x="551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" name="Google Shape;4974;p59">
                  <a:extLst>
                    <a:ext uri="{FF2B5EF4-FFF2-40B4-BE49-F238E27FC236}">
                      <a16:creationId xmlns:a16="http://schemas.microsoft.com/office/drawing/2014/main" id="{DEB5E870-293E-1580-F47A-818C13684B8A}"/>
                    </a:ext>
                  </a:extLst>
                </p:cNvPr>
                <p:cNvSpPr/>
                <p:nvPr/>
              </p:nvSpPr>
              <p:spPr>
                <a:xfrm>
                  <a:off x="1704439" y="1527168"/>
                  <a:ext cx="1217478" cy="715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8" h="18421" extrusionOk="0">
                      <a:moveTo>
                        <a:pt x="14145" y="1"/>
                      </a:moveTo>
                      <a:cubicBezTo>
                        <a:pt x="8306" y="1"/>
                        <a:pt x="4471" y="3069"/>
                        <a:pt x="2310" y="6902"/>
                      </a:cubicBezTo>
                      <a:cubicBezTo>
                        <a:pt x="1" y="10998"/>
                        <a:pt x="553" y="14376"/>
                        <a:pt x="1155" y="14508"/>
                      </a:cubicBezTo>
                      <a:cubicBezTo>
                        <a:pt x="1183" y="14514"/>
                        <a:pt x="1211" y="14517"/>
                        <a:pt x="1239" y="14517"/>
                      </a:cubicBezTo>
                      <a:cubicBezTo>
                        <a:pt x="1859" y="14517"/>
                        <a:pt x="2633" y="13138"/>
                        <a:pt x="2633" y="13138"/>
                      </a:cubicBezTo>
                      <a:lnTo>
                        <a:pt x="2633" y="13138"/>
                      </a:lnTo>
                      <a:cubicBezTo>
                        <a:pt x="2633" y="13138"/>
                        <a:pt x="2394" y="18420"/>
                        <a:pt x="4091" y="18420"/>
                      </a:cubicBezTo>
                      <a:cubicBezTo>
                        <a:pt x="5789" y="18420"/>
                        <a:pt x="5789" y="15185"/>
                        <a:pt x="5789" y="15185"/>
                      </a:cubicBezTo>
                      <a:cubicBezTo>
                        <a:pt x="5789" y="15185"/>
                        <a:pt x="7360" y="13307"/>
                        <a:pt x="7360" y="11028"/>
                      </a:cubicBezTo>
                      <a:cubicBezTo>
                        <a:pt x="7713" y="13584"/>
                        <a:pt x="9092" y="15074"/>
                        <a:pt x="9818" y="15074"/>
                      </a:cubicBezTo>
                      <a:cubicBezTo>
                        <a:pt x="9888" y="15074"/>
                        <a:pt x="9952" y="15060"/>
                        <a:pt x="10008" y="15032"/>
                      </a:cubicBezTo>
                      <a:cubicBezTo>
                        <a:pt x="10747" y="14662"/>
                        <a:pt x="10643" y="13545"/>
                        <a:pt x="11107" y="11113"/>
                      </a:cubicBezTo>
                      <a:cubicBezTo>
                        <a:pt x="11548" y="8796"/>
                        <a:pt x="12390" y="6963"/>
                        <a:pt x="12390" y="6963"/>
                      </a:cubicBezTo>
                      <a:lnTo>
                        <a:pt x="12390" y="6963"/>
                      </a:lnTo>
                      <a:cubicBezTo>
                        <a:pt x="11970" y="11152"/>
                        <a:pt x="13303" y="13830"/>
                        <a:pt x="14165" y="13830"/>
                      </a:cubicBezTo>
                      <a:cubicBezTo>
                        <a:pt x="15027" y="13830"/>
                        <a:pt x="15642" y="9796"/>
                        <a:pt x="15642" y="9796"/>
                      </a:cubicBezTo>
                      <a:cubicBezTo>
                        <a:pt x="15642" y="9796"/>
                        <a:pt x="16429" y="14077"/>
                        <a:pt x="17584" y="14077"/>
                      </a:cubicBezTo>
                      <a:cubicBezTo>
                        <a:pt x="18894" y="14077"/>
                        <a:pt x="18322" y="10335"/>
                        <a:pt x="20105" y="5763"/>
                      </a:cubicBezTo>
                      <a:cubicBezTo>
                        <a:pt x="21737" y="9180"/>
                        <a:pt x="22417" y="14139"/>
                        <a:pt x="23064" y="14139"/>
                      </a:cubicBezTo>
                      <a:cubicBezTo>
                        <a:pt x="23772" y="14139"/>
                        <a:pt x="23924" y="11028"/>
                        <a:pt x="23924" y="11028"/>
                      </a:cubicBezTo>
                      <a:cubicBezTo>
                        <a:pt x="23924" y="13307"/>
                        <a:pt x="25494" y="15185"/>
                        <a:pt x="25494" y="15185"/>
                      </a:cubicBezTo>
                      <a:cubicBezTo>
                        <a:pt x="25494" y="15185"/>
                        <a:pt x="25494" y="18420"/>
                        <a:pt x="27193" y="18420"/>
                      </a:cubicBezTo>
                      <a:cubicBezTo>
                        <a:pt x="28890" y="18420"/>
                        <a:pt x="28651" y="13138"/>
                        <a:pt x="28651" y="13138"/>
                      </a:cubicBezTo>
                      <a:lnTo>
                        <a:pt x="28651" y="13138"/>
                      </a:lnTo>
                      <a:cubicBezTo>
                        <a:pt x="28651" y="13138"/>
                        <a:pt x="29425" y="14517"/>
                        <a:pt x="30044" y="14517"/>
                      </a:cubicBezTo>
                      <a:cubicBezTo>
                        <a:pt x="30073" y="14517"/>
                        <a:pt x="30101" y="14514"/>
                        <a:pt x="30129" y="14508"/>
                      </a:cubicBezTo>
                      <a:cubicBezTo>
                        <a:pt x="30730" y="14376"/>
                        <a:pt x="31348" y="11244"/>
                        <a:pt x="28975" y="6902"/>
                      </a:cubicBezTo>
                      <a:cubicBezTo>
                        <a:pt x="26688" y="2720"/>
                        <a:pt x="23865" y="1420"/>
                        <a:pt x="20105" y="1420"/>
                      </a:cubicBezTo>
                      <a:cubicBezTo>
                        <a:pt x="20105" y="1420"/>
                        <a:pt x="18894" y="343"/>
                        <a:pt x="15642" y="65"/>
                      </a:cubicBezTo>
                      <a:cubicBezTo>
                        <a:pt x="15129" y="22"/>
                        <a:pt x="14630" y="1"/>
                        <a:pt x="14145" y="1"/>
                      </a:cubicBezTo>
                      <a:close/>
                    </a:path>
                  </a:pathLst>
                </a:custGeom>
                <a:solidFill>
                  <a:srgbClr val="F4B33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" name="Google Shape;4975;p59">
                  <a:extLst>
                    <a:ext uri="{FF2B5EF4-FFF2-40B4-BE49-F238E27FC236}">
                      <a16:creationId xmlns:a16="http://schemas.microsoft.com/office/drawing/2014/main" id="{6A41AF71-C478-26B7-9236-9399D1CBC691}"/>
                    </a:ext>
                  </a:extLst>
                </p:cNvPr>
                <p:cNvSpPr/>
                <p:nvPr/>
              </p:nvSpPr>
              <p:spPr>
                <a:xfrm>
                  <a:off x="1189805" y="2186240"/>
                  <a:ext cx="555299" cy="5599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8" h="14419" extrusionOk="0">
                      <a:moveTo>
                        <a:pt x="5852" y="0"/>
                      </a:moveTo>
                      <a:cubicBezTo>
                        <a:pt x="5531" y="0"/>
                        <a:pt x="5222" y="157"/>
                        <a:pt x="5033" y="437"/>
                      </a:cubicBezTo>
                      <a:cubicBezTo>
                        <a:pt x="3132" y="3246"/>
                        <a:pt x="1084" y="7352"/>
                        <a:pt x="231" y="9117"/>
                      </a:cubicBezTo>
                      <a:cubicBezTo>
                        <a:pt x="0" y="9596"/>
                        <a:pt x="189" y="10170"/>
                        <a:pt x="658" y="10420"/>
                      </a:cubicBezTo>
                      <a:cubicBezTo>
                        <a:pt x="3387" y="11868"/>
                        <a:pt x="6544" y="13534"/>
                        <a:pt x="8005" y="14304"/>
                      </a:cubicBezTo>
                      <a:cubicBezTo>
                        <a:pt x="8152" y="14381"/>
                        <a:pt x="8310" y="14418"/>
                        <a:pt x="8466" y="14418"/>
                      </a:cubicBezTo>
                      <a:cubicBezTo>
                        <a:pt x="8801" y="14418"/>
                        <a:pt x="9126" y="14247"/>
                        <a:pt x="9311" y="13941"/>
                      </a:cubicBezTo>
                      <a:cubicBezTo>
                        <a:pt x="11034" y="11083"/>
                        <a:pt x="13187" y="7026"/>
                        <a:pt x="14065" y="5352"/>
                      </a:cubicBezTo>
                      <a:cubicBezTo>
                        <a:pt x="14298" y="4910"/>
                        <a:pt x="14163" y="4362"/>
                        <a:pt x="13751" y="4079"/>
                      </a:cubicBezTo>
                      <a:cubicBezTo>
                        <a:pt x="10647" y="1950"/>
                        <a:pt x="7581" y="614"/>
                        <a:pt x="6218" y="71"/>
                      </a:cubicBezTo>
                      <a:cubicBezTo>
                        <a:pt x="6098" y="23"/>
                        <a:pt x="5974" y="0"/>
                        <a:pt x="585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" name="Google Shape;4976;p59">
                  <a:extLst>
                    <a:ext uri="{FF2B5EF4-FFF2-40B4-BE49-F238E27FC236}">
                      <a16:creationId xmlns:a16="http://schemas.microsoft.com/office/drawing/2014/main" id="{1352C49E-45F1-909F-3903-E99DF0E14793}"/>
                    </a:ext>
                  </a:extLst>
                </p:cNvPr>
                <p:cNvSpPr/>
                <p:nvPr/>
              </p:nvSpPr>
              <p:spPr>
                <a:xfrm>
                  <a:off x="2643798" y="2442644"/>
                  <a:ext cx="398240" cy="740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4" h="19065" extrusionOk="0">
                      <a:moveTo>
                        <a:pt x="5489" y="1"/>
                      </a:moveTo>
                      <a:cubicBezTo>
                        <a:pt x="4850" y="784"/>
                        <a:pt x="3387" y="2129"/>
                        <a:pt x="3387" y="2129"/>
                      </a:cubicBezTo>
                      <a:cubicBezTo>
                        <a:pt x="3470" y="4221"/>
                        <a:pt x="4945" y="5541"/>
                        <a:pt x="4945" y="5541"/>
                      </a:cubicBezTo>
                      <a:cubicBezTo>
                        <a:pt x="4856" y="8272"/>
                        <a:pt x="4434" y="10881"/>
                        <a:pt x="4164" y="12343"/>
                      </a:cubicBezTo>
                      <a:lnTo>
                        <a:pt x="3824" y="11981"/>
                      </a:lnTo>
                      <a:cubicBezTo>
                        <a:pt x="3068" y="13229"/>
                        <a:pt x="1786" y="15037"/>
                        <a:pt x="0" y="16520"/>
                      </a:cubicBezTo>
                      <a:cubicBezTo>
                        <a:pt x="521" y="17030"/>
                        <a:pt x="1011" y="17552"/>
                        <a:pt x="1487" y="17918"/>
                      </a:cubicBezTo>
                      <a:cubicBezTo>
                        <a:pt x="2427" y="18640"/>
                        <a:pt x="3544" y="19065"/>
                        <a:pt x="4630" y="19065"/>
                      </a:cubicBezTo>
                      <a:cubicBezTo>
                        <a:pt x="6379" y="19065"/>
                        <a:pt x="8048" y="17962"/>
                        <a:pt x="8766" y="15221"/>
                      </a:cubicBezTo>
                      <a:cubicBezTo>
                        <a:pt x="9679" y="11731"/>
                        <a:pt x="9435" y="5541"/>
                        <a:pt x="9435" y="5541"/>
                      </a:cubicBezTo>
                      <a:cubicBezTo>
                        <a:pt x="10253" y="4386"/>
                        <a:pt x="9589" y="1145"/>
                        <a:pt x="9589" y="1145"/>
                      </a:cubicBezTo>
                      <a:lnTo>
                        <a:pt x="5489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6" name="Google Shape;4977;p59">
                  <a:extLst>
                    <a:ext uri="{FF2B5EF4-FFF2-40B4-BE49-F238E27FC236}">
                      <a16:creationId xmlns:a16="http://schemas.microsoft.com/office/drawing/2014/main" id="{318BA2AA-E05B-6E3C-9B83-F62A7B8DF041}"/>
                    </a:ext>
                  </a:extLst>
                </p:cNvPr>
                <p:cNvSpPr/>
                <p:nvPr/>
              </p:nvSpPr>
              <p:spPr>
                <a:xfrm>
                  <a:off x="2775340" y="2442644"/>
                  <a:ext cx="250696" cy="215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5" h="5541" extrusionOk="0">
                      <a:moveTo>
                        <a:pt x="2102" y="1"/>
                      </a:moveTo>
                      <a:cubicBezTo>
                        <a:pt x="1463" y="784"/>
                        <a:pt x="0" y="2129"/>
                        <a:pt x="0" y="2129"/>
                      </a:cubicBezTo>
                      <a:cubicBezTo>
                        <a:pt x="83" y="4221"/>
                        <a:pt x="1558" y="5541"/>
                        <a:pt x="1558" y="5541"/>
                      </a:cubicBezTo>
                      <a:lnTo>
                        <a:pt x="2552" y="5045"/>
                      </a:lnTo>
                      <a:lnTo>
                        <a:pt x="3867" y="5440"/>
                      </a:lnTo>
                      <a:cubicBezTo>
                        <a:pt x="4179" y="4136"/>
                        <a:pt x="3756" y="3130"/>
                        <a:pt x="3302" y="2483"/>
                      </a:cubicBezTo>
                      <a:lnTo>
                        <a:pt x="3302" y="2483"/>
                      </a:lnTo>
                      <a:lnTo>
                        <a:pt x="6454" y="3422"/>
                      </a:lnTo>
                      <a:cubicBezTo>
                        <a:pt x="6432" y="2265"/>
                        <a:pt x="6202" y="1145"/>
                        <a:pt x="6202" y="1145"/>
                      </a:cubicBezTo>
                      <a:lnTo>
                        <a:pt x="2102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7" name="Google Shape;4978;p59">
                  <a:extLst>
                    <a:ext uri="{FF2B5EF4-FFF2-40B4-BE49-F238E27FC236}">
                      <a16:creationId xmlns:a16="http://schemas.microsoft.com/office/drawing/2014/main" id="{17404CD4-2952-5BF4-D93D-315A9D95723B}"/>
                    </a:ext>
                  </a:extLst>
                </p:cNvPr>
                <p:cNvSpPr/>
                <p:nvPr/>
              </p:nvSpPr>
              <p:spPr>
                <a:xfrm>
                  <a:off x="2643798" y="2907956"/>
                  <a:ext cx="165914" cy="244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2" h="6305" extrusionOk="0">
                      <a:moveTo>
                        <a:pt x="3824" y="0"/>
                      </a:moveTo>
                      <a:cubicBezTo>
                        <a:pt x="3068" y="1248"/>
                        <a:pt x="1786" y="3056"/>
                        <a:pt x="0" y="4539"/>
                      </a:cubicBezTo>
                      <a:cubicBezTo>
                        <a:pt x="521" y="5049"/>
                        <a:pt x="1011" y="5571"/>
                        <a:pt x="1487" y="5937"/>
                      </a:cubicBezTo>
                      <a:cubicBezTo>
                        <a:pt x="1661" y="6070"/>
                        <a:pt x="1841" y="6191"/>
                        <a:pt x="2024" y="6304"/>
                      </a:cubicBezTo>
                      <a:cubicBezTo>
                        <a:pt x="1561" y="5928"/>
                        <a:pt x="1077" y="5097"/>
                        <a:pt x="1077" y="5097"/>
                      </a:cubicBezTo>
                      <a:cubicBezTo>
                        <a:pt x="2555" y="3542"/>
                        <a:pt x="3648" y="1601"/>
                        <a:pt x="3648" y="1601"/>
                      </a:cubicBezTo>
                      <a:cubicBezTo>
                        <a:pt x="3784" y="2707"/>
                        <a:pt x="4272" y="4496"/>
                        <a:pt x="4272" y="4496"/>
                      </a:cubicBezTo>
                      <a:cubicBezTo>
                        <a:pt x="3756" y="2217"/>
                        <a:pt x="4164" y="362"/>
                        <a:pt x="4164" y="362"/>
                      </a:cubicBezTo>
                      <a:lnTo>
                        <a:pt x="382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8" name="Google Shape;4979;p59">
                  <a:extLst>
                    <a:ext uri="{FF2B5EF4-FFF2-40B4-BE49-F238E27FC236}">
                      <a16:creationId xmlns:a16="http://schemas.microsoft.com/office/drawing/2014/main" id="{B5AF5C32-2170-C396-B1F0-119244200334}"/>
                    </a:ext>
                  </a:extLst>
                </p:cNvPr>
                <p:cNvSpPr/>
                <p:nvPr/>
              </p:nvSpPr>
              <p:spPr>
                <a:xfrm>
                  <a:off x="2522858" y="2702001"/>
                  <a:ext cx="285611" cy="39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4" h="10202" extrusionOk="0">
                      <a:moveTo>
                        <a:pt x="1" y="1"/>
                      </a:moveTo>
                      <a:lnTo>
                        <a:pt x="1" y="6642"/>
                      </a:lnTo>
                      <a:cubicBezTo>
                        <a:pt x="1" y="6642"/>
                        <a:pt x="1481" y="8691"/>
                        <a:pt x="3021" y="10201"/>
                      </a:cubicBezTo>
                      <a:cubicBezTo>
                        <a:pt x="4805" y="8950"/>
                        <a:pt x="6597" y="6498"/>
                        <a:pt x="7353" y="5250"/>
                      </a:cubicBezTo>
                      <a:cubicBezTo>
                        <a:pt x="6591" y="4488"/>
                        <a:pt x="5584" y="3874"/>
                        <a:pt x="5584" y="3874"/>
                      </a:cubicBezTo>
                      <a:cubicBezTo>
                        <a:pt x="3675" y="2142"/>
                        <a:pt x="1848" y="455"/>
                        <a:pt x="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9" name="Google Shape;4980;p59">
                  <a:extLst>
                    <a:ext uri="{FF2B5EF4-FFF2-40B4-BE49-F238E27FC236}">
                      <a16:creationId xmlns:a16="http://schemas.microsoft.com/office/drawing/2014/main" id="{EFB35026-ACB7-9062-5F8E-D52C3ADFCDB5}"/>
                    </a:ext>
                  </a:extLst>
                </p:cNvPr>
                <p:cNvSpPr/>
                <p:nvPr/>
              </p:nvSpPr>
              <p:spPr>
                <a:xfrm>
                  <a:off x="2522858" y="2804726"/>
                  <a:ext cx="52042" cy="22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" h="5707" extrusionOk="0">
                      <a:moveTo>
                        <a:pt x="1" y="0"/>
                      </a:moveTo>
                      <a:lnTo>
                        <a:pt x="1" y="3997"/>
                      </a:lnTo>
                      <a:cubicBezTo>
                        <a:pt x="1" y="3997"/>
                        <a:pt x="556" y="4765"/>
                        <a:pt x="1339" y="5706"/>
                      </a:cubicBezTo>
                      <a:cubicBezTo>
                        <a:pt x="834" y="3082"/>
                        <a:pt x="182" y="0"/>
                        <a:pt x="18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0" name="Google Shape;4981;p59">
                  <a:extLst>
                    <a:ext uri="{FF2B5EF4-FFF2-40B4-BE49-F238E27FC236}">
                      <a16:creationId xmlns:a16="http://schemas.microsoft.com/office/drawing/2014/main" id="{6CBFCAD1-F35A-F34D-487F-B9076BB3E795}"/>
                    </a:ext>
                  </a:extLst>
                </p:cNvPr>
                <p:cNvSpPr/>
                <p:nvPr/>
              </p:nvSpPr>
              <p:spPr>
                <a:xfrm>
                  <a:off x="1807475" y="2907956"/>
                  <a:ext cx="172594" cy="244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44" h="6293" extrusionOk="0">
                      <a:moveTo>
                        <a:pt x="621" y="0"/>
                      </a:moveTo>
                      <a:lnTo>
                        <a:pt x="0" y="466"/>
                      </a:lnTo>
                      <a:cubicBezTo>
                        <a:pt x="0" y="466"/>
                        <a:pt x="946" y="2527"/>
                        <a:pt x="692" y="4645"/>
                      </a:cubicBezTo>
                      <a:cubicBezTo>
                        <a:pt x="692" y="4645"/>
                        <a:pt x="1018" y="3376"/>
                        <a:pt x="855" y="1510"/>
                      </a:cubicBezTo>
                      <a:lnTo>
                        <a:pt x="855" y="1510"/>
                      </a:lnTo>
                      <a:cubicBezTo>
                        <a:pt x="855" y="1510"/>
                        <a:pt x="1942" y="3557"/>
                        <a:pt x="3626" y="5006"/>
                      </a:cubicBezTo>
                      <a:cubicBezTo>
                        <a:pt x="3626" y="5006"/>
                        <a:pt x="2860" y="5895"/>
                        <a:pt x="2473" y="6293"/>
                      </a:cubicBezTo>
                      <a:cubicBezTo>
                        <a:pt x="3397" y="5641"/>
                        <a:pt x="4149" y="4828"/>
                        <a:pt x="4444" y="4539"/>
                      </a:cubicBezTo>
                      <a:cubicBezTo>
                        <a:pt x="2658" y="3056"/>
                        <a:pt x="1376" y="1248"/>
                        <a:pt x="62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4982;p59">
                  <a:extLst>
                    <a:ext uri="{FF2B5EF4-FFF2-40B4-BE49-F238E27FC236}">
                      <a16:creationId xmlns:a16="http://schemas.microsoft.com/office/drawing/2014/main" id="{AA212457-141F-824E-72ED-2AFD59EFE0CE}"/>
                    </a:ext>
                  </a:extLst>
                </p:cNvPr>
                <p:cNvSpPr/>
                <p:nvPr/>
              </p:nvSpPr>
              <p:spPr>
                <a:xfrm>
                  <a:off x="1807475" y="2918209"/>
                  <a:ext cx="25400" cy="86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4" h="2217" extrusionOk="0">
                      <a:moveTo>
                        <a:pt x="268" y="1"/>
                      </a:moveTo>
                      <a:lnTo>
                        <a:pt x="0" y="202"/>
                      </a:lnTo>
                      <a:cubicBezTo>
                        <a:pt x="0" y="202"/>
                        <a:pt x="388" y="1051"/>
                        <a:pt x="600" y="2217"/>
                      </a:cubicBezTo>
                      <a:lnTo>
                        <a:pt x="601" y="2217"/>
                      </a:lnTo>
                      <a:cubicBezTo>
                        <a:pt x="653" y="1372"/>
                        <a:pt x="410" y="453"/>
                        <a:pt x="26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4983;p59">
                  <a:extLst>
                    <a:ext uri="{FF2B5EF4-FFF2-40B4-BE49-F238E27FC236}">
                      <a16:creationId xmlns:a16="http://schemas.microsoft.com/office/drawing/2014/main" id="{2573C9B5-1B45-5318-3D7D-F99223557C37}"/>
                    </a:ext>
                  </a:extLst>
                </p:cNvPr>
                <p:cNvSpPr/>
                <p:nvPr/>
              </p:nvSpPr>
              <p:spPr>
                <a:xfrm>
                  <a:off x="1814155" y="2702001"/>
                  <a:ext cx="286854" cy="3962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6" h="10202" extrusionOk="0">
                      <a:moveTo>
                        <a:pt x="7386" y="1"/>
                      </a:moveTo>
                      <a:cubicBezTo>
                        <a:pt x="5538" y="455"/>
                        <a:pt x="3711" y="2142"/>
                        <a:pt x="1802" y="3874"/>
                      </a:cubicBezTo>
                      <a:cubicBezTo>
                        <a:pt x="1802" y="3874"/>
                        <a:pt x="762" y="4520"/>
                        <a:pt x="0" y="5282"/>
                      </a:cubicBezTo>
                      <a:cubicBezTo>
                        <a:pt x="756" y="6530"/>
                        <a:pt x="2580" y="8719"/>
                        <a:pt x="4366" y="10201"/>
                      </a:cubicBezTo>
                      <a:cubicBezTo>
                        <a:pt x="5905" y="8691"/>
                        <a:pt x="7386" y="6642"/>
                        <a:pt x="7386" y="6642"/>
                      </a:cubicBezTo>
                      <a:lnTo>
                        <a:pt x="738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4984;p59">
                  <a:extLst>
                    <a:ext uri="{FF2B5EF4-FFF2-40B4-BE49-F238E27FC236}">
                      <a16:creationId xmlns:a16="http://schemas.microsoft.com/office/drawing/2014/main" id="{690EF53A-4861-A58D-8D89-B7A110C017EC}"/>
                    </a:ext>
                  </a:extLst>
                </p:cNvPr>
                <p:cNvSpPr/>
                <p:nvPr/>
              </p:nvSpPr>
              <p:spPr>
                <a:xfrm>
                  <a:off x="2049004" y="2804726"/>
                  <a:ext cx="52003" cy="221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5707" extrusionOk="0">
                      <a:moveTo>
                        <a:pt x="1157" y="0"/>
                      </a:moveTo>
                      <a:cubicBezTo>
                        <a:pt x="1157" y="0"/>
                        <a:pt x="505" y="3082"/>
                        <a:pt x="0" y="5706"/>
                      </a:cubicBezTo>
                      <a:cubicBezTo>
                        <a:pt x="783" y="4765"/>
                        <a:pt x="1339" y="3997"/>
                        <a:pt x="1339" y="3997"/>
                      </a:cubicBezTo>
                      <a:lnTo>
                        <a:pt x="1339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4985;p59">
                  <a:extLst>
                    <a:ext uri="{FF2B5EF4-FFF2-40B4-BE49-F238E27FC236}">
                      <a16:creationId xmlns:a16="http://schemas.microsoft.com/office/drawing/2014/main" id="{AD4E6EDD-345B-2744-FC4D-019CCF6D0D2B}"/>
                    </a:ext>
                  </a:extLst>
                </p:cNvPr>
                <p:cNvSpPr/>
                <p:nvPr/>
              </p:nvSpPr>
              <p:spPr>
                <a:xfrm>
                  <a:off x="2219811" y="2604325"/>
                  <a:ext cx="184284" cy="141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5" h="3655" extrusionOk="0">
                      <a:moveTo>
                        <a:pt x="357" y="0"/>
                      </a:moveTo>
                      <a:lnTo>
                        <a:pt x="358" y="2458"/>
                      </a:lnTo>
                      <a:cubicBezTo>
                        <a:pt x="358" y="2458"/>
                        <a:pt x="225" y="2431"/>
                        <a:pt x="0" y="2403"/>
                      </a:cubicBezTo>
                      <a:lnTo>
                        <a:pt x="0" y="2403"/>
                      </a:lnTo>
                      <a:cubicBezTo>
                        <a:pt x="263" y="2961"/>
                        <a:pt x="888" y="3654"/>
                        <a:pt x="2372" y="3654"/>
                      </a:cubicBezTo>
                      <a:cubicBezTo>
                        <a:pt x="3855" y="3654"/>
                        <a:pt x="4481" y="2961"/>
                        <a:pt x="4744" y="2403"/>
                      </a:cubicBezTo>
                      <a:lnTo>
                        <a:pt x="4744" y="2403"/>
                      </a:lnTo>
                      <a:cubicBezTo>
                        <a:pt x="4519" y="2431"/>
                        <a:pt x="4387" y="2458"/>
                        <a:pt x="4387" y="2458"/>
                      </a:cubicBezTo>
                      <a:lnTo>
                        <a:pt x="4388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4986;p59">
                  <a:extLst>
                    <a:ext uri="{FF2B5EF4-FFF2-40B4-BE49-F238E27FC236}">
                      <a16:creationId xmlns:a16="http://schemas.microsoft.com/office/drawing/2014/main" id="{E57C0A07-EEA7-4E3D-54FF-2E2FF377C2D0}"/>
                    </a:ext>
                  </a:extLst>
                </p:cNvPr>
                <p:cNvSpPr/>
                <p:nvPr/>
              </p:nvSpPr>
              <p:spPr>
                <a:xfrm>
                  <a:off x="2233637" y="2604325"/>
                  <a:ext cx="156593" cy="769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2" h="1982" extrusionOk="0">
                      <a:moveTo>
                        <a:pt x="1" y="0"/>
                      </a:moveTo>
                      <a:lnTo>
                        <a:pt x="2" y="1958"/>
                      </a:lnTo>
                      <a:cubicBezTo>
                        <a:pt x="255" y="1972"/>
                        <a:pt x="541" y="1982"/>
                        <a:pt x="851" y="1982"/>
                      </a:cubicBezTo>
                      <a:cubicBezTo>
                        <a:pt x="1758" y="1982"/>
                        <a:pt x="2876" y="1900"/>
                        <a:pt x="4031" y="1617"/>
                      </a:cubicBezTo>
                      <a:lnTo>
                        <a:pt x="4032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4987;p59">
                  <a:extLst>
                    <a:ext uri="{FF2B5EF4-FFF2-40B4-BE49-F238E27FC236}">
                      <a16:creationId xmlns:a16="http://schemas.microsoft.com/office/drawing/2014/main" id="{FFB6246D-B07F-4525-3A25-58EDA5EE670C}"/>
                    </a:ext>
                  </a:extLst>
                </p:cNvPr>
                <p:cNvSpPr/>
                <p:nvPr/>
              </p:nvSpPr>
              <p:spPr>
                <a:xfrm>
                  <a:off x="2035683" y="2692796"/>
                  <a:ext cx="552502" cy="7911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6" h="20371" extrusionOk="0">
                      <a:moveTo>
                        <a:pt x="3668" y="0"/>
                      </a:moveTo>
                      <a:cubicBezTo>
                        <a:pt x="3095" y="0"/>
                        <a:pt x="2400" y="55"/>
                        <a:pt x="1682" y="238"/>
                      </a:cubicBezTo>
                      <a:cubicBezTo>
                        <a:pt x="1682" y="238"/>
                        <a:pt x="561" y="17010"/>
                        <a:pt x="0" y="20370"/>
                      </a:cubicBezTo>
                      <a:lnTo>
                        <a:pt x="14225" y="20370"/>
                      </a:lnTo>
                      <a:cubicBezTo>
                        <a:pt x="13666" y="17010"/>
                        <a:pt x="12545" y="238"/>
                        <a:pt x="12545" y="238"/>
                      </a:cubicBezTo>
                      <a:cubicBezTo>
                        <a:pt x="11826" y="55"/>
                        <a:pt x="11131" y="0"/>
                        <a:pt x="10558" y="0"/>
                      </a:cubicBezTo>
                      <a:cubicBezTo>
                        <a:pt x="10111" y="0"/>
                        <a:pt x="9738" y="33"/>
                        <a:pt x="9485" y="65"/>
                      </a:cubicBezTo>
                      <a:cubicBezTo>
                        <a:pt x="9222" y="623"/>
                        <a:pt x="8596" y="1316"/>
                        <a:pt x="7113" y="1316"/>
                      </a:cubicBezTo>
                      <a:cubicBezTo>
                        <a:pt x="5629" y="1316"/>
                        <a:pt x="5004" y="623"/>
                        <a:pt x="4741" y="65"/>
                      </a:cubicBezTo>
                      <a:cubicBezTo>
                        <a:pt x="4488" y="33"/>
                        <a:pt x="4115" y="0"/>
                        <a:pt x="366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4988;p59">
                  <a:extLst>
                    <a:ext uri="{FF2B5EF4-FFF2-40B4-BE49-F238E27FC236}">
                      <a16:creationId xmlns:a16="http://schemas.microsoft.com/office/drawing/2014/main" id="{ED06AB2F-6CDF-ABDA-165C-3CE8D8589B1C}"/>
                    </a:ext>
                  </a:extLst>
                </p:cNvPr>
                <p:cNvSpPr/>
                <p:nvPr/>
              </p:nvSpPr>
              <p:spPr>
                <a:xfrm>
                  <a:off x="1700788" y="2177424"/>
                  <a:ext cx="201178" cy="220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0" h="5683" extrusionOk="0">
                      <a:moveTo>
                        <a:pt x="2782" y="0"/>
                      </a:moveTo>
                      <a:cubicBezTo>
                        <a:pt x="2526" y="0"/>
                        <a:pt x="2251" y="42"/>
                        <a:pt x="1960" y="143"/>
                      </a:cubicBezTo>
                      <a:cubicBezTo>
                        <a:pt x="335" y="706"/>
                        <a:pt x="0" y="3026"/>
                        <a:pt x="1295" y="4679"/>
                      </a:cubicBezTo>
                      <a:cubicBezTo>
                        <a:pt x="1847" y="5385"/>
                        <a:pt x="2587" y="5683"/>
                        <a:pt x="3282" y="5683"/>
                      </a:cubicBezTo>
                      <a:cubicBezTo>
                        <a:pt x="4104" y="5683"/>
                        <a:pt x="4865" y="5266"/>
                        <a:pt x="5180" y="4612"/>
                      </a:cubicBezTo>
                      <a:lnTo>
                        <a:pt x="4928" y="1130"/>
                      </a:lnTo>
                      <a:cubicBezTo>
                        <a:pt x="4928" y="1130"/>
                        <a:pt x="4106" y="0"/>
                        <a:pt x="278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4989;p59">
                  <a:extLst>
                    <a:ext uri="{FF2B5EF4-FFF2-40B4-BE49-F238E27FC236}">
                      <a16:creationId xmlns:a16="http://schemas.microsoft.com/office/drawing/2014/main" id="{087658F2-2CD6-8231-3415-49425492310A}"/>
                    </a:ext>
                  </a:extLst>
                </p:cNvPr>
                <p:cNvSpPr/>
                <p:nvPr/>
              </p:nvSpPr>
              <p:spPr>
                <a:xfrm>
                  <a:off x="1776871" y="2177424"/>
                  <a:ext cx="125096" cy="219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1" h="5657" extrusionOk="0">
                      <a:moveTo>
                        <a:pt x="823" y="0"/>
                      </a:moveTo>
                      <a:cubicBezTo>
                        <a:pt x="567" y="0"/>
                        <a:pt x="292" y="42"/>
                        <a:pt x="1" y="143"/>
                      </a:cubicBezTo>
                      <a:cubicBezTo>
                        <a:pt x="1" y="143"/>
                        <a:pt x="1273" y="632"/>
                        <a:pt x="1798" y="2632"/>
                      </a:cubicBezTo>
                      <a:cubicBezTo>
                        <a:pt x="1798" y="2632"/>
                        <a:pt x="1303" y="4256"/>
                        <a:pt x="1652" y="5656"/>
                      </a:cubicBezTo>
                      <a:cubicBezTo>
                        <a:pt x="2342" y="5561"/>
                        <a:pt x="2948" y="5177"/>
                        <a:pt x="3221" y="4612"/>
                      </a:cubicBezTo>
                      <a:lnTo>
                        <a:pt x="2969" y="1130"/>
                      </a:lnTo>
                      <a:cubicBezTo>
                        <a:pt x="2969" y="1130"/>
                        <a:pt x="2147" y="0"/>
                        <a:pt x="82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4990;p59">
                  <a:extLst>
                    <a:ext uri="{FF2B5EF4-FFF2-40B4-BE49-F238E27FC236}">
                      <a16:creationId xmlns:a16="http://schemas.microsoft.com/office/drawing/2014/main" id="{1E601D61-6D8E-B257-8CAF-4B7F3FD7A85C}"/>
                    </a:ext>
                  </a:extLst>
                </p:cNvPr>
                <p:cNvSpPr/>
                <p:nvPr/>
              </p:nvSpPr>
              <p:spPr>
                <a:xfrm>
                  <a:off x="2721900" y="2177424"/>
                  <a:ext cx="201217" cy="220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1" h="5683" extrusionOk="0">
                      <a:moveTo>
                        <a:pt x="2399" y="0"/>
                      </a:moveTo>
                      <a:cubicBezTo>
                        <a:pt x="1074" y="0"/>
                        <a:pt x="252" y="1130"/>
                        <a:pt x="252" y="1130"/>
                      </a:cubicBezTo>
                      <a:lnTo>
                        <a:pt x="1" y="4612"/>
                      </a:lnTo>
                      <a:cubicBezTo>
                        <a:pt x="316" y="5266"/>
                        <a:pt x="1076" y="5683"/>
                        <a:pt x="1899" y="5683"/>
                      </a:cubicBezTo>
                      <a:cubicBezTo>
                        <a:pt x="2594" y="5683"/>
                        <a:pt x="3333" y="5385"/>
                        <a:pt x="3885" y="4679"/>
                      </a:cubicBezTo>
                      <a:cubicBezTo>
                        <a:pt x="5180" y="3026"/>
                        <a:pt x="4846" y="706"/>
                        <a:pt x="3221" y="143"/>
                      </a:cubicBezTo>
                      <a:cubicBezTo>
                        <a:pt x="2930" y="42"/>
                        <a:pt x="2655" y="0"/>
                        <a:pt x="23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4991;p59">
                  <a:extLst>
                    <a:ext uri="{FF2B5EF4-FFF2-40B4-BE49-F238E27FC236}">
                      <a16:creationId xmlns:a16="http://schemas.microsoft.com/office/drawing/2014/main" id="{AB64887C-71D9-A2C5-E4D8-17951612400B}"/>
                    </a:ext>
                  </a:extLst>
                </p:cNvPr>
                <p:cNvSpPr/>
                <p:nvPr/>
              </p:nvSpPr>
              <p:spPr>
                <a:xfrm>
                  <a:off x="2721900" y="2177424"/>
                  <a:ext cx="125134" cy="2197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2" h="5657" extrusionOk="0">
                      <a:moveTo>
                        <a:pt x="2399" y="0"/>
                      </a:moveTo>
                      <a:cubicBezTo>
                        <a:pt x="1074" y="0"/>
                        <a:pt x="252" y="1130"/>
                        <a:pt x="252" y="1130"/>
                      </a:cubicBezTo>
                      <a:lnTo>
                        <a:pt x="1" y="4612"/>
                      </a:lnTo>
                      <a:cubicBezTo>
                        <a:pt x="273" y="5177"/>
                        <a:pt x="879" y="5561"/>
                        <a:pt x="1570" y="5656"/>
                      </a:cubicBezTo>
                      <a:cubicBezTo>
                        <a:pt x="1918" y="4256"/>
                        <a:pt x="1423" y="2632"/>
                        <a:pt x="1423" y="2632"/>
                      </a:cubicBezTo>
                      <a:cubicBezTo>
                        <a:pt x="1949" y="632"/>
                        <a:pt x="3221" y="143"/>
                        <a:pt x="3221" y="143"/>
                      </a:cubicBezTo>
                      <a:cubicBezTo>
                        <a:pt x="2930" y="42"/>
                        <a:pt x="2655" y="0"/>
                        <a:pt x="23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4992;p59">
                  <a:extLst>
                    <a:ext uri="{FF2B5EF4-FFF2-40B4-BE49-F238E27FC236}">
                      <a16:creationId xmlns:a16="http://schemas.microsoft.com/office/drawing/2014/main" id="{AD2E0BB8-0B05-6291-802A-3CB7BAACEA89}"/>
                    </a:ext>
                  </a:extLst>
                </p:cNvPr>
                <p:cNvSpPr/>
                <p:nvPr/>
              </p:nvSpPr>
              <p:spPr>
                <a:xfrm>
                  <a:off x="2721900" y="2307296"/>
                  <a:ext cx="164632" cy="908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9" h="2339" extrusionOk="0">
                      <a:moveTo>
                        <a:pt x="3297" y="0"/>
                      </a:moveTo>
                      <a:cubicBezTo>
                        <a:pt x="3126" y="0"/>
                        <a:pt x="2953" y="57"/>
                        <a:pt x="2796" y="169"/>
                      </a:cubicBezTo>
                      <a:cubicBezTo>
                        <a:pt x="2469" y="398"/>
                        <a:pt x="2251" y="822"/>
                        <a:pt x="2211" y="1302"/>
                      </a:cubicBezTo>
                      <a:cubicBezTo>
                        <a:pt x="2210" y="1312"/>
                        <a:pt x="2209" y="1322"/>
                        <a:pt x="2209" y="1333"/>
                      </a:cubicBezTo>
                      <a:lnTo>
                        <a:pt x="666" y="675"/>
                      </a:lnTo>
                      <a:cubicBezTo>
                        <a:pt x="644" y="666"/>
                        <a:pt x="621" y="661"/>
                        <a:pt x="599" y="661"/>
                      </a:cubicBezTo>
                      <a:cubicBezTo>
                        <a:pt x="589" y="661"/>
                        <a:pt x="580" y="662"/>
                        <a:pt x="571" y="664"/>
                      </a:cubicBezTo>
                      <a:lnTo>
                        <a:pt x="95" y="442"/>
                      </a:lnTo>
                      <a:cubicBezTo>
                        <a:pt x="84" y="437"/>
                        <a:pt x="73" y="434"/>
                        <a:pt x="62" y="430"/>
                      </a:cubicBezTo>
                      <a:lnTo>
                        <a:pt x="1" y="1268"/>
                      </a:lnTo>
                      <a:cubicBezTo>
                        <a:pt x="316" y="1922"/>
                        <a:pt x="1076" y="2339"/>
                        <a:pt x="1899" y="2339"/>
                      </a:cubicBezTo>
                      <a:cubicBezTo>
                        <a:pt x="2594" y="2339"/>
                        <a:pt x="3333" y="2041"/>
                        <a:pt x="3885" y="1335"/>
                      </a:cubicBezTo>
                      <a:cubicBezTo>
                        <a:pt x="4023" y="1160"/>
                        <a:pt x="4138" y="976"/>
                        <a:pt x="4238" y="789"/>
                      </a:cubicBezTo>
                      <a:cubicBezTo>
                        <a:pt x="4092" y="411"/>
                        <a:pt x="3819" y="113"/>
                        <a:pt x="3496" y="26"/>
                      </a:cubicBezTo>
                      <a:cubicBezTo>
                        <a:pt x="3431" y="9"/>
                        <a:pt x="3364" y="0"/>
                        <a:pt x="329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2" name="Google Shape;4993;p59">
                  <a:extLst>
                    <a:ext uri="{FF2B5EF4-FFF2-40B4-BE49-F238E27FC236}">
                      <a16:creationId xmlns:a16="http://schemas.microsoft.com/office/drawing/2014/main" id="{39977E53-FEA0-23BC-3B78-1E8AADCE7CDB}"/>
                    </a:ext>
                  </a:extLst>
                </p:cNvPr>
                <p:cNvSpPr/>
                <p:nvPr/>
              </p:nvSpPr>
              <p:spPr>
                <a:xfrm>
                  <a:off x="1815359" y="1633622"/>
                  <a:ext cx="993153" cy="1022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572" h="26323" extrusionOk="0">
                      <a:moveTo>
                        <a:pt x="12786" y="0"/>
                      </a:moveTo>
                      <a:cubicBezTo>
                        <a:pt x="5828" y="0"/>
                        <a:pt x="2262" y="3269"/>
                        <a:pt x="1417" y="9413"/>
                      </a:cubicBezTo>
                      <a:cubicBezTo>
                        <a:pt x="995" y="12481"/>
                        <a:pt x="1289" y="15295"/>
                        <a:pt x="1242" y="16849"/>
                      </a:cubicBezTo>
                      <a:cubicBezTo>
                        <a:pt x="1" y="22012"/>
                        <a:pt x="3610" y="26323"/>
                        <a:pt x="12786" y="26323"/>
                      </a:cubicBezTo>
                      <a:cubicBezTo>
                        <a:pt x="21962" y="26323"/>
                        <a:pt x="25571" y="22012"/>
                        <a:pt x="24330" y="16849"/>
                      </a:cubicBezTo>
                      <a:cubicBezTo>
                        <a:pt x="24282" y="15295"/>
                        <a:pt x="24577" y="12481"/>
                        <a:pt x="24155" y="9413"/>
                      </a:cubicBezTo>
                      <a:cubicBezTo>
                        <a:pt x="23310" y="3269"/>
                        <a:pt x="19744" y="0"/>
                        <a:pt x="127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3" name="Google Shape;4994;p59">
                  <a:extLst>
                    <a:ext uri="{FF2B5EF4-FFF2-40B4-BE49-F238E27FC236}">
                      <a16:creationId xmlns:a16="http://schemas.microsoft.com/office/drawing/2014/main" id="{6BF89869-DB8D-690C-70AC-0EA3405A614D}"/>
                    </a:ext>
                  </a:extLst>
                </p:cNvPr>
                <p:cNvSpPr/>
                <p:nvPr/>
              </p:nvSpPr>
              <p:spPr>
                <a:xfrm>
                  <a:off x="1857497" y="1633622"/>
                  <a:ext cx="908836" cy="608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01" h="15680" extrusionOk="0">
                      <a:moveTo>
                        <a:pt x="11701" y="0"/>
                      </a:moveTo>
                      <a:cubicBezTo>
                        <a:pt x="4743" y="0"/>
                        <a:pt x="1177" y="3269"/>
                        <a:pt x="332" y="9412"/>
                      </a:cubicBezTo>
                      <a:cubicBezTo>
                        <a:pt x="1" y="11821"/>
                        <a:pt x="111" y="14070"/>
                        <a:pt x="150" y="15679"/>
                      </a:cubicBezTo>
                      <a:cubicBezTo>
                        <a:pt x="1848" y="15679"/>
                        <a:pt x="1848" y="12444"/>
                        <a:pt x="1848" y="12444"/>
                      </a:cubicBezTo>
                      <a:cubicBezTo>
                        <a:pt x="1848" y="12444"/>
                        <a:pt x="3419" y="11170"/>
                        <a:pt x="3419" y="8891"/>
                      </a:cubicBezTo>
                      <a:cubicBezTo>
                        <a:pt x="3772" y="11446"/>
                        <a:pt x="5150" y="12936"/>
                        <a:pt x="5877" y="12936"/>
                      </a:cubicBezTo>
                      <a:cubicBezTo>
                        <a:pt x="5947" y="12936"/>
                        <a:pt x="6011" y="12922"/>
                        <a:pt x="6067" y="12894"/>
                      </a:cubicBezTo>
                      <a:cubicBezTo>
                        <a:pt x="6806" y="12525"/>
                        <a:pt x="6702" y="11407"/>
                        <a:pt x="7165" y="8976"/>
                      </a:cubicBezTo>
                      <a:cubicBezTo>
                        <a:pt x="7607" y="6658"/>
                        <a:pt x="8449" y="4827"/>
                        <a:pt x="8449" y="4826"/>
                      </a:cubicBezTo>
                      <a:lnTo>
                        <a:pt x="8449" y="4826"/>
                      </a:lnTo>
                      <a:cubicBezTo>
                        <a:pt x="8029" y="9014"/>
                        <a:pt x="9362" y="11694"/>
                        <a:pt x="10224" y="11694"/>
                      </a:cubicBezTo>
                      <a:cubicBezTo>
                        <a:pt x="11086" y="11694"/>
                        <a:pt x="11701" y="7660"/>
                        <a:pt x="11701" y="7660"/>
                      </a:cubicBezTo>
                      <a:cubicBezTo>
                        <a:pt x="11701" y="7660"/>
                        <a:pt x="12488" y="11940"/>
                        <a:pt x="13643" y="11940"/>
                      </a:cubicBezTo>
                      <a:cubicBezTo>
                        <a:pt x="14953" y="11940"/>
                        <a:pt x="14381" y="7594"/>
                        <a:pt x="16164" y="3022"/>
                      </a:cubicBezTo>
                      <a:cubicBezTo>
                        <a:pt x="17796" y="6439"/>
                        <a:pt x="18476" y="12001"/>
                        <a:pt x="19123" y="12001"/>
                      </a:cubicBezTo>
                      <a:cubicBezTo>
                        <a:pt x="19831" y="12001"/>
                        <a:pt x="19983" y="8891"/>
                        <a:pt x="19983" y="8891"/>
                      </a:cubicBezTo>
                      <a:cubicBezTo>
                        <a:pt x="19983" y="11170"/>
                        <a:pt x="21553" y="12444"/>
                        <a:pt x="21553" y="12444"/>
                      </a:cubicBezTo>
                      <a:cubicBezTo>
                        <a:pt x="21553" y="12444"/>
                        <a:pt x="21553" y="15679"/>
                        <a:pt x="23252" y="15679"/>
                      </a:cubicBezTo>
                      <a:cubicBezTo>
                        <a:pt x="23291" y="14070"/>
                        <a:pt x="23401" y="11821"/>
                        <a:pt x="23070" y="9412"/>
                      </a:cubicBezTo>
                      <a:cubicBezTo>
                        <a:pt x="22225" y="3269"/>
                        <a:pt x="18659" y="0"/>
                        <a:pt x="1170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4995;p59">
                  <a:extLst>
                    <a:ext uri="{FF2B5EF4-FFF2-40B4-BE49-F238E27FC236}">
                      <a16:creationId xmlns:a16="http://schemas.microsoft.com/office/drawing/2014/main" id="{1BE8B0B8-97FF-7EC3-1AC9-768F50240ED3}"/>
                    </a:ext>
                  </a:extLst>
                </p:cNvPr>
                <p:cNvSpPr/>
                <p:nvPr/>
              </p:nvSpPr>
              <p:spPr>
                <a:xfrm>
                  <a:off x="2432872" y="2144761"/>
                  <a:ext cx="145408" cy="145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4" h="3745" extrusionOk="0">
                      <a:moveTo>
                        <a:pt x="1872" y="0"/>
                      </a:moveTo>
                      <a:cubicBezTo>
                        <a:pt x="839" y="0"/>
                        <a:pt x="0" y="838"/>
                        <a:pt x="0" y="1872"/>
                      </a:cubicBezTo>
                      <a:cubicBezTo>
                        <a:pt x="0" y="2906"/>
                        <a:pt x="839" y="3744"/>
                        <a:pt x="1872" y="3744"/>
                      </a:cubicBezTo>
                      <a:cubicBezTo>
                        <a:pt x="2906" y="3744"/>
                        <a:pt x="3743" y="2906"/>
                        <a:pt x="3743" y="1872"/>
                      </a:cubicBezTo>
                      <a:cubicBezTo>
                        <a:pt x="3743" y="838"/>
                        <a:pt x="2906" y="0"/>
                        <a:pt x="187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4996;p59">
                  <a:extLst>
                    <a:ext uri="{FF2B5EF4-FFF2-40B4-BE49-F238E27FC236}">
                      <a16:creationId xmlns:a16="http://schemas.microsoft.com/office/drawing/2014/main" id="{9A459791-0AFD-92E8-481C-119E6649ECF4}"/>
                    </a:ext>
                  </a:extLst>
                </p:cNvPr>
                <p:cNvSpPr/>
                <p:nvPr/>
              </p:nvSpPr>
              <p:spPr>
                <a:xfrm>
                  <a:off x="2419473" y="2120100"/>
                  <a:ext cx="207353" cy="111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9" h="2883" extrusionOk="0">
                      <a:moveTo>
                        <a:pt x="2670" y="1"/>
                      </a:moveTo>
                      <a:cubicBezTo>
                        <a:pt x="1198" y="1"/>
                        <a:pt x="0" y="1198"/>
                        <a:pt x="0" y="2670"/>
                      </a:cubicBezTo>
                      <a:cubicBezTo>
                        <a:pt x="0" y="2788"/>
                        <a:pt x="96" y="2883"/>
                        <a:pt x="214" y="2883"/>
                      </a:cubicBezTo>
                      <a:cubicBezTo>
                        <a:pt x="331" y="2883"/>
                        <a:pt x="427" y="2788"/>
                        <a:pt x="427" y="2670"/>
                      </a:cubicBezTo>
                      <a:cubicBezTo>
                        <a:pt x="427" y="1432"/>
                        <a:pt x="1433" y="426"/>
                        <a:pt x="2670" y="426"/>
                      </a:cubicBezTo>
                      <a:cubicBezTo>
                        <a:pt x="3907" y="426"/>
                        <a:pt x="4914" y="1432"/>
                        <a:pt x="4914" y="2670"/>
                      </a:cubicBezTo>
                      <a:cubicBezTo>
                        <a:pt x="4914" y="2788"/>
                        <a:pt x="5009" y="2883"/>
                        <a:pt x="5127" y="2883"/>
                      </a:cubicBezTo>
                      <a:cubicBezTo>
                        <a:pt x="5244" y="2883"/>
                        <a:pt x="5339" y="2788"/>
                        <a:pt x="5339" y="2670"/>
                      </a:cubicBezTo>
                      <a:cubicBezTo>
                        <a:pt x="5339" y="1198"/>
                        <a:pt x="4142" y="1"/>
                        <a:pt x="26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4997;p59">
                  <a:extLst>
                    <a:ext uri="{FF2B5EF4-FFF2-40B4-BE49-F238E27FC236}">
                      <a16:creationId xmlns:a16="http://schemas.microsoft.com/office/drawing/2014/main" id="{8A989813-6745-980D-C35F-2C62F48E9478}"/>
                    </a:ext>
                  </a:extLst>
                </p:cNvPr>
                <p:cNvSpPr/>
                <p:nvPr/>
              </p:nvSpPr>
              <p:spPr>
                <a:xfrm>
                  <a:off x="2600378" y="2269196"/>
                  <a:ext cx="148320" cy="14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19" h="3819" extrusionOk="0">
                      <a:moveTo>
                        <a:pt x="1909" y="1"/>
                      </a:moveTo>
                      <a:cubicBezTo>
                        <a:pt x="855" y="1"/>
                        <a:pt x="1" y="855"/>
                        <a:pt x="1" y="1909"/>
                      </a:cubicBezTo>
                      <a:cubicBezTo>
                        <a:pt x="1" y="2964"/>
                        <a:pt x="855" y="3818"/>
                        <a:pt x="1909" y="3818"/>
                      </a:cubicBezTo>
                      <a:cubicBezTo>
                        <a:pt x="2964" y="3818"/>
                        <a:pt x="3819" y="2964"/>
                        <a:pt x="3819" y="1909"/>
                      </a:cubicBezTo>
                      <a:cubicBezTo>
                        <a:pt x="3819" y="855"/>
                        <a:pt x="2964" y="1"/>
                        <a:pt x="1909" y="1"/>
                      </a:cubicBezTo>
                      <a:close/>
                    </a:path>
                  </a:pathLst>
                </a:custGeom>
                <a:solidFill>
                  <a:srgbClr val="DE4484">
                    <a:alpha val="54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4998;p59">
                  <a:extLst>
                    <a:ext uri="{FF2B5EF4-FFF2-40B4-BE49-F238E27FC236}">
                      <a16:creationId xmlns:a16="http://schemas.microsoft.com/office/drawing/2014/main" id="{75404212-C65A-A084-E920-6703CFD4D4F6}"/>
                    </a:ext>
                  </a:extLst>
                </p:cNvPr>
                <p:cNvSpPr/>
                <p:nvPr/>
              </p:nvSpPr>
              <p:spPr>
                <a:xfrm>
                  <a:off x="2010400" y="2144761"/>
                  <a:ext cx="145408" cy="1454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4" h="3745" extrusionOk="0">
                      <a:moveTo>
                        <a:pt x="1873" y="0"/>
                      </a:moveTo>
                      <a:cubicBezTo>
                        <a:pt x="839" y="0"/>
                        <a:pt x="1" y="838"/>
                        <a:pt x="1" y="1872"/>
                      </a:cubicBezTo>
                      <a:cubicBezTo>
                        <a:pt x="1" y="2906"/>
                        <a:pt x="839" y="3744"/>
                        <a:pt x="1873" y="3744"/>
                      </a:cubicBezTo>
                      <a:cubicBezTo>
                        <a:pt x="2906" y="3744"/>
                        <a:pt x="3744" y="2906"/>
                        <a:pt x="3744" y="1872"/>
                      </a:cubicBezTo>
                      <a:cubicBezTo>
                        <a:pt x="3744" y="838"/>
                        <a:pt x="2906" y="0"/>
                        <a:pt x="18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4999;p59">
                  <a:extLst>
                    <a:ext uri="{FF2B5EF4-FFF2-40B4-BE49-F238E27FC236}">
                      <a16:creationId xmlns:a16="http://schemas.microsoft.com/office/drawing/2014/main" id="{C725B448-9673-4E61-224E-26CBA0A78376}"/>
                    </a:ext>
                  </a:extLst>
                </p:cNvPr>
                <p:cNvSpPr/>
                <p:nvPr/>
              </p:nvSpPr>
              <p:spPr>
                <a:xfrm>
                  <a:off x="1997001" y="2120100"/>
                  <a:ext cx="207392" cy="111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2883" extrusionOk="0">
                      <a:moveTo>
                        <a:pt x="2670" y="1"/>
                      </a:moveTo>
                      <a:cubicBezTo>
                        <a:pt x="1198" y="1"/>
                        <a:pt x="1" y="1198"/>
                        <a:pt x="1" y="2670"/>
                      </a:cubicBezTo>
                      <a:cubicBezTo>
                        <a:pt x="1" y="2788"/>
                        <a:pt x="96" y="2883"/>
                        <a:pt x="214" y="2883"/>
                      </a:cubicBezTo>
                      <a:cubicBezTo>
                        <a:pt x="332" y="2883"/>
                        <a:pt x="427" y="2788"/>
                        <a:pt x="427" y="2670"/>
                      </a:cubicBezTo>
                      <a:cubicBezTo>
                        <a:pt x="427" y="1432"/>
                        <a:pt x="1433" y="426"/>
                        <a:pt x="2670" y="426"/>
                      </a:cubicBezTo>
                      <a:cubicBezTo>
                        <a:pt x="3907" y="426"/>
                        <a:pt x="4914" y="1432"/>
                        <a:pt x="4914" y="2670"/>
                      </a:cubicBezTo>
                      <a:cubicBezTo>
                        <a:pt x="4914" y="2788"/>
                        <a:pt x="5009" y="2883"/>
                        <a:pt x="5126" y="2883"/>
                      </a:cubicBezTo>
                      <a:cubicBezTo>
                        <a:pt x="5244" y="2883"/>
                        <a:pt x="5339" y="2788"/>
                        <a:pt x="5339" y="2670"/>
                      </a:cubicBezTo>
                      <a:cubicBezTo>
                        <a:pt x="5339" y="1198"/>
                        <a:pt x="4142" y="1"/>
                        <a:pt x="26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5000;p59">
                  <a:extLst>
                    <a:ext uri="{FF2B5EF4-FFF2-40B4-BE49-F238E27FC236}">
                      <a16:creationId xmlns:a16="http://schemas.microsoft.com/office/drawing/2014/main" id="{35D0B243-2664-CE94-F4CE-46FDDB211017}"/>
                    </a:ext>
                  </a:extLst>
                </p:cNvPr>
                <p:cNvSpPr/>
                <p:nvPr/>
              </p:nvSpPr>
              <p:spPr>
                <a:xfrm>
                  <a:off x="2013118" y="2005335"/>
                  <a:ext cx="178070" cy="58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5" h="1494" extrusionOk="0">
                      <a:moveTo>
                        <a:pt x="2593" y="1"/>
                      </a:moveTo>
                      <a:cubicBezTo>
                        <a:pt x="1516" y="7"/>
                        <a:pt x="489" y="532"/>
                        <a:pt x="37" y="1305"/>
                      </a:cubicBezTo>
                      <a:cubicBezTo>
                        <a:pt x="1" y="1366"/>
                        <a:pt x="21" y="1442"/>
                        <a:pt x="81" y="1477"/>
                      </a:cubicBezTo>
                      <a:cubicBezTo>
                        <a:pt x="101" y="1489"/>
                        <a:pt x="123" y="1494"/>
                        <a:pt x="144" y="1494"/>
                      </a:cubicBezTo>
                      <a:cubicBezTo>
                        <a:pt x="187" y="1494"/>
                        <a:pt x="229" y="1472"/>
                        <a:pt x="252" y="1433"/>
                      </a:cubicBezTo>
                      <a:cubicBezTo>
                        <a:pt x="663" y="732"/>
                        <a:pt x="1604" y="258"/>
                        <a:pt x="2595" y="251"/>
                      </a:cubicBezTo>
                      <a:lnTo>
                        <a:pt x="2614" y="251"/>
                      </a:lnTo>
                      <a:cubicBezTo>
                        <a:pt x="3400" y="251"/>
                        <a:pt x="4026" y="545"/>
                        <a:pt x="4335" y="1058"/>
                      </a:cubicBezTo>
                      <a:cubicBezTo>
                        <a:pt x="4359" y="1097"/>
                        <a:pt x="4400" y="1119"/>
                        <a:pt x="4442" y="1119"/>
                      </a:cubicBezTo>
                      <a:cubicBezTo>
                        <a:pt x="4464" y="1119"/>
                        <a:pt x="4487" y="1113"/>
                        <a:pt x="4507" y="1101"/>
                      </a:cubicBezTo>
                      <a:cubicBezTo>
                        <a:pt x="4566" y="1065"/>
                        <a:pt x="4585" y="987"/>
                        <a:pt x="4550" y="929"/>
                      </a:cubicBezTo>
                      <a:cubicBezTo>
                        <a:pt x="4194" y="339"/>
                        <a:pt x="3490" y="1"/>
                        <a:pt x="26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5001;p59">
                  <a:extLst>
                    <a:ext uri="{FF2B5EF4-FFF2-40B4-BE49-F238E27FC236}">
                      <a16:creationId xmlns:a16="http://schemas.microsoft.com/office/drawing/2014/main" id="{DA280290-D59D-732B-5373-02A5DEC3FE31}"/>
                    </a:ext>
                  </a:extLst>
                </p:cNvPr>
                <p:cNvSpPr/>
                <p:nvPr/>
              </p:nvSpPr>
              <p:spPr>
                <a:xfrm>
                  <a:off x="2432678" y="2005335"/>
                  <a:ext cx="178070" cy="580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85" h="1494" extrusionOk="0">
                      <a:moveTo>
                        <a:pt x="1972" y="1"/>
                      </a:moveTo>
                      <a:cubicBezTo>
                        <a:pt x="1096" y="1"/>
                        <a:pt x="390" y="339"/>
                        <a:pt x="36" y="929"/>
                      </a:cubicBezTo>
                      <a:cubicBezTo>
                        <a:pt x="0" y="987"/>
                        <a:pt x="19" y="1065"/>
                        <a:pt x="79" y="1101"/>
                      </a:cubicBezTo>
                      <a:cubicBezTo>
                        <a:pt x="99" y="1113"/>
                        <a:pt x="121" y="1119"/>
                        <a:pt x="143" y="1119"/>
                      </a:cubicBezTo>
                      <a:cubicBezTo>
                        <a:pt x="186" y="1119"/>
                        <a:pt x="227" y="1097"/>
                        <a:pt x="251" y="1058"/>
                      </a:cubicBezTo>
                      <a:cubicBezTo>
                        <a:pt x="559" y="545"/>
                        <a:pt x="1186" y="251"/>
                        <a:pt x="1972" y="251"/>
                      </a:cubicBezTo>
                      <a:lnTo>
                        <a:pt x="1990" y="251"/>
                      </a:lnTo>
                      <a:cubicBezTo>
                        <a:pt x="2982" y="258"/>
                        <a:pt x="3923" y="732"/>
                        <a:pt x="4333" y="1433"/>
                      </a:cubicBezTo>
                      <a:cubicBezTo>
                        <a:pt x="4356" y="1472"/>
                        <a:pt x="4398" y="1494"/>
                        <a:pt x="4441" y="1494"/>
                      </a:cubicBezTo>
                      <a:cubicBezTo>
                        <a:pt x="4463" y="1494"/>
                        <a:pt x="4485" y="1489"/>
                        <a:pt x="4505" y="1477"/>
                      </a:cubicBezTo>
                      <a:cubicBezTo>
                        <a:pt x="4564" y="1442"/>
                        <a:pt x="4584" y="1366"/>
                        <a:pt x="4549" y="1305"/>
                      </a:cubicBezTo>
                      <a:cubicBezTo>
                        <a:pt x="4096" y="532"/>
                        <a:pt x="3068" y="7"/>
                        <a:pt x="19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5002;p59">
                  <a:extLst>
                    <a:ext uri="{FF2B5EF4-FFF2-40B4-BE49-F238E27FC236}">
                      <a16:creationId xmlns:a16="http://schemas.microsoft.com/office/drawing/2014/main" id="{8AA22233-61AB-C508-CA67-CCF1B9245354}"/>
                    </a:ext>
                  </a:extLst>
                </p:cNvPr>
                <p:cNvSpPr/>
                <p:nvPr/>
              </p:nvSpPr>
              <p:spPr>
                <a:xfrm>
                  <a:off x="1875168" y="2269196"/>
                  <a:ext cx="148359" cy="1483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0" h="3819" extrusionOk="0">
                      <a:moveTo>
                        <a:pt x="1909" y="1"/>
                      </a:moveTo>
                      <a:cubicBezTo>
                        <a:pt x="856" y="1"/>
                        <a:pt x="1" y="855"/>
                        <a:pt x="1" y="1909"/>
                      </a:cubicBezTo>
                      <a:cubicBezTo>
                        <a:pt x="1" y="2964"/>
                        <a:pt x="856" y="3818"/>
                        <a:pt x="1909" y="3818"/>
                      </a:cubicBezTo>
                      <a:cubicBezTo>
                        <a:pt x="2964" y="3818"/>
                        <a:pt x="3819" y="2964"/>
                        <a:pt x="3819" y="1909"/>
                      </a:cubicBezTo>
                      <a:cubicBezTo>
                        <a:pt x="3819" y="855"/>
                        <a:pt x="2964" y="1"/>
                        <a:pt x="1909" y="1"/>
                      </a:cubicBezTo>
                      <a:close/>
                    </a:path>
                  </a:pathLst>
                </a:custGeom>
                <a:solidFill>
                  <a:srgbClr val="DE4484">
                    <a:alpha val="5446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5003;p59">
                  <a:extLst>
                    <a:ext uri="{FF2B5EF4-FFF2-40B4-BE49-F238E27FC236}">
                      <a16:creationId xmlns:a16="http://schemas.microsoft.com/office/drawing/2014/main" id="{68154CD2-E2B5-2D12-35D8-A10682FEE8FF}"/>
                    </a:ext>
                  </a:extLst>
                </p:cNvPr>
                <p:cNvSpPr/>
                <p:nvPr/>
              </p:nvSpPr>
              <p:spPr>
                <a:xfrm>
                  <a:off x="2355858" y="2328656"/>
                  <a:ext cx="109755" cy="66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" h="1723" extrusionOk="0">
                      <a:moveTo>
                        <a:pt x="1544" y="1"/>
                      </a:moveTo>
                      <a:cubicBezTo>
                        <a:pt x="639" y="1"/>
                        <a:pt x="176" y="989"/>
                        <a:pt x="0" y="1485"/>
                      </a:cubicBezTo>
                      <a:cubicBezTo>
                        <a:pt x="312" y="1443"/>
                        <a:pt x="631" y="1418"/>
                        <a:pt x="952" y="1418"/>
                      </a:cubicBezTo>
                      <a:cubicBezTo>
                        <a:pt x="1557" y="1418"/>
                        <a:pt x="2168" y="1505"/>
                        <a:pt x="2746" y="1723"/>
                      </a:cubicBezTo>
                      <a:cubicBezTo>
                        <a:pt x="2825" y="1076"/>
                        <a:pt x="2740" y="240"/>
                        <a:pt x="1852" y="37"/>
                      </a:cubicBezTo>
                      <a:cubicBezTo>
                        <a:pt x="1744" y="12"/>
                        <a:pt x="1641" y="1"/>
                        <a:pt x="1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5004;p59">
                  <a:extLst>
                    <a:ext uri="{FF2B5EF4-FFF2-40B4-BE49-F238E27FC236}">
                      <a16:creationId xmlns:a16="http://schemas.microsoft.com/office/drawing/2014/main" id="{9B56D86D-0F99-CBA3-90DA-ED148A0A7C12}"/>
                    </a:ext>
                  </a:extLst>
                </p:cNvPr>
                <p:cNvSpPr/>
                <p:nvPr/>
              </p:nvSpPr>
              <p:spPr>
                <a:xfrm>
                  <a:off x="1704439" y="1527168"/>
                  <a:ext cx="1217478" cy="715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48" h="18421" extrusionOk="0">
                      <a:moveTo>
                        <a:pt x="14145" y="1"/>
                      </a:moveTo>
                      <a:cubicBezTo>
                        <a:pt x="8306" y="1"/>
                        <a:pt x="4471" y="3069"/>
                        <a:pt x="2310" y="6902"/>
                      </a:cubicBezTo>
                      <a:cubicBezTo>
                        <a:pt x="1" y="10998"/>
                        <a:pt x="553" y="14376"/>
                        <a:pt x="1155" y="14508"/>
                      </a:cubicBezTo>
                      <a:cubicBezTo>
                        <a:pt x="1183" y="14514"/>
                        <a:pt x="1211" y="14517"/>
                        <a:pt x="1239" y="14517"/>
                      </a:cubicBezTo>
                      <a:cubicBezTo>
                        <a:pt x="1859" y="14517"/>
                        <a:pt x="2633" y="13138"/>
                        <a:pt x="2633" y="13138"/>
                      </a:cubicBezTo>
                      <a:lnTo>
                        <a:pt x="2633" y="13138"/>
                      </a:lnTo>
                      <a:cubicBezTo>
                        <a:pt x="2633" y="13138"/>
                        <a:pt x="2394" y="18420"/>
                        <a:pt x="4091" y="18420"/>
                      </a:cubicBezTo>
                      <a:cubicBezTo>
                        <a:pt x="5789" y="18420"/>
                        <a:pt x="5789" y="15185"/>
                        <a:pt x="5789" y="15185"/>
                      </a:cubicBezTo>
                      <a:cubicBezTo>
                        <a:pt x="5789" y="15185"/>
                        <a:pt x="7360" y="13307"/>
                        <a:pt x="7360" y="11028"/>
                      </a:cubicBezTo>
                      <a:cubicBezTo>
                        <a:pt x="7713" y="13584"/>
                        <a:pt x="9092" y="15074"/>
                        <a:pt x="9818" y="15074"/>
                      </a:cubicBezTo>
                      <a:cubicBezTo>
                        <a:pt x="9888" y="15074"/>
                        <a:pt x="9952" y="15060"/>
                        <a:pt x="10008" y="15032"/>
                      </a:cubicBezTo>
                      <a:cubicBezTo>
                        <a:pt x="10747" y="14662"/>
                        <a:pt x="10643" y="13545"/>
                        <a:pt x="11107" y="11113"/>
                      </a:cubicBezTo>
                      <a:cubicBezTo>
                        <a:pt x="11548" y="8796"/>
                        <a:pt x="12390" y="6963"/>
                        <a:pt x="12390" y="6963"/>
                      </a:cubicBezTo>
                      <a:lnTo>
                        <a:pt x="12390" y="6963"/>
                      </a:lnTo>
                      <a:cubicBezTo>
                        <a:pt x="11970" y="11152"/>
                        <a:pt x="13303" y="13830"/>
                        <a:pt x="14165" y="13830"/>
                      </a:cubicBezTo>
                      <a:cubicBezTo>
                        <a:pt x="15027" y="13830"/>
                        <a:pt x="15642" y="9796"/>
                        <a:pt x="15642" y="9796"/>
                      </a:cubicBezTo>
                      <a:cubicBezTo>
                        <a:pt x="15642" y="9796"/>
                        <a:pt x="16429" y="14077"/>
                        <a:pt x="17584" y="14077"/>
                      </a:cubicBezTo>
                      <a:cubicBezTo>
                        <a:pt x="18894" y="14077"/>
                        <a:pt x="18322" y="10335"/>
                        <a:pt x="20105" y="5763"/>
                      </a:cubicBezTo>
                      <a:cubicBezTo>
                        <a:pt x="21737" y="9180"/>
                        <a:pt x="22417" y="14139"/>
                        <a:pt x="23064" y="14139"/>
                      </a:cubicBezTo>
                      <a:cubicBezTo>
                        <a:pt x="23772" y="14139"/>
                        <a:pt x="23924" y="11028"/>
                        <a:pt x="23924" y="11028"/>
                      </a:cubicBezTo>
                      <a:cubicBezTo>
                        <a:pt x="23924" y="13307"/>
                        <a:pt x="25494" y="15185"/>
                        <a:pt x="25494" y="15185"/>
                      </a:cubicBezTo>
                      <a:cubicBezTo>
                        <a:pt x="25494" y="15185"/>
                        <a:pt x="25494" y="18420"/>
                        <a:pt x="27193" y="18420"/>
                      </a:cubicBezTo>
                      <a:cubicBezTo>
                        <a:pt x="28890" y="18420"/>
                        <a:pt x="28651" y="13138"/>
                        <a:pt x="28651" y="13138"/>
                      </a:cubicBezTo>
                      <a:lnTo>
                        <a:pt x="28651" y="13138"/>
                      </a:lnTo>
                      <a:cubicBezTo>
                        <a:pt x="28651" y="13138"/>
                        <a:pt x="29425" y="14517"/>
                        <a:pt x="30044" y="14517"/>
                      </a:cubicBezTo>
                      <a:cubicBezTo>
                        <a:pt x="30073" y="14517"/>
                        <a:pt x="30101" y="14514"/>
                        <a:pt x="30129" y="14508"/>
                      </a:cubicBezTo>
                      <a:cubicBezTo>
                        <a:pt x="30730" y="14376"/>
                        <a:pt x="31348" y="11244"/>
                        <a:pt x="28975" y="6902"/>
                      </a:cubicBezTo>
                      <a:cubicBezTo>
                        <a:pt x="26688" y="2720"/>
                        <a:pt x="23865" y="1420"/>
                        <a:pt x="20105" y="1420"/>
                      </a:cubicBezTo>
                      <a:cubicBezTo>
                        <a:pt x="20105" y="1420"/>
                        <a:pt x="18894" y="343"/>
                        <a:pt x="15642" y="65"/>
                      </a:cubicBezTo>
                      <a:cubicBezTo>
                        <a:pt x="15129" y="22"/>
                        <a:pt x="14630" y="1"/>
                        <a:pt x="14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5005;p59">
                  <a:extLst>
                    <a:ext uri="{FF2B5EF4-FFF2-40B4-BE49-F238E27FC236}">
                      <a16:creationId xmlns:a16="http://schemas.microsoft.com/office/drawing/2014/main" id="{F040DE22-E8B4-2A4F-AEE4-6DF09FD512C1}"/>
                    </a:ext>
                  </a:extLst>
                </p:cNvPr>
                <p:cNvSpPr/>
                <p:nvPr/>
              </p:nvSpPr>
              <p:spPr>
                <a:xfrm>
                  <a:off x="2485264" y="1582318"/>
                  <a:ext cx="132863" cy="161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1" h="4158" extrusionOk="0">
                      <a:moveTo>
                        <a:pt x="0" y="0"/>
                      </a:moveTo>
                      <a:cubicBezTo>
                        <a:pt x="0" y="0"/>
                        <a:pt x="499" y="2047"/>
                        <a:pt x="0" y="4157"/>
                      </a:cubicBezTo>
                      <a:cubicBezTo>
                        <a:pt x="0" y="4157"/>
                        <a:pt x="1017" y="2495"/>
                        <a:pt x="1038" y="833"/>
                      </a:cubicBezTo>
                      <a:cubicBezTo>
                        <a:pt x="1038" y="833"/>
                        <a:pt x="2183" y="498"/>
                        <a:pt x="3420" y="480"/>
                      </a:cubicBezTo>
                      <a:cubicBezTo>
                        <a:pt x="2372" y="143"/>
                        <a:pt x="1238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5006;p59">
                  <a:extLst>
                    <a:ext uri="{FF2B5EF4-FFF2-40B4-BE49-F238E27FC236}">
                      <a16:creationId xmlns:a16="http://schemas.microsoft.com/office/drawing/2014/main" id="{5665AA9A-2513-DE3E-D5B6-E507BFE8E23F}"/>
                    </a:ext>
                  </a:extLst>
                </p:cNvPr>
                <p:cNvSpPr/>
                <p:nvPr/>
              </p:nvSpPr>
              <p:spPr>
                <a:xfrm>
                  <a:off x="2034207" y="1566200"/>
                  <a:ext cx="429970" cy="69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71" h="1790" extrusionOk="0">
                      <a:moveTo>
                        <a:pt x="6755" y="1"/>
                      </a:moveTo>
                      <a:cubicBezTo>
                        <a:pt x="3195" y="1"/>
                        <a:pt x="80" y="1666"/>
                        <a:pt x="37" y="1690"/>
                      </a:cubicBezTo>
                      <a:cubicBezTo>
                        <a:pt x="10" y="1704"/>
                        <a:pt x="1" y="1736"/>
                        <a:pt x="16" y="1762"/>
                      </a:cubicBezTo>
                      <a:cubicBezTo>
                        <a:pt x="25" y="1780"/>
                        <a:pt x="44" y="1790"/>
                        <a:pt x="62" y="1790"/>
                      </a:cubicBezTo>
                      <a:cubicBezTo>
                        <a:pt x="71" y="1790"/>
                        <a:pt x="79" y="1788"/>
                        <a:pt x="87" y="1784"/>
                      </a:cubicBezTo>
                      <a:cubicBezTo>
                        <a:pt x="130" y="1760"/>
                        <a:pt x="3223" y="106"/>
                        <a:pt x="6752" y="106"/>
                      </a:cubicBezTo>
                      <a:cubicBezTo>
                        <a:pt x="8149" y="106"/>
                        <a:pt x="9613" y="365"/>
                        <a:pt x="10985" y="1086"/>
                      </a:cubicBezTo>
                      <a:cubicBezTo>
                        <a:pt x="10993" y="1090"/>
                        <a:pt x="11001" y="1092"/>
                        <a:pt x="11009" y="1092"/>
                      </a:cubicBezTo>
                      <a:cubicBezTo>
                        <a:pt x="11028" y="1092"/>
                        <a:pt x="11047" y="1082"/>
                        <a:pt x="11056" y="1064"/>
                      </a:cubicBezTo>
                      <a:cubicBezTo>
                        <a:pt x="11070" y="1038"/>
                        <a:pt x="11060" y="1006"/>
                        <a:pt x="11034" y="992"/>
                      </a:cubicBezTo>
                      <a:cubicBezTo>
                        <a:pt x="9647" y="262"/>
                        <a:pt x="8166" y="1"/>
                        <a:pt x="67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6" name="Google Shape;5007;p59">
                  <a:extLst>
                    <a:ext uri="{FF2B5EF4-FFF2-40B4-BE49-F238E27FC236}">
                      <a16:creationId xmlns:a16="http://schemas.microsoft.com/office/drawing/2014/main" id="{7D031A44-6DF7-9252-ECEA-5D34A90F830E}"/>
                    </a:ext>
                  </a:extLst>
                </p:cNvPr>
                <p:cNvSpPr/>
                <p:nvPr/>
              </p:nvSpPr>
              <p:spPr>
                <a:xfrm>
                  <a:off x="1837302" y="1631564"/>
                  <a:ext cx="267241" cy="530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1" h="13660" extrusionOk="0">
                      <a:moveTo>
                        <a:pt x="6820" y="0"/>
                      </a:moveTo>
                      <a:cubicBezTo>
                        <a:pt x="6813" y="0"/>
                        <a:pt x="6806" y="2"/>
                        <a:pt x="6799" y="5"/>
                      </a:cubicBezTo>
                      <a:cubicBezTo>
                        <a:pt x="6781" y="12"/>
                        <a:pt x="5076" y="790"/>
                        <a:pt x="3396" y="2847"/>
                      </a:cubicBezTo>
                      <a:cubicBezTo>
                        <a:pt x="1847" y="4744"/>
                        <a:pt x="1" y="8150"/>
                        <a:pt x="1" y="13606"/>
                      </a:cubicBezTo>
                      <a:cubicBezTo>
                        <a:pt x="1" y="13635"/>
                        <a:pt x="25" y="13660"/>
                        <a:pt x="55" y="13660"/>
                      </a:cubicBezTo>
                      <a:cubicBezTo>
                        <a:pt x="83" y="13660"/>
                        <a:pt x="108" y="13635"/>
                        <a:pt x="108" y="13606"/>
                      </a:cubicBezTo>
                      <a:cubicBezTo>
                        <a:pt x="108" y="8185"/>
                        <a:pt x="1939" y="4802"/>
                        <a:pt x="3475" y="2919"/>
                      </a:cubicBezTo>
                      <a:cubicBezTo>
                        <a:pt x="5139" y="879"/>
                        <a:pt x="6825" y="109"/>
                        <a:pt x="6842" y="102"/>
                      </a:cubicBezTo>
                      <a:cubicBezTo>
                        <a:pt x="6869" y="90"/>
                        <a:pt x="6881" y="59"/>
                        <a:pt x="6869" y="32"/>
                      </a:cubicBezTo>
                      <a:cubicBezTo>
                        <a:pt x="6860" y="12"/>
                        <a:pt x="6840" y="0"/>
                        <a:pt x="68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7" name="Google Shape;5008;p59">
                  <a:extLst>
                    <a:ext uri="{FF2B5EF4-FFF2-40B4-BE49-F238E27FC236}">
                      <a16:creationId xmlns:a16="http://schemas.microsoft.com/office/drawing/2014/main" id="{A26F3753-B1CF-7EF1-0666-1D8408500F50}"/>
                    </a:ext>
                  </a:extLst>
                </p:cNvPr>
                <p:cNvSpPr/>
                <p:nvPr/>
              </p:nvSpPr>
              <p:spPr>
                <a:xfrm>
                  <a:off x="1879945" y="1911232"/>
                  <a:ext cx="87113" cy="1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3" h="4495" extrusionOk="0">
                      <a:moveTo>
                        <a:pt x="2190" y="1"/>
                      </a:moveTo>
                      <a:cubicBezTo>
                        <a:pt x="2162" y="1"/>
                        <a:pt x="2136" y="20"/>
                        <a:pt x="2133" y="49"/>
                      </a:cubicBezTo>
                      <a:cubicBezTo>
                        <a:pt x="2130" y="79"/>
                        <a:pt x="1815" y="3156"/>
                        <a:pt x="31" y="4398"/>
                      </a:cubicBezTo>
                      <a:cubicBezTo>
                        <a:pt x="7" y="4415"/>
                        <a:pt x="1" y="4449"/>
                        <a:pt x="18" y="4472"/>
                      </a:cubicBezTo>
                      <a:cubicBezTo>
                        <a:pt x="29" y="4487"/>
                        <a:pt x="45" y="4495"/>
                        <a:pt x="62" y="4495"/>
                      </a:cubicBezTo>
                      <a:cubicBezTo>
                        <a:pt x="73" y="4495"/>
                        <a:pt x="83" y="4492"/>
                        <a:pt x="92" y="4486"/>
                      </a:cubicBezTo>
                      <a:cubicBezTo>
                        <a:pt x="1047" y="3821"/>
                        <a:pt x="1580" y="2651"/>
                        <a:pt x="1859" y="1787"/>
                      </a:cubicBezTo>
                      <a:cubicBezTo>
                        <a:pt x="2160" y="855"/>
                        <a:pt x="2239" y="66"/>
                        <a:pt x="2240" y="58"/>
                      </a:cubicBezTo>
                      <a:cubicBezTo>
                        <a:pt x="2242" y="30"/>
                        <a:pt x="2220" y="3"/>
                        <a:pt x="2192" y="1"/>
                      </a:cubicBezTo>
                      <a:cubicBezTo>
                        <a:pt x="2191" y="1"/>
                        <a:pt x="2190" y="1"/>
                        <a:pt x="219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" name="Google Shape;5009;p59">
                  <a:extLst>
                    <a:ext uri="{FF2B5EF4-FFF2-40B4-BE49-F238E27FC236}">
                      <a16:creationId xmlns:a16="http://schemas.microsoft.com/office/drawing/2014/main" id="{CD94D346-AC9D-55A1-C22D-D7874E74B6E0}"/>
                    </a:ext>
                  </a:extLst>
                </p:cNvPr>
                <p:cNvSpPr/>
                <p:nvPr/>
              </p:nvSpPr>
              <p:spPr>
                <a:xfrm>
                  <a:off x="1754928" y="1764154"/>
                  <a:ext cx="96589" cy="253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7" h="6527" extrusionOk="0">
                      <a:moveTo>
                        <a:pt x="2426" y="0"/>
                      </a:moveTo>
                      <a:cubicBezTo>
                        <a:pt x="2411" y="0"/>
                        <a:pt x="2395" y="7"/>
                        <a:pt x="2384" y="20"/>
                      </a:cubicBezTo>
                      <a:cubicBezTo>
                        <a:pt x="343" y="2635"/>
                        <a:pt x="6" y="6432"/>
                        <a:pt x="3" y="6469"/>
                      </a:cubicBezTo>
                      <a:cubicBezTo>
                        <a:pt x="1" y="6499"/>
                        <a:pt x="23" y="6524"/>
                        <a:pt x="51" y="6527"/>
                      </a:cubicBezTo>
                      <a:lnTo>
                        <a:pt x="57" y="6527"/>
                      </a:lnTo>
                      <a:cubicBezTo>
                        <a:pt x="84" y="6527"/>
                        <a:pt x="107" y="6506"/>
                        <a:pt x="109" y="6478"/>
                      </a:cubicBezTo>
                      <a:cubicBezTo>
                        <a:pt x="112" y="6440"/>
                        <a:pt x="446" y="2676"/>
                        <a:pt x="2468" y="86"/>
                      </a:cubicBezTo>
                      <a:cubicBezTo>
                        <a:pt x="2486" y="63"/>
                        <a:pt x="2482" y="29"/>
                        <a:pt x="2459" y="12"/>
                      </a:cubicBezTo>
                      <a:cubicBezTo>
                        <a:pt x="2450" y="4"/>
                        <a:pt x="2438" y="0"/>
                        <a:pt x="24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9" name="Google Shape;5010;p59">
                  <a:extLst>
                    <a:ext uri="{FF2B5EF4-FFF2-40B4-BE49-F238E27FC236}">
                      <a16:creationId xmlns:a16="http://schemas.microsoft.com/office/drawing/2014/main" id="{FF6D833D-C58A-7DBC-DA05-EB5AB6FEB550}"/>
                    </a:ext>
                  </a:extLst>
                </p:cNvPr>
                <p:cNvSpPr/>
                <p:nvPr/>
              </p:nvSpPr>
              <p:spPr>
                <a:xfrm>
                  <a:off x="2092812" y="1678013"/>
                  <a:ext cx="171273" cy="33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0" h="8745" extrusionOk="0">
                      <a:moveTo>
                        <a:pt x="4351" y="1"/>
                      </a:moveTo>
                      <a:cubicBezTo>
                        <a:pt x="4344" y="1"/>
                        <a:pt x="4337" y="2"/>
                        <a:pt x="4330" y="5"/>
                      </a:cubicBezTo>
                      <a:cubicBezTo>
                        <a:pt x="4320" y="8"/>
                        <a:pt x="3269" y="434"/>
                        <a:pt x="2217" y="1714"/>
                      </a:cubicBezTo>
                      <a:cubicBezTo>
                        <a:pt x="462" y="3850"/>
                        <a:pt x="43" y="6687"/>
                        <a:pt x="1" y="8691"/>
                      </a:cubicBezTo>
                      <a:cubicBezTo>
                        <a:pt x="1" y="8720"/>
                        <a:pt x="23" y="8744"/>
                        <a:pt x="53" y="8745"/>
                      </a:cubicBezTo>
                      <a:lnTo>
                        <a:pt x="54" y="8745"/>
                      </a:lnTo>
                      <a:cubicBezTo>
                        <a:pt x="84" y="8745"/>
                        <a:pt x="107" y="8722"/>
                        <a:pt x="108" y="8693"/>
                      </a:cubicBezTo>
                      <a:cubicBezTo>
                        <a:pt x="254" y="1815"/>
                        <a:pt x="4329" y="120"/>
                        <a:pt x="4370" y="103"/>
                      </a:cubicBezTo>
                      <a:cubicBezTo>
                        <a:pt x="4397" y="93"/>
                        <a:pt x="4410" y="62"/>
                        <a:pt x="4399" y="34"/>
                      </a:cubicBezTo>
                      <a:cubicBezTo>
                        <a:pt x="4391" y="13"/>
                        <a:pt x="4371" y="1"/>
                        <a:pt x="435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0" name="Google Shape;5011;p59">
                  <a:extLst>
                    <a:ext uri="{FF2B5EF4-FFF2-40B4-BE49-F238E27FC236}">
                      <a16:creationId xmlns:a16="http://schemas.microsoft.com/office/drawing/2014/main" id="{EA91EE1F-0866-ACC2-A4AF-A4CCE4607270}"/>
                    </a:ext>
                  </a:extLst>
                </p:cNvPr>
                <p:cNvSpPr/>
                <p:nvPr/>
              </p:nvSpPr>
              <p:spPr>
                <a:xfrm>
                  <a:off x="1988457" y="1737240"/>
                  <a:ext cx="68471" cy="2454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3" h="6320" extrusionOk="0">
                      <a:moveTo>
                        <a:pt x="1702" y="0"/>
                      </a:moveTo>
                      <a:cubicBezTo>
                        <a:pt x="1684" y="0"/>
                        <a:pt x="1666" y="10"/>
                        <a:pt x="1656" y="28"/>
                      </a:cubicBezTo>
                      <a:cubicBezTo>
                        <a:pt x="0" y="2994"/>
                        <a:pt x="1137" y="6252"/>
                        <a:pt x="1149" y="6284"/>
                      </a:cubicBezTo>
                      <a:cubicBezTo>
                        <a:pt x="1157" y="6306"/>
                        <a:pt x="1177" y="6320"/>
                        <a:pt x="1199" y="6320"/>
                      </a:cubicBezTo>
                      <a:cubicBezTo>
                        <a:pt x="1205" y="6320"/>
                        <a:pt x="1211" y="6318"/>
                        <a:pt x="1216" y="6316"/>
                      </a:cubicBezTo>
                      <a:cubicBezTo>
                        <a:pt x="1244" y="6306"/>
                        <a:pt x="1259" y="6276"/>
                        <a:pt x="1249" y="6248"/>
                      </a:cubicBezTo>
                      <a:cubicBezTo>
                        <a:pt x="1237" y="6216"/>
                        <a:pt x="116" y="3004"/>
                        <a:pt x="1748" y="79"/>
                      </a:cubicBezTo>
                      <a:cubicBezTo>
                        <a:pt x="1763" y="54"/>
                        <a:pt x="1753" y="22"/>
                        <a:pt x="1728" y="7"/>
                      </a:cubicBezTo>
                      <a:cubicBezTo>
                        <a:pt x="1720" y="2"/>
                        <a:pt x="1711" y="0"/>
                        <a:pt x="17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1" name="Google Shape;5012;p59">
                  <a:extLst>
                    <a:ext uri="{FF2B5EF4-FFF2-40B4-BE49-F238E27FC236}">
                      <a16:creationId xmlns:a16="http://schemas.microsoft.com/office/drawing/2014/main" id="{CDDB490C-EE89-D6E1-4F61-ADB7FBE25BA5}"/>
                    </a:ext>
                  </a:extLst>
                </p:cNvPr>
                <p:cNvSpPr/>
                <p:nvPr/>
              </p:nvSpPr>
              <p:spPr>
                <a:xfrm>
                  <a:off x="2206606" y="1634049"/>
                  <a:ext cx="170419" cy="3109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8" h="8007" extrusionOk="0">
                      <a:moveTo>
                        <a:pt x="4327" y="1"/>
                      </a:moveTo>
                      <a:cubicBezTo>
                        <a:pt x="4322" y="1"/>
                        <a:pt x="4317" y="1"/>
                        <a:pt x="4312" y="3"/>
                      </a:cubicBezTo>
                      <a:cubicBezTo>
                        <a:pt x="4275" y="14"/>
                        <a:pt x="3392" y="297"/>
                        <a:pt x="2412" y="1421"/>
                      </a:cubicBezTo>
                      <a:cubicBezTo>
                        <a:pt x="781" y="3294"/>
                        <a:pt x="203" y="6004"/>
                        <a:pt x="4" y="7947"/>
                      </a:cubicBezTo>
                      <a:cubicBezTo>
                        <a:pt x="1" y="7977"/>
                        <a:pt x="23" y="8003"/>
                        <a:pt x="51" y="8006"/>
                      </a:cubicBezTo>
                      <a:cubicBezTo>
                        <a:pt x="53" y="8006"/>
                        <a:pt x="56" y="8007"/>
                        <a:pt x="58" y="8007"/>
                      </a:cubicBezTo>
                      <a:cubicBezTo>
                        <a:pt x="85" y="8007"/>
                        <a:pt x="107" y="7986"/>
                        <a:pt x="110" y="7959"/>
                      </a:cubicBezTo>
                      <a:cubicBezTo>
                        <a:pt x="791" y="1287"/>
                        <a:pt x="4309" y="115"/>
                        <a:pt x="4344" y="104"/>
                      </a:cubicBezTo>
                      <a:cubicBezTo>
                        <a:pt x="4372" y="95"/>
                        <a:pt x="4387" y="65"/>
                        <a:pt x="4379" y="38"/>
                      </a:cubicBezTo>
                      <a:cubicBezTo>
                        <a:pt x="4372" y="15"/>
                        <a:pt x="4350" y="1"/>
                        <a:pt x="432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2" name="Google Shape;5013;p59">
                  <a:extLst>
                    <a:ext uri="{FF2B5EF4-FFF2-40B4-BE49-F238E27FC236}">
                      <a16:creationId xmlns:a16="http://schemas.microsoft.com/office/drawing/2014/main" id="{4963D514-C3B7-AC17-806D-9795E68FD4DB}"/>
                    </a:ext>
                  </a:extLst>
                </p:cNvPr>
                <p:cNvSpPr/>
                <p:nvPr/>
              </p:nvSpPr>
              <p:spPr>
                <a:xfrm>
                  <a:off x="2382539" y="1685198"/>
                  <a:ext cx="81598" cy="327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" h="8422" extrusionOk="0">
                      <a:moveTo>
                        <a:pt x="2040" y="1"/>
                      </a:moveTo>
                      <a:cubicBezTo>
                        <a:pt x="2025" y="1"/>
                        <a:pt x="2009" y="7"/>
                        <a:pt x="1998" y="21"/>
                      </a:cubicBezTo>
                      <a:cubicBezTo>
                        <a:pt x="1977" y="48"/>
                        <a:pt x="1462" y="702"/>
                        <a:pt x="1008" y="2064"/>
                      </a:cubicBezTo>
                      <a:cubicBezTo>
                        <a:pt x="590" y="3317"/>
                        <a:pt x="153" y="5429"/>
                        <a:pt x="440" y="8374"/>
                      </a:cubicBezTo>
                      <a:cubicBezTo>
                        <a:pt x="442" y="8402"/>
                        <a:pt x="465" y="8422"/>
                        <a:pt x="493" y="8422"/>
                      </a:cubicBezTo>
                      <a:lnTo>
                        <a:pt x="497" y="8422"/>
                      </a:lnTo>
                      <a:cubicBezTo>
                        <a:pt x="527" y="8419"/>
                        <a:pt x="548" y="8393"/>
                        <a:pt x="545" y="8363"/>
                      </a:cubicBezTo>
                      <a:cubicBezTo>
                        <a:pt x="1" y="2771"/>
                        <a:pt x="2061" y="113"/>
                        <a:pt x="2082" y="87"/>
                      </a:cubicBezTo>
                      <a:cubicBezTo>
                        <a:pt x="2101" y="64"/>
                        <a:pt x="2096" y="30"/>
                        <a:pt x="2073" y="12"/>
                      </a:cubicBezTo>
                      <a:cubicBezTo>
                        <a:pt x="2064" y="4"/>
                        <a:pt x="2052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3" name="Google Shape;5014;p59">
                  <a:extLst>
                    <a:ext uri="{FF2B5EF4-FFF2-40B4-BE49-F238E27FC236}">
                      <a16:creationId xmlns:a16="http://schemas.microsoft.com/office/drawing/2014/main" id="{640AECF9-EBC8-5139-D883-538434C361FE}"/>
                    </a:ext>
                  </a:extLst>
                </p:cNvPr>
                <p:cNvSpPr/>
                <p:nvPr/>
              </p:nvSpPr>
              <p:spPr>
                <a:xfrm>
                  <a:off x="2251308" y="1643487"/>
                  <a:ext cx="194615" cy="183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1" h="4715" extrusionOk="0">
                      <a:moveTo>
                        <a:pt x="4950" y="1"/>
                      </a:moveTo>
                      <a:cubicBezTo>
                        <a:pt x="4943" y="1"/>
                        <a:pt x="4936" y="2"/>
                        <a:pt x="4929" y="5"/>
                      </a:cubicBezTo>
                      <a:cubicBezTo>
                        <a:pt x="4895" y="20"/>
                        <a:pt x="1504" y="1515"/>
                        <a:pt x="13" y="4639"/>
                      </a:cubicBezTo>
                      <a:cubicBezTo>
                        <a:pt x="1" y="4665"/>
                        <a:pt x="12" y="4697"/>
                        <a:pt x="38" y="4709"/>
                      </a:cubicBezTo>
                      <a:cubicBezTo>
                        <a:pt x="45" y="4713"/>
                        <a:pt x="53" y="4715"/>
                        <a:pt x="61" y="4715"/>
                      </a:cubicBezTo>
                      <a:cubicBezTo>
                        <a:pt x="81" y="4715"/>
                        <a:pt x="100" y="4703"/>
                        <a:pt x="109" y="4684"/>
                      </a:cubicBezTo>
                      <a:cubicBezTo>
                        <a:pt x="1583" y="1598"/>
                        <a:pt x="4938" y="117"/>
                        <a:pt x="4971" y="103"/>
                      </a:cubicBezTo>
                      <a:cubicBezTo>
                        <a:pt x="4998" y="91"/>
                        <a:pt x="5011" y="60"/>
                        <a:pt x="4999" y="33"/>
                      </a:cubicBezTo>
                      <a:cubicBezTo>
                        <a:pt x="4990" y="12"/>
                        <a:pt x="4971" y="1"/>
                        <a:pt x="49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5015;p59">
                  <a:extLst>
                    <a:ext uri="{FF2B5EF4-FFF2-40B4-BE49-F238E27FC236}">
                      <a16:creationId xmlns:a16="http://schemas.microsoft.com/office/drawing/2014/main" id="{F068ACD7-073A-98B9-E303-456634E8502D}"/>
                    </a:ext>
                  </a:extLst>
                </p:cNvPr>
                <p:cNvSpPr/>
                <p:nvPr/>
              </p:nvSpPr>
              <p:spPr>
                <a:xfrm>
                  <a:off x="2520878" y="1724968"/>
                  <a:ext cx="94569" cy="275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5" h="7098" extrusionOk="0">
                      <a:moveTo>
                        <a:pt x="59" y="1"/>
                      </a:moveTo>
                      <a:cubicBezTo>
                        <a:pt x="45" y="1"/>
                        <a:pt x="32" y="6"/>
                        <a:pt x="22" y="16"/>
                      </a:cubicBezTo>
                      <a:cubicBezTo>
                        <a:pt x="1" y="37"/>
                        <a:pt x="0" y="71"/>
                        <a:pt x="21" y="92"/>
                      </a:cubicBezTo>
                      <a:cubicBezTo>
                        <a:pt x="27" y="97"/>
                        <a:pt x="604" y="688"/>
                        <a:pt x="1174" y="1835"/>
                      </a:cubicBezTo>
                      <a:cubicBezTo>
                        <a:pt x="1701" y="2894"/>
                        <a:pt x="2328" y="4658"/>
                        <a:pt x="2328" y="7044"/>
                      </a:cubicBezTo>
                      <a:cubicBezTo>
                        <a:pt x="2328" y="7073"/>
                        <a:pt x="2351" y="7098"/>
                        <a:pt x="2381" y="7098"/>
                      </a:cubicBezTo>
                      <a:cubicBezTo>
                        <a:pt x="2411" y="7098"/>
                        <a:pt x="2434" y="7073"/>
                        <a:pt x="2434" y="7044"/>
                      </a:cubicBezTo>
                      <a:cubicBezTo>
                        <a:pt x="2434" y="2431"/>
                        <a:pt x="120" y="40"/>
                        <a:pt x="97" y="16"/>
                      </a:cubicBezTo>
                      <a:cubicBezTo>
                        <a:pt x="86" y="6"/>
                        <a:pt x="73" y="1"/>
                        <a:pt x="5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5" name="Google Shape;5016;p59">
                  <a:extLst>
                    <a:ext uri="{FF2B5EF4-FFF2-40B4-BE49-F238E27FC236}">
                      <a16:creationId xmlns:a16="http://schemas.microsoft.com/office/drawing/2014/main" id="{C70EDC5F-E510-C2A9-044A-C39C3EFF7E40}"/>
                    </a:ext>
                  </a:extLst>
                </p:cNvPr>
                <p:cNvSpPr/>
                <p:nvPr/>
              </p:nvSpPr>
              <p:spPr>
                <a:xfrm>
                  <a:off x="2509343" y="1643487"/>
                  <a:ext cx="277222" cy="492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8" h="12676" extrusionOk="0">
                      <a:moveTo>
                        <a:pt x="61" y="0"/>
                      </a:moveTo>
                      <a:cubicBezTo>
                        <a:pt x="40" y="0"/>
                        <a:pt x="20" y="13"/>
                        <a:pt x="12" y="34"/>
                      </a:cubicBezTo>
                      <a:cubicBezTo>
                        <a:pt x="0" y="61"/>
                        <a:pt x="13" y="92"/>
                        <a:pt x="40" y="103"/>
                      </a:cubicBezTo>
                      <a:cubicBezTo>
                        <a:pt x="59" y="111"/>
                        <a:pt x="1809" y="832"/>
                        <a:pt x="3536" y="2728"/>
                      </a:cubicBezTo>
                      <a:cubicBezTo>
                        <a:pt x="5131" y="4478"/>
                        <a:pt x="7031" y="7615"/>
                        <a:pt x="7031" y="12622"/>
                      </a:cubicBezTo>
                      <a:cubicBezTo>
                        <a:pt x="7031" y="12651"/>
                        <a:pt x="7055" y="12675"/>
                        <a:pt x="7084" y="12675"/>
                      </a:cubicBezTo>
                      <a:cubicBezTo>
                        <a:pt x="7114" y="12675"/>
                        <a:pt x="7137" y="12651"/>
                        <a:pt x="7137" y="12622"/>
                      </a:cubicBezTo>
                      <a:cubicBezTo>
                        <a:pt x="7137" y="7578"/>
                        <a:pt x="5221" y="4417"/>
                        <a:pt x="3612" y="2652"/>
                      </a:cubicBezTo>
                      <a:cubicBezTo>
                        <a:pt x="1868" y="740"/>
                        <a:pt x="99" y="11"/>
                        <a:pt x="81" y="4"/>
                      </a:cubicBezTo>
                      <a:cubicBezTo>
                        <a:pt x="74" y="1"/>
                        <a:pt x="68" y="0"/>
                        <a:pt x="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6" name="Google Shape;5017;p59">
                  <a:extLst>
                    <a:ext uri="{FF2B5EF4-FFF2-40B4-BE49-F238E27FC236}">
                      <a16:creationId xmlns:a16="http://schemas.microsoft.com/office/drawing/2014/main" id="{4A1C9ECE-FF96-2B67-C1BB-CFD0579202CB}"/>
                    </a:ext>
                  </a:extLst>
                </p:cNvPr>
                <p:cNvSpPr/>
                <p:nvPr/>
              </p:nvSpPr>
              <p:spPr>
                <a:xfrm>
                  <a:off x="2645740" y="1708229"/>
                  <a:ext cx="203470" cy="3282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9" h="8451" extrusionOk="0">
                      <a:moveTo>
                        <a:pt x="61" y="0"/>
                      </a:moveTo>
                      <a:cubicBezTo>
                        <a:pt x="42" y="0"/>
                        <a:pt x="24" y="10"/>
                        <a:pt x="15" y="27"/>
                      </a:cubicBezTo>
                      <a:cubicBezTo>
                        <a:pt x="0" y="53"/>
                        <a:pt x="9" y="85"/>
                        <a:pt x="34" y="100"/>
                      </a:cubicBezTo>
                      <a:cubicBezTo>
                        <a:pt x="79" y="125"/>
                        <a:pt x="4482" y="2740"/>
                        <a:pt x="5130" y="8403"/>
                      </a:cubicBezTo>
                      <a:cubicBezTo>
                        <a:pt x="5132" y="8431"/>
                        <a:pt x="5156" y="8451"/>
                        <a:pt x="5182" y="8451"/>
                      </a:cubicBezTo>
                      <a:lnTo>
                        <a:pt x="5188" y="8451"/>
                      </a:lnTo>
                      <a:cubicBezTo>
                        <a:pt x="5218" y="8447"/>
                        <a:pt x="5239" y="8421"/>
                        <a:pt x="5235" y="8391"/>
                      </a:cubicBezTo>
                      <a:cubicBezTo>
                        <a:pt x="4581" y="2674"/>
                        <a:pt x="132" y="34"/>
                        <a:pt x="87" y="7"/>
                      </a:cubicBezTo>
                      <a:cubicBezTo>
                        <a:pt x="79" y="2"/>
                        <a:pt x="70" y="0"/>
                        <a:pt x="6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5018;p59">
                  <a:extLst>
                    <a:ext uri="{FF2B5EF4-FFF2-40B4-BE49-F238E27FC236}">
                      <a16:creationId xmlns:a16="http://schemas.microsoft.com/office/drawing/2014/main" id="{C027629D-B6C0-0B31-E295-C19E4FFA4F1E}"/>
                    </a:ext>
                  </a:extLst>
                </p:cNvPr>
                <p:cNvSpPr/>
                <p:nvPr/>
              </p:nvSpPr>
              <p:spPr>
                <a:xfrm>
                  <a:off x="2645973" y="1860704"/>
                  <a:ext cx="78296" cy="2251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6" h="5796" extrusionOk="0">
                      <a:moveTo>
                        <a:pt x="53" y="1"/>
                      </a:moveTo>
                      <a:cubicBezTo>
                        <a:pt x="24" y="2"/>
                        <a:pt x="0" y="26"/>
                        <a:pt x="2" y="56"/>
                      </a:cubicBezTo>
                      <a:cubicBezTo>
                        <a:pt x="2" y="65"/>
                        <a:pt x="32" y="974"/>
                        <a:pt x="281" y="2127"/>
                      </a:cubicBezTo>
                      <a:cubicBezTo>
                        <a:pt x="512" y="3193"/>
                        <a:pt x="982" y="4691"/>
                        <a:pt x="1916" y="5778"/>
                      </a:cubicBezTo>
                      <a:cubicBezTo>
                        <a:pt x="1926" y="5790"/>
                        <a:pt x="1941" y="5796"/>
                        <a:pt x="1956" y="5796"/>
                      </a:cubicBezTo>
                      <a:cubicBezTo>
                        <a:pt x="1968" y="5796"/>
                        <a:pt x="1981" y="5792"/>
                        <a:pt x="1991" y="5784"/>
                      </a:cubicBezTo>
                      <a:cubicBezTo>
                        <a:pt x="2014" y="5764"/>
                        <a:pt x="2015" y="5730"/>
                        <a:pt x="1996" y="5709"/>
                      </a:cubicBezTo>
                      <a:cubicBezTo>
                        <a:pt x="238" y="3660"/>
                        <a:pt x="109" y="88"/>
                        <a:pt x="108" y="52"/>
                      </a:cubicBezTo>
                      <a:cubicBezTo>
                        <a:pt x="107" y="24"/>
                        <a:pt x="83" y="1"/>
                        <a:pt x="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8" name="Google Shape;5019;p59">
                  <a:extLst>
                    <a:ext uri="{FF2B5EF4-FFF2-40B4-BE49-F238E27FC236}">
                      <a16:creationId xmlns:a16="http://schemas.microsoft.com/office/drawing/2014/main" id="{ADAE06B5-F96B-60BC-EA57-FC43C11AF013}"/>
                    </a:ext>
                  </a:extLst>
                </p:cNvPr>
                <p:cNvSpPr/>
                <p:nvPr/>
              </p:nvSpPr>
              <p:spPr>
                <a:xfrm>
                  <a:off x="2566123" y="1619679"/>
                  <a:ext cx="158146" cy="69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2" h="1795" extrusionOk="0">
                      <a:moveTo>
                        <a:pt x="50" y="1"/>
                      </a:moveTo>
                      <a:cubicBezTo>
                        <a:pt x="24" y="1"/>
                        <a:pt x="3" y="26"/>
                        <a:pt x="2" y="52"/>
                      </a:cubicBezTo>
                      <a:cubicBezTo>
                        <a:pt x="1" y="82"/>
                        <a:pt x="23" y="106"/>
                        <a:pt x="52" y="108"/>
                      </a:cubicBezTo>
                      <a:cubicBezTo>
                        <a:pt x="73" y="109"/>
                        <a:pt x="2189" y="233"/>
                        <a:pt x="3977" y="1781"/>
                      </a:cubicBezTo>
                      <a:cubicBezTo>
                        <a:pt x="3987" y="1790"/>
                        <a:pt x="4000" y="1794"/>
                        <a:pt x="4012" y="1794"/>
                      </a:cubicBezTo>
                      <a:cubicBezTo>
                        <a:pt x="4027" y="1794"/>
                        <a:pt x="4042" y="1788"/>
                        <a:pt x="4052" y="1776"/>
                      </a:cubicBezTo>
                      <a:cubicBezTo>
                        <a:pt x="4071" y="1753"/>
                        <a:pt x="4070" y="1720"/>
                        <a:pt x="4047" y="1701"/>
                      </a:cubicBezTo>
                      <a:cubicBezTo>
                        <a:pt x="2232" y="129"/>
                        <a:pt x="79" y="3"/>
                        <a:pt x="58" y="2"/>
                      </a:cubicBezTo>
                      <a:cubicBezTo>
                        <a:pt x="55" y="1"/>
                        <a:pt x="53" y="1"/>
                        <a:pt x="5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9" name="Google Shape;5020;p59">
                  <a:extLst>
                    <a:ext uri="{FF2B5EF4-FFF2-40B4-BE49-F238E27FC236}">
                      <a16:creationId xmlns:a16="http://schemas.microsoft.com/office/drawing/2014/main" id="{9077FBAC-D0D3-EA33-E856-F79E3CB4FDAD}"/>
                    </a:ext>
                  </a:extLst>
                </p:cNvPr>
                <p:cNvSpPr/>
                <p:nvPr/>
              </p:nvSpPr>
              <p:spPr>
                <a:xfrm>
                  <a:off x="2691218" y="2353512"/>
                  <a:ext cx="59654" cy="970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2498" extrusionOk="0">
                      <a:moveTo>
                        <a:pt x="786" y="1"/>
                      </a:moveTo>
                      <a:cubicBezTo>
                        <a:pt x="653" y="1"/>
                        <a:pt x="525" y="70"/>
                        <a:pt x="453" y="192"/>
                      </a:cubicBezTo>
                      <a:cubicBezTo>
                        <a:pt x="257" y="522"/>
                        <a:pt x="1" y="1114"/>
                        <a:pt x="71" y="1874"/>
                      </a:cubicBezTo>
                      <a:cubicBezTo>
                        <a:pt x="85" y="2022"/>
                        <a:pt x="185" y="2149"/>
                        <a:pt x="326" y="2199"/>
                      </a:cubicBezTo>
                      <a:cubicBezTo>
                        <a:pt x="504" y="2262"/>
                        <a:pt x="778" y="2363"/>
                        <a:pt x="1100" y="2497"/>
                      </a:cubicBezTo>
                      <a:cubicBezTo>
                        <a:pt x="1117" y="1928"/>
                        <a:pt x="1194" y="1133"/>
                        <a:pt x="1536" y="311"/>
                      </a:cubicBezTo>
                      <a:lnTo>
                        <a:pt x="945" y="36"/>
                      </a:lnTo>
                      <a:cubicBezTo>
                        <a:pt x="894" y="12"/>
                        <a:pt x="839" y="1"/>
                        <a:pt x="78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0" name="Google Shape;5021;p59">
                  <a:extLst>
                    <a:ext uri="{FF2B5EF4-FFF2-40B4-BE49-F238E27FC236}">
                      <a16:creationId xmlns:a16="http://schemas.microsoft.com/office/drawing/2014/main" id="{C891AFD4-C2CB-37B5-E182-25618C0A32A0}"/>
                    </a:ext>
                  </a:extLst>
                </p:cNvPr>
                <p:cNvSpPr/>
                <p:nvPr/>
              </p:nvSpPr>
              <p:spPr>
                <a:xfrm>
                  <a:off x="2703840" y="2363066"/>
                  <a:ext cx="47032" cy="87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" h="2252" extrusionOk="0">
                      <a:moveTo>
                        <a:pt x="1071" y="1"/>
                      </a:moveTo>
                      <a:cubicBezTo>
                        <a:pt x="644" y="941"/>
                        <a:pt x="563" y="1988"/>
                        <a:pt x="563" y="1988"/>
                      </a:cubicBezTo>
                      <a:lnTo>
                        <a:pt x="1" y="1953"/>
                      </a:lnTo>
                      <a:lnTo>
                        <a:pt x="1" y="1953"/>
                      </a:lnTo>
                      <a:cubicBezTo>
                        <a:pt x="179" y="2016"/>
                        <a:pt x="453" y="2117"/>
                        <a:pt x="775" y="2251"/>
                      </a:cubicBezTo>
                      <a:cubicBezTo>
                        <a:pt x="792" y="1682"/>
                        <a:pt x="869" y="887"/>
                        <a:pt x="1211" y="65"/>
                      </a:cubicBezTo>
                      <a:lnTo>
                        <a:pt x="1071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1" name="Google Shape;5022;p59">
                  <a:extLst>
                    <a:ext uri="{FF2B5EF4-FFF2-40B4-BE49-F238E27FC236}">
                      <a16:creationId xmlns:a16="http://schemas.microsoft.com/office/drawing/2014/main" id="{8A7BFD3D-B4B9-8740-3795-13AC04FB9650}"/>
                    </a:ext>
                  </a:extLst>
                </p:cNvPr>
                <p:cNvSpPr/>
                <p:nvPr/>
              </p:nvSpPr>
              <p:spPr>
                <a:xfrm>
                  <a:off x="2699840" y="2361435"/>
                  <a:ext cx="40197" cy="25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" h="664" extrusionOk="0">
                      <a:moveTo>
                        <a:pt x="535" y="0"/>
                      </a:moveTo>
                      <a:cubicBezTo>
                        <a:pt x="498" y="0"/>
                        <a:pt x="466" y="5"/>
                        <a:pt x="443" y="16"/>
                      </a:cubicBezTo>
                      <a:cubicBezTo>
                        <a:pt x="320" y="76"/>
                        <a:pt x="1" y="635"/>
                        <a:pt x="118" y="663"/>
                      </a:cubicBezTo>
                      <a:cubicBezTo>
                        <a:pt x="119" y="664"/>
                        <a:pt x="120" y="664"/>
                        <a:pt x="122" y="664"/>
                      </a:cubicBezTo>
                      <a:cubicBezTo>
                        <a:pt x="191" y="664"/>
                        <a:pt x="433" y="362"/>
                        <a:pt x="558" y="291"/>
                      </a:cubicBezTo>
                      <a:cubicBezTo>
                        <a:pt x="730" y="195"/>
                        <a:pt x="1034" y="240"/>
                        <a:pt x="990" y="159"/>
                      </a:cubicBezTo>
                      <a:cubicBezTo>
                        <a:pt x="954" y="93"/>
                        <a:pt x="696" y="0"/>
                        <a:pt x="535" y="0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2" name="Google Shape;5023;p59">
                  <a:extLst>
                    <a:ext uri="{FF2B5EF4-FFF2-40B4-BE49-F238E27FC236}">
                      <a16:creationId xmlns:a16="http://schemas.microsoft.com/office/drawing/2014/main" id="{9577D96B-C530-1EB8-F00C-7896FA6FA3CC}"/>
                    </a:ext>
                  </a:extLst>
                </p:cNvPr>
                <p:cNvSpPr/>
                <p:nvPr/>
              </p:nvSpPr>
              <p:spPr>
                <a:xfrm>
                  <a:off x="2731454" y="2363727"/>
                  <a:ext cx="43110" cy="991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2553" extrusionOk="0">
                      <a:moveTo>
                        <a:pt x="461" y="1"/>
                      </a:moveTo>
                      <a:cubicBezTo>
                        <a:pt x="451" y="1"/>
                        <a:pt x="442" y="7"/>
                        <a:pt x="439" y="16"/>
                      </a:cubicBezTo>
                      <a:cubicBezTo>
                        <a:pt x="109" y="820"/>
                        <a:pt x="19" y="1669"/>
                        <a:pt x="1" y="2233"/>
                      </a:cubicBezTo>
                      <a:cubicBezTo>
                        <a:pt x="0" y="2247"/>
                        <a:pt x="8" y="2260"/>
                        <a:pt x="22" y="2265"/>
                      </a:cubicBezTo>
                      <a:cubicBezTo>
                        <a:pt x="228" y="2351"/>
                        <a:pt x="463" y="2448"/>
                        <a:pt x="718" y="2552"/>
                      </a:cubicBezTo>
                      <a:cubicBezTo>
                        <a:pt x="713" y="2097"/>
                        <a:pt x="753" y="1139"/>
                        <a:pt x="1109" y="276"/>
                      </a:cubicBezTo>
                      <a:lnTo>
                        <a:pt x="470" y="3"/>
                      </a:lnTo>
                      <a:cubicBezTo>
                        <a:pt x="467" y="1"/>
                        <a:pt x="464" y="1"/>
                        <a:pt x="4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3" name="Google Shape;5024;p59">
                  <a:extLst>
                    <a:ext uri="{FF2B5EF4-FFF2-40B4-BE49-F238E27FC236}">
                      <a16:creationId xmlns:a16="http://schemas.microsoft.com/office/drawing/2014/main" id="{E65D9B15-9FBA-6B6C-D323-F24F2E60213C}"/>
                    </a:ext>
                  </a:extLst>
                </p:cNvPr>
                <p:cNvSpPr/>
                <p:nvPr/>
              </p:nvSpPr>
              <p:spPr>
                <a:xfrm>
                  <a:off x="2734871" y="2374446"/>
                  <a:ext cx="39692" cy="88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2" h="2277" extrusionOk="0">
                      <a:moveTo>
                        <a:pt x="1021" y="0"/>
                      </a:moveTo>
                      <a:lnTo>
                        <a:pt x="1021" y="0"/>
                      </a:lnTo>
                      <a:cubicBezTo>
                        <a:pt x="572" y="724"/>
                        <a:pt x="426" y="2062"/>
                        <a:pt x="426" y="2062"/>
                      </a:cubicBezTo>
                      <a:lnTo>
                        <a:pt x="0" y="2017"/>
                      </a:lnTo>
                      <a:lnTo>
                        <a:pt x="0" y="2017"/>
                      </a:lnTo>
                      <a:cubicBezTo>
                        <a:pt x="191" y="2096"/>
                        <a:pt x="401" y="2183"/>
                        <a:pt x="630" y="2276"/>
                      </a:cubicBezTo>
                      <a:cubicBezTo>
                        <a:pt x="625" y="1821"/>
                        <a:pt x="665" y="863"/>
                        <a:pt x="102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4" name="Google Shape;5025;p59">
                  <a:extLst>
                    <a:ext uri="{FF2B5EF4-FFF2-40B4-BE49-F238E27FC236}">
                      <a16:creationId xmlns:a16="http://schemas.microsoft.com/office/drawing/2014/main" id="{50861C58-A363-4594-F881-F3AC06A8B8B5}"/>
                    </a:ext>
                  </a:extLst>
                </p:cNvPr>
                <p:cNvSpPr/>
                <p:nvPr/>
              </p:nvSpPr>
              <p:spPr>
                <a:xfrm>
                  <a:off x="2738716" y="2373475"/>
                  <a:ext cx="16195" cy="7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" h="2009" extrusionOk="0">
                      <a:moveTo>
                        <a:pt x="371" y="1"/>
                      </a:moveTo>
                      <a:cubicBezTo>
                        <a:pt x="354" y="1"/>
                        <a:pt x="339" y="11"/>
                        <a:pt x="332" y="27"/>
                      </a:cubicBezTo>
                      <a:cubicBezTo>
                        <a:pt x="25" y="787"/>
                        <a:pt x="0" y="1956"/>
                        <a:pt x="0" y="1967"/>
                      </a:cubicBezTo>
                      <a:cubicBezTo>
                        <a:pt x="0" y="1990"/>
                        <a:pt x="18" y="2009"/>
                        <a:pt x="40" y="2009"/>
                      </a:cubicBezTo>
                      <a:lnTo>
                        <a:pt x="41" y="2009"/>
                      </a:lnTo>
                      <a:cubicBezTo>
                        <a:pt x="64" y="2009"/>
                        <a:pt x="82" y="1991"/>
                        <a:pt x="82" y="1969"/>
                      </a:cubicBezTo>
                      <a:cubicBezTo>
                        <a:pt x="83" y="1957"/>
                        <a:pt x="108" y="804"/>
                        <a:pt x="408" y="57"/>
                      </a:cubicBezTo>
                      <a:cubicBezTo>
                        <a:pt x="417" y="36"/>
                        <a:pt x="406" y="12"/>
                        <a:pt x="385" y="3"/>
                      </a:cubicBezTo>
                      <a:cubicBezTo>
                        <a:pt x="380" y="1"/>
                        <a:pt x="376" y="1"/>
                        <a:pt x="37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5" name="Google Shape;5026;p59">
                  <a:extLst>
                    <a:ext uri="{FF2B5EF4-FFF2-40B4-BE49-F238E27FC236}">
                      <a16:creationId xmlns:a16="http://schemas.microsoft.com/office/drawing/2014/main" id="{0B11381D-38F2-D221-A4FD-676D091F3B56}"/>
                    </a:ext>
                  </a:extLst>
                </p:cNvPr>
                <p:cNvSpPr/>
                <p:nvPr/>
              </p:nvSpPr>
              <p:spPr>
                <a:xfrm>
                  <a:off x="2747260" y="2380621"/>
                  <a:ext cx="18254" cy="70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" h="1825" extrusionOk="0">
                      <a:moveTo>
                        <a:pt x="424" y="1"/>
                      </a:moveTo>
                      <a:cubicBezTo>
                        <a:pt x="408" y="1"/>
                        <a:pt x="393" y="10"/>
                        <a:pt x="386" y="24"/>
                      </a:cubicBezTo>
                      <a:cubicBezTo>
                        <a:pt x="68" y="721"/>
                        <a:pt x="2" y="1771"/>
                        <a:pt x="2" y="1781"/>
                      </a:cubicBezTo>
                      <a:cubicBezTo>
                        <a:pt x="0" y="1804"/>
                        <a:pt x="18" y="1823"/>
                        <a:pt x="40" y="1825"/>
                      </a:cubicBezTo>
                      <a:lnTo>
                        <a:pt x="43" y="1825"/>
                      </a:lnTo>
                      <a:cubicBezTo>
                        <a:pt x="64" y="1825"/>
                        <a:pt x="82" y="1808"/>
                        <a:pt x="84" y="1786"/>
                      </a:cubicBezTo>
                      <a:cubicBezTo>
                        <a:pt x="84" y="1776"/>
                        <a:pt x="149" y="741"/>
                        <a:pt x="461" y="58"/>
                      </a:cubicBezTo>
                      <a:cubicBezTo>
                        <a:pt x="470" y="37"/>
                        <a:pt x="461" y="14"/>
                        <a:pt x="441" y="4"/>
                      </a:cubicBezTo>
                      <a:cubicBezTo>
                        <a:pt x="435" y="2"/>
                        <a:pt x="429" y="1"/>
                        <a:pt x="42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6" name="Google Shape;5027;p59">
                  <a:extLst>
                    <a:ext uri="{FF2B5EF4-FFF2-40B4-BE49-F238E27FC236}">
                      <a16:creationId xmlns:a16="http://schemas.microsoft.com/office/drawing/2014/main" id="{D4B94C5D-FDD2-6248-DBE0-26AD95C34072}"/>
                    </a:ext>
                  </a:extLst>
                </p:cNvPr>
                <p:cNvSpPr/>
                <p:nvPr/>
              </p:nvSpPr>
              <p:spPr>
                <a:xfrm>
                  <a:off x="2759106" y="2374446"/>
                  <a:ext cx="368451" cy="222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87" h="5734" extrusionOk="0">
                      <a:moveTo>
                        <a:pt x="397" y="0"/>
                      </a:moveTo>
                      <a:cubicBezTo>
                        <a:pt x="41" y="863"/>
                        <a:pt x="1" y="1821"/>
                        <a:pt x="6" y="2276"/>
                      </a:cubicBezTo>
                      <a:cubicBezTo>
                        <a:pt x="1296" y="2805"/>
                        <a:pt x="7188" y="5234"/>
                        <a:pt x="8739" y="5734"/>
                      </a:cubicBezTo>
                      <a:cubicBezTo>
                        <a:pt x="8671" y="5565"/>
                        <a:pt x="8452" y="5104"/>
                        <a:pt x="8520" y="4935"/>
                      </a:cubicBezTo>
                      <a:cubicBezTo>
                        <a:pt x="8571" y="4809"/>
                        <a:pt x="8687" y="4723"/>
                        <a:pt x="8808" y="4661"/>
                      </a:cubicBezTo>
                      <a:cubicBezTo>
                        <a:pt x="8856" y="4636"/>
                        <a:pt x="8908" y="4613"/>
                        <a:pt x="8940" y="4568"/>
                      </a:cubicBezTo>
                      <a:cubicBezTo>
                        <a:pt x="9028" y="4444"/>
                        <a:pt x="8912" y="4246"/>
                        <a:pt x="9011" y="4132"/>
                      </a:cubicBezTo>
                      <a:cubicBezTo>
                        <a:pt x="9117" y="4010"/>
                        <a:pt x="9338" y="4016"/>
                        <a:pt x="9486" y="3861"/>
                      </a:cubicBezTo>
                      <a:lnTo>
                        <a:pt x="397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5028;p59">
                  <a:extLst>
                    <a:ext uri="{FF2B5EF4-FFF2-40B4-BE49-F238E27FC236}">
                      <a16:creationId xmlns:a16="http://schemas.microsoft.com/office/drawing/2014/main" id="{0E69FC94-84E8-3E29-261F-FEF3BADD0451}"/>
                    </a:ext>
                  </a:extLst>
                </p:cNvPr>
                <p:cNvSpPr/>
                <p:nvPr/>
              </p:nvSpPr>
              <p:spPr>
                <a:xfrm>
                  <a:off x="2760931" y="2393942"/>
                  <a:ext cx="347634" cy="169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1" h="4360" extrusionOk="0">
                      <a:moveTo>
                        <a:pt x="182" y="0"/>
                      </a:moveTo>
                      <a:cubicBezTo>
                        <a:pt x="88" y="334"/>
                        <a:pt x="32" y="664"/>
                        <a:pt x="0" y="960"/>
                      </a:cubicBezTo>
                      <a:lnTo>
                        <a:pt x="8515" y="4360"/>
                      </a:lnTo>
                      <a:cubicBezTo>
                        <a:pt x="8574" y="4273"/>
                        <a:pt x="8666" y="4208"/>
                        <a:pt x="8761" y="4159"/>
                      </a:cubicBezTo>
                      <a:cubicBezTo>
                        <a:pt x="8809" y="4134"/>
                        <a:pt x="8861" y="4111"/>
                        <a:pt x="8893" y="4066"/>
                      </a:cubicBezTo>
                      <a:cubicBezTo>
                        <a:pt x="8951" y="3986"/>
                        <a:pt x="8922" y="3873"/>
                        <a:pt x="8922" y="3773"/>
                      </a:cubicBezTo>
                      <a:lnTo>
                        <a:pt x="182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5029;p59">
                  <a:extLst>
                    <a:ext uri="{FF2B5EF4-FFF2-40B4-BE49-F238E27FC236}">
                      <a16:creationId xmlns:a16="http://schemas.microsoft.com/office/drawing/2014/main" id="{CC001AF1-9202-3B8A-0FFA-DEB98B1DE525}"/>
                    </a:ext>
                  </a:extLst>
                </p:cNvPr>
                <p:cNvSpPr/>
                <p:nvPr/>
              </p:nvSpPr>
              <p:spPr>
                <a:xfrm>
                  <a:off x="2759106" y="2374446"/>
                  <a:ext cx="248910" cy="188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9" h="4866" extrusionOk="0">
                      <a:moveTo>
                        <a:pt x="397" y="0"/>
                      </a:moveTo>
                      <a:cubicBezTo>
                        <a:pt x="41" y="863"/>
                        <a:pt x="1" y="1821"/>
                        <a:pt x="6" y="2276"/>
                      </a:cubicBezTo>
                      <a:cubicBezTo>
                        <a:pt x="909" y="2647"/>
                        <a:pt x="4063" y="3946"/>
                        <a:pt x="6409" y="4865"/>
                      </a:cubicBezTo>
                      <a:lnTo>
                        <a:pt x="404" y="2160"/>
                      </a:lnTo>
                      <a:cubicBezTo>
                        <a:pt x="147" y="1289"/>
                        <a:pt x="397" y="1"/>
                        <a:pt x="397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5030;p59">
                  <a:extLst>
                    <a:ext uri="{FF2B5EF4-FFF2-40B4-BE49-F238E27FC236}">
                      <a16:creationId xmlns:a16="http://schemas.microsoft.com/office/drawing/2014/main" id="{37111CF2-EC96-22E7-1E0D-DB4634CE14D9}"/>
                    </a:ext>
                  </a:extLst>
                </p:cNvPr>
                <p:cNvSpPr/>
                <p:nvPr/>
              </p:nvSpPr>
              <p:spPr>
                <a:xfrm>
                  <a:off x="2761125" y="2387689"/>
                  <a:ext cx="309884" cy="168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79" h="4336" extrusionOk="0">
                      <a:moveTo>
                        <a:pt x="1148" y="0"/>
                      </a:moveTo>
                      <a:lnTo>
                        <a:pt x="1148" y="0"/>
                      </a:lnTo>
                      <a:cubicBezTo>
                        <a:pt x="1136" y="363"/>
                        <a:pt x="1182" y="665"/>
                        <a:pt x="1272" y="907"/>
                      </a:cubicBezTo>
                      <a:cubicBezTo>
                        <a:pt x="813" y="1098"/>
                        <a:pt x="363" y="1454"/>
                        <a:pt x="0" y="1955"/>
                      </a:cubicBezTo>
                      <a:cubicBezTo>
                        <a:pt x="589" y="2195"/>
                        <a:pt x="1981" y="2769"/>
                        <a:pt x="3506" y="3386"/>
                      </a:cubicBezTo>
                      <a:cubicBezTo>
                        <a:pt x="4009" y="3230"/>
                        <a:pt x="4320" y="2985"/>
                        <a:pt x="4508" y="2767"/>
                      </a:cubicBezTo>
                      <a:cubicBezTo>
                        <a:pt x="4684" y="3204"/>
                        <a:pt x="4995" y="3445"/>
                        <a:pt x="5306" y="3529"/>
                      </a:cubicBezTo>
                      <a:cubicBezTo>
                        <a:pt x="5367" y="3545"/>
                        <a:pt x="5438" y="3558"/>
                        <a:pt x="5515" y="3558"/>
                      </a:cubicBezTo>
                      <a:cubicBezTo>
                        <a:pt x="5644" y="3558"/>
                        <a:pt x="5790" y="3524"/>
                        <a:pt x="5938" y="3426"/>
                      </a:cubicBezTo>
                      <a:cubicBezTo>
                        <a:pt x="6076" y="3944"/>
                        <a:pt x="6403" y="4221"/>
                        <a:pt x="6730" y="4308"/>
                      </a:cubicBezTo>
                      <a:cubicBezTo>
                        <a:pt x="6788" y="4324"/>
                        <a:pt x="6854" y="4336"/>
                        <a:pt x="6926" y="4336"/>
                      </a:cubicBezTo>
                      <a:cubicBezTo>
                        <a:pt x="7243" y="4336"/>
                        <a:pt x="7671" y="4122"/>
                        <a:pt x="7939" y="3122"/>
                      </a:cubicBezTo>
                      <a:cubicBezTo>
                        <a:pt x="7959" y="3049"/>
                        <a:pt x="7969" y="2975"/>
                        <a:pt x="7978" y="2901"/>
                      </a:cubicBezTo>
                      <a:lnTo>
                        <a:pt x="1148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5031;p59">
                  <a:extLst>
                    <a:ext uri="{FF2B5EF4-FFF2-40B4-BE49-F238E27FC236}">
                      <a16:creationId xmlns:a16="http://schemas.microsoft.com/office/drawing/2014/main" id="{9DEC249C-43F4-84E3-8E4F-35EA508F76EA}"/>
                    </a:ext>
                  </a:extLst>
                </p:cNvPr>
                <p:cNvSpPr/>
                <p:nvPr/>
              </p:nvSpPr>
              <p:spPr>
                <a:xfrm>
                  <a:off x="1196019" y="2356464"/>
                  <a:ext cx="546482" cy="38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71" h="10036" extrusionOk="0">
                      <a:moveTo>
                        <a:pt x="13874" y="0"/>
                      </a:moveTo>
                      <a:cubicBezTo>
                        <a:pt x="13921" y="220"/>
                        <a:pt x="13896" y="455"/>
                        <a:pt x="13785" y="667"/>
                      </a:cubicBezTo>
                      <a:cubicBezTo>
                        <a:pt x="12906" y="2341"/>
                        <a:pt x="10752" y="6398"/>
                        <a:pt x="9030" y="9256"/>
                      </a:cubicBezTo>
                      <a:cubicBezTo>
                        <a:pt x="8846" y="9563"/>
                        <a:pt x="8520" y="9734"/>
                        <a:pt x="8185" y="9734"/>
                      </a:cubicBezTo>
                      <a:cubicBezTo>
                        <a:pt x="8029" y="9734"/>
                        <a:pt x="7871" y="9697"/>
                        <a:pt x="7724" y="9620"/>
                      </a:cubicBezTo>
                      <a:cubicBezTo>
                        <a:pt x="6264" y="8849"/>
                        <a:pt x="3106" y="7183"/>
                        <a:pt x="378" y="5735"/>
                      </a:cubicBezTo>
                      <a:cubicBezTo>
                        <a:pt x="216" y="5649"/>
                        <a:pt x="90" y="5523"/>
                        <a:pt x="1" y="5376"/>
                      </a:cubicBezTo>
                      <a:lnTo>
                        <a:pt x="1" y="5376"/>
                      </a:lnTo>
                      <a:cubicBezTo>
                        <a:pt x="61" y="5649"/>
                        <a:pt x="233" y="5896"/>
                        <a:pt x="498" y="6037"/>
                      </a:cubicBezTo>
                      <a:cubicBezTo>
                        <a:pt x="3227" y="7485"/>
                        <a:pt x="6384" y="9151"/>
                        <a:pt x="7845" y="9921"/>
                      </a:cubicBezTo>
                      <a:cubicBezTo>
                        <a:pt x="7992" y="9998"/>
                        <a:pt x="8150" y="10035"/>
                        <a:pt x="8306" y="10035"/>
                      </a:cubicBezTo>
                      <a:cubicBezTo>
                        <a:pt x="8641" y="10035"/>
                        <a:pt x="8966" y="9864"/>
                        <a:pt x="9151" y="9558"/>
                      </a:cubicBezTo>
                      <a:cubicBezTo>
                        <a:pt x="10874" y="6699"/>
                        <a:pt x="13027" y="2643"/>
                        <a:pt x="13905" y="969"/>
                      </a:cubicBezTo>
                      <a:cubicBezTo>
                        <a:pt x="14070" y="654"/>
                        <a:pt x="14047" y="288"/>
                        <a:pt x="1387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5032;p59">
                  <a:extLst>
                    <a:ext uri="{FF2B5EF4-FFF2-40B4-BE49-F238E27FC236}">
                      <a16:creationId xmlns:a16="http://schemas.microsoft.com/office/drawing/2014/main" id="{1B10B9EC-1698-F35B-C7B2-59C609D2B298}"/>
                    </a:ext>
                  </a:extLst>
                </p:cNvPr>
                <p:cNvSpPr/>
                <p:nvPr/>
              </p:nvSpPr>
              <p:spPr>
                <a:xfrm>
                  <a:off x="1381507" y="2222708"/>
                  <a:ext cx="324254" cy="206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9" h="5327" extrusionOk="0">
                      <a:moveTo>
                        <a:pt x="975" y="1"/>
                      </a:moveTo>
                      <a:cubicBezTo>
                        <a:pt x="856" y="1"/>
                        <a:pt x="741" y="58"/>
                        <a:pt x="671" y="161"/>
                      </a:cubicBezTo>
                      <a:cubicBezTo>
                        <a:pt x="490" y="428"/>
                        <a:pt x="307" y="708"/>
                        <a:pt x="125" y="997"/>
                      </a:cubicBezTo>
                      <a:cubicBezTo>
                        <a:pt x="1" y="1193"/>
                        <a:pt x="83" y="1454"/>
                        <a:pt x="298" y="1540"/>
                      </a:cubicBezTo>
                      <a:cubicBezTo>
                        <a:pt x="1627" y="2078"/>
                        <a:pt x="4442" y="3324"/>
                        <a:pt x="7271" y="5260"/>
                      </a:cubicBezTo>
                      <a:cubicBezTo>
                        <a:pt x="7336" y="5305"/>
                        <a:pt x="7410" y="5326"/>
                        <a:pt x="7483" y="5326"/>
                      </a:cubicBezTo>
                      <a:cubicBezTo>
                        <a:pt x="7615" y="5326"/>
                        <a:pt x="7744" y="5256"/>
                        <a:pt x="7811" y="5129"/>
                      </a:cubicBezTo>
                      <a:cubicBezTo>
                        <a:pt x="7979" y="4810"/>
                        <a:pt x="8127" y="4530"/>
                        <a:pt x="8247" y="4303"/>
                      </a:cubicBezTo>
                      <a:cubicBezTo>
                        <a:pt x="8349" y="4108"/>
                        <a:pt x="8289" y="3868"/>
                        <a:pt x="8110" y="3744"/>
                      </a:cubicBezTo>
                      <a:cubicBezTo>
                        <a:pt x="5269" y="1796"/>
                        <a:pt x="2487" y="573"/>
                        <a:pt x="1113" y="28"/>
                      </a:cubicBezTo>
                      <a:cubicBezTo>
                        <a:pt x="1068" y="10"/>
                        <a:pt x="1021" y="1"/>
                        <a:pt x="9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33;p59">
                  <a:extLst>
                    <a:ext uri="{FF2B5EF4-FFF2-40B4-BE49-F238E27FC236}">
                      <a16:creationId xmlns:a16="http://schemas.microsoft.com/office/drawing/2014/main" id="{F9407785-59E6-B5D6-41FD-D72EC3F1A491}"/>
                    </a:ext>
                  </a:extLst>
                </p:cNvPr>
                <p:cNvSpPr/>
                <p:nvPr/>
              </p:nvSpPr>
              <p:spPr>
                <a:xfrm>
                  <a:off x="1383060" y="2222708"/>
                  <a:ext cx="320293" cy="156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47" h="4017" extrusionOk="0">
                      <a:moveTo>
                        <a:pt x="935" y="1"/>
                      </a:moveTo>
                      <a:cubicBezTo>
                        <a:pt x="816" y="1"/>
                        <a:pt x="701" y="58"/>
                        <a:pt x="631" y="161"/>
                      </a:cubicBezTo>
                      <a:cubicBezTo>
                        <a:pt x="450" y="428"/>
                        <a:pt x="267" y="708"/>
                        <a:pt x="85" y="997"/>
                      </a:cubicBezTo>
                      <a:cubicBezTo>
                        <a:pt x="1" y="1129"/>
                        <a:pt x="13" y="1288"/>
                        <a:pt x="93" y="1405"/>
                      </a:cubicBezTo>
                      <a:cubicBezTo>
                        <a:pt x="79" y="1320"/>
                        <a:pt x="93" y="1229"/>
                        <a:pt x="145" y="1148"/>
                      </a:cubicBezTo>
                      <a:cubicBezTo>
                        <a:pt x="327" y="859"/>
                        <a:pt x="511" y="579"/>
                        <a:pt x="692" y="312"/>
                      </a:cubicBezTo>
                      <a:cubicBezTo>
                        <a:pt x="762" y="209"/>
                        <a:pt x="877" y="152"/>
                        <a:pt x="996" y="152"/>
                      </a:cubicBezTo>
                      <a:cubicBezTo>
                        <a:pt x="1042" y="152"/>
                        <a:pt x="1089" y="160"/>
                        <a:pt x="1133" y="178"/>
                      </a:cubicBezTo>
                      <a:cubicBezTo>
                        <a:pt x="2508" y="724"/>
                        <a:pt x="5289" y="1946"/>
                        <a:pt x="8130" y="3895"/>
                      </a:cubicBezTo>
                      <a:cubicBezTo>
                        <a:pt x="8178" y="3928"/>
                        <a:pt x="8217" y="3970"/>
                        <a:pt x="8247" y="4016"/>
                      </a:cubicBezTo>
                      <a:cubicBezTo>
                        <a:pt x="8226" y="3909"/>
                        <a:pt x="8166" y="3810"/>
                        <a:pt x="8070" y="3744"/>
                      </a:cubicBezTo>
                      <a:cubicBezTo>
                        <a:pt x="5229" y="1796"/>
                        <a:pt x="2447" y="573"/>
                        <a:pt x="1073" y="28"/>
                      </a:cubicBezTo>
                      <a:cubicBezTo>
                        <a:pt x="1028" y="10"/>
                        <a:pt x="981" y="1"/>
                        <a:pt x="935" y="1"/>
                      </a:cubicBezTo>
                      <a:close/>
                    </a:path>
                  </a:pathLst>
                </a:custGeom>
                <a:solidFill>
                  <a:srgbClr val="DDDCD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034;p59">
                  <a:extLst>
                    <a:ext uri="{FF2B5EF4-FFF2-40B4-BE49-F238E27FC236}">
                      <a16:creationId xmlns:a16="http://schemas.microsoft.com/office/drawing/2014/main" id="{BE327EBB-5275-FF39-D491-8AF1624E78DD}"/>
                    </a:ext>
                  </a:extLst>
                </p:cNvPr>
                <p:cNvSpPr/>
                <p:nvPr/>
              </p:nvSpPr>
              <p:spPr>
                <a:xfrm>
                  <a:off x="1427723" y="2333783"/>
                  <a:ext cx="80238" cy="696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6" h="1793" extrusionOk="0">
                      <a:moveTo>
                        <a:pt x="808" y="0"/>
                      </a:moveTo>
                      <a:cubicBezTo>
                        <a:pt x="682" y="0"/>
                        <a:pt x="560" y="64"/>
                        <a:pt x="491" y="179"/>
                      </a:cubicBezTo>
                      <a:cubicBezTo>
                        <a:pt x="363" y="392"/>
                        <a:pt x="236" y="609"/>
                        <a:pt x="109" y="827"/>
                      </a:cubicBezTo>
                      <a:cubicBezTo>
                        <a:pt x="1" y="1013"/>
                        <a:pt x="74" y="1252"/>
                        <a:pt x="268" y="1346"/>
                      </a:cubicBezTo>
                      <a:cubicBezTo>
                        <a:pt x="531" y="1471"/>
                        <a:pt x="805" y="1607"/>
                        <a:pt x="1089" y="1752"/>
                      </a:cubicBezTo>
                      <a:cubicBezTo>
                        <a:pt x="1143" y="1779"/>
                        <a:pt x="1201" y="1792"/>
                        <a:pt x="1258" y="1792"/>
                      </a:cubicBezTo>
                      <a:cubicBezTo>
                        <a:pt x="1386" y="1792"/>
                        <a:pt x="1510" y="1726"/>
                        <a:pt x="1579" y="1608"/>
                      </a:cubicBezTo>
                      <a:cubicBezTo>
                        <a:pt x="1704" y="1393"/>
                        <a:pt x="1829" y="1181"/>
                        <a:pt x="1955" y="971"/>
                      </a:cubicBezTo>
                      <a:cubicBezTo>
                        <a:pt x="2066" y="786"/>
                        <a:pt x="1997" y="546"/>
                        <a:pt x="1804" y="448"/>
                      </a:cubicBezTo>
                      <a:cubicBezTo>
                        <a:pt x="1514" y="301"/>
                        <a:pt x="1235" y="164"/>
                        <a:pt x="969" y="37"/>
                      </a:cubicBezTo>
                      <a:cubicBezTo>
                        <a:pt x="917" y="12"/>
                        <a:pt x="862" y="0"/>
                        <a:pt x="8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035;p59">
                  <a:extLst>
                    <a:ext uri="{FF2B5EF4-FFF2-40B4-BE49-F238E27FC236}">
                      <a16:creationId xmlns:a16="http://schemas.microsoft.com/office/drawing/2014/main" id="{AA79BA93-FDBD-75F0-AA2D-1064F569734A}"/>
                    </a:ext>
                  </a:extLst>
                </p:cNvPr>
                <p:cNvSpPr/>
                <p:nvPr/>
              </p:nvSpPr>
              <p:spPr>
                <a:xfrm>
                  <a:off x="1502330" y="2371999"/>
                  <a:ext cx="84161" cy="75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7" h="1933" extrusionOk="0">
                      <a:moveTo>
                        <a:pt x="806" y="0"/>
                      </a:moveTo>
                      <a:cubicBezTo>
                        <a:pt x="681" y="0"/>
                        <a:pt x="559" y="63"/>
                        <a:pt x="490" y="178"/>
                      </a:cubicBezTo>
                      <a:cubicBezTo>
                        <a:pt x="361" y="392"/>
                        <a:pt x="233" y="609"/>
                        <a:pt x="106" y="827"/>
                      </a:cubicBezTo>
                      <a:cubicBezTo>
                        <a:pt x="1" y="1006"/>
                        <a:pt x="64" y="1237"/>
                        <a:pt x="247" y="1338"/>
                      </a:cubicBezTo>
                      <a:cubicBezTo>
                        <a:pt x="559" y="1509"/>
                        <a:pt x="877" y="1690"/>
                        <a:pt x="1202" y="1881"/>
                      </a:cubicBezTo>
                      <a:cubicBezTo>
                        <a:pt x="1262" y="1916"/>
                        <a:pt x="1327" y="1932"/>
                        <a:pt x="1391" y="1932"/>
                      </a:cubicBezTo>
                      <a:cubicBezTo>
                        <a:pt x="1523" y="1932"/>
                        <a:pt x="1651" y="1862"/>
                        <a:pt x="1718" y="1738"/>
                      </a:cubicBezTo>
                      <a:cubicBezTo>
                        <a:pt x="1840" y="1511"/>
                        <a:pt x="1958" y="1290"/>
                        <a:pt x="2072" y="1078"/>
                      </a:cubicBezTo>
                      <a:cubicBezTo>
                        <a:pt x="2166" y="903"/>
                        <a:pt x="2105" y="686"/>
                        <a:pt x="1934" y="585"/>
                      </a:cubicBezTo>
                      <a:cubicBezTo>
                        <a:pt x="1613" y="396"/>
                        <a:pt x="1296" y="217"/>
                        <a:pt x="986" y="46"/>
                      </a:cubicBezTo>
                      <a:cubicBezTo>
                        <a:pt x="929" y="15"/>
                        <a:pt x="867" y="0"/>
                        <a:pt x="80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036;p59">
                  <a:extLst>
                    <a:ext uri="{FF2B5EF4-FFF2-40B4-BE49-F238E27FC236}">
                      <a16:creationId xmlns:a16="http://schemas.microsoft.com/office/drawing/2014/main" id="{9EB0F380-DACC-8D80-E970-EB42526AC537}"/>
                    </a:ext>
                  </a:extLst>
                </p:cNvPr>
                <p:cNvSpPr/>
                <p:nvPr/>
              </p:nvSpPr>
              <p:spPr>
                <a:xfrm>
                  <a:off x="1341931" y="2296111"/>
                  <a:ext cx="90297" cy="712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5" h="1835" extrusionOk="0">
                      <a:moveTo>
                        <a:pt x="805" y="1"/>
                      </a:moveTo>
                      <a:cubicBezTo>
                        <a:pt x="677" y="1"/>
                        <a:pt x="555" y="66"/>
                        <a:pt x="486" y="182"/>
                      </a:cubicBezTo>
                      <a:cubicBezTo>
                        <a:pt x="361" y="393"/>
                        <a:pt x="237" y="607"/>
                        <a:pt x="113" y="822"/>
                      </a:cubicBezTo>
                      <a:cubicBezTo>
                        <a:pt x="1" y="1017"/>
                        <a:pt x="87" y="1265"/>
                        <a:pt x="296" y="1349"/>
                      </a:cubicBezTo>
                      <a:cubicBezTo>
                        <a:pt x="585" y="1466"/>
                        <a:pt x="947" y="1617"/>
                        <a:pt x="1366" y="1802"/>
                      </a:cubicBezTo>
                      <a:cubicBezTo>
                        <a:pt x="1415" y="1824"/>
                        <a:pt x="1466" y="1834"/>
                        <a:pt x="1517" y="1834"/>
                      </a:cubicBezTo>
                      <a:cubicBezTo>
                        <a:pt x="1646" y="1834"/>
                        <a:pt x="1770" y="1767"/>
                        <a:pt x="1839" y="1649"/>
                      </a:cubicBezTo>
                      <a:cubicBezTo>
                        <a:pt x="1962" y="1436"/>
                        <a:pt x="2086" y="1225"/>
                        <a:pt x="2210" y="1016"/>
                      </a:cubicBezTo>
                      <a:cubicBezTo>
                        <a:pt x="2324" y="824"/>
                        <a:pt x="2246" y="576"/>
                        <a:pt x="2041" y="486"/>
                      </a:cubicBezTo>
                      <a:cubicBezTo>
                        <a:pt x="1596" y="291"/>
                        <a:pt x="1221" y="138"/>
                        <a:pt x="941" y="26"/>
                      </a:cubicBezTo>
                      <a:cubicBezTo>
                        <a:pt x="897" y="9"/>
                        <a:pt x="851" y="1"/>
                        <a:pt x="80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037;p59">
                  <a:extLst>
                    <a:ext uri="{FF2B5EF4-FFF2-40B4-BE49-F238E27FC236}">
                      <a16:creationId xmlns:a16="http://schemas.microsoft.com/office/drawing/2014/main" id="{53639EBB-6932-DC9E-8610-61A6468E833A}"/>
                    </a:ext>
                  </a:extLst>
                </p:cNvPr>
                <p:cNvSpPr/>
                <p:nvPr/>
              </p:nvSpPr>
              <p:spPr>
                <a:xfrm>
                  <a:off x="1580897" y="2417633"/>
                  <a:ext cx="84743" cy="798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2" h="2057" extrusionOk="0">
                      <a:moveTo>
                        <a:pt x="773" y="0"/>
                      </a:moveTo>
                      <a:cubicBezTo>
                        <a:pt x="642" y="0"/>
                        <a:pt x="514" y="71"/>
                        <a:pt x="447" y="196"/>
                      </a:cubicBezTo>
                      <a:cubicBezTo>
                        <a:pt x="333" y="408"/>
                        <a:pt x="216" y="627"/>
                        <a:pt x="93" y="853"/>
                      </a:cubicBezTo>
                      <a:cubicBezTo>
                        <a:pt x="1" y="1025"/>
                        <a:pt x="57" y="1239"/>
                        <a:pt x="222" y="1342"/>
                      </a:cubicBezTo>
                      <a:cubicBezTo>
                        <a:pt x="546" y="1549"/>
                        <a:pt x="874" y="1765"/>
                        <a:pt x="1202" y="1990"/>
                      </a:cubicBezTo>
                      <a:cubicBezTo>
                        <a:pt x="1267" y="2035"/>
                        <a:pt x="1341" y="2056"/>
                        <a:pt x="1414" y="2056"/>
                      </a:cubicBezTo>
                      <a:cubicBezTo>
                        <a:pt x="1545" y="2056"/>
                        <a:pt x="1673" y="1987"/>
                        <a:pt x="1740" y="1862"/>
                      </a:cubicBezTo>
                      <a:cubicBezTo>
                        <a:pt x="1862" y="1636"/>
                        <a:pt x="1980" y="1417"/>
                        <a:pt x="2093" y="1206"/>
                      </a:cubicBezTo>
                      <a:cubicBezTo>
                        <a:pt x="2182" y="1040"/>
                        <a:pt x="2132" y="832"/>
                        <a:pt x="1978" y="726"/>
                      </a:cubicBezTo>
                      <a:cubicBezTo>
                        <a:pt x="1641" y="493"/>
                        <a:pt x="1304" y="271"/>
                        <a:pt x="971" y="58"/>
                      </a:cubicBezTo>
                      <a:cubicBezTo>
                        <a:pt x="909" y="19"/>
                        <a:pt x="841" y="0"/>
                        <a:pt x="7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038;p59">
                  <a:extLst>
                    <a:ext uri="{FF2B5EF4-FFF2-40B4-BE49-F238E27FC236}">
                      <a16:creationId xmlns:a16="http://schemas.microsoft.com/office/drawing/2014/main" id="{7F3AA631-EB9D-F73F-61BD-5BB5325BCB37}"/>
                    </a:ext>
                  </a:extLst>
                </p:cNvPr>
                <p:cNvSpPr/>
                <p:nvPr/>
              </p:nvSpPr>
              <p:spPr>
                <a:xfrm>
                  <a:off x="1464813" y="2438489"/>
                  <a:ext cx="85132" cy="76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2" h="1958" extrusionOk="0">
                      <a:moveTo>
                        <a:pt x="783" y="0"/>
                      </a:moveTo>
                      <a:cubicBezTo>
                        <a:pt x="653" y="0"/>
                        <a:pt x="527" y="68"/>
                        <a:pt x="459" y="190"/>
                      </a:cubicBezTo>
                      <a:cubicBezTo>
                        <a:pt x="337" y="410"/>
                        <a:pt x="216" y="630"/>
                        <a:pt x="97" y="848"/>
                      </a:cubicBezTo>
                      <a:cubicBezTo>
                        <a:pt x="0" y="1027"/>
                        <a:pt x="66" y="1251"/>
                        <a:pt x="244" y="1349"/>
                      </a:cubicBezTo>
                      <a:cubicBezTo>
                        <a:pt x="562" y="1524"/>
                        <a:pt x="889" y="1710"/>
                        <a:pt x="1221" y="1906"/>
                      </a:cubicBezTo>
                      <a:cubicBezTo>
                        <a:pt x="1280" y="1941"/>
                        <a:pt x="1346" y="1957"/>
                        <a:pt x="1410" y="1957"/>
                      </a:cubicBezTo>
                      <a:cubicBezTo>
                        <a:pt x="1541" y="1957"/>
                        <a:pt x="1668" y="1889"/>
                        <a:pt x="1736" y="1766"/>
                      </a:cubicBezTo>
                      <a:cubicBezTo>
                        <a:pt x="1857" y="1545"/>
                        <a:pt x="1978" y="1325"/>
                        <a:pt x="2096" y="1109"/>
                      </a:cubicBezTo>
                      <a:cubicBezTo>
                        <a:pt x="2192" y="934"/>
                        <a:pt x="2131" y="715"/>
                        <a:pt x="1959" y="613"/>
                      </a:cubicBezTo>
                      <a:cubicBezTo>
                        <a:pt x="1622" y="413"/>
                        <a:pt x="1288" y="225"/>
                        <a:pt x="964" y="47"/>
                      </a:cubicBezTo>
                      <a:cubicBezTo>
                        <a:pt x="907" y="15"/>
                        <a:pt x="844" y="0"/>
                        <a:pt x="7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039;p59">
                  <a:extLst>
                    <a:ext uri="{FF2B5EF4-FFF2-40B4-BE49-F238E27FC236}">
                      <a16:creationId xmlns:a16="http://schemas.microsoft.com/office/drawing/2014/main" id="{FF173BA2-6D52-3A71-F815-922CFE5E1787}"/>
                    </a:ext>
                  </a:extLst>
                </p:cNvPr>
                <p:cNvSpPr/>
                <p:nvPr/>
              </p:nvSpPr>
              <p:spPr>
                <a:xfrm>
                  <a:off x="1544080" y="2485288"/>
                  <a:ext cx="84938" cy="79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7" h="2054" extrusionOk="0">
                      <a:moveTo>
                        <a:pt x="780" y="0"/>
                      </a:moveTo>
                      <a:cubicBezTo>
                        <a:pt x="649" y="0"/>
                        <a:pt x="522" y="70"/>
                        <a:pt x="454" y="194"/>
                      </a:cubicBezTo>
                      <a:cubicBezTo>
                        <a:pt x="337" y="409"/>
                        <a:pt x="217" y="627"/>
                        <a:pt x="96" y="846"/>
                      </a:cubicBezTo>
                      <a:cubicBezTo>
                        <a:pt x="1" y="1018"/>
                        <a:pt x="56" y="1233"/>
                        <a:pt x="221" y="1339"/>
                      </a:cubicBezTo>
                      <a:cubicBezTo>
                        <a:pt x="546" y="1546"/>
                        <a:pt x="874" y="1762"/>
                        <a:pt x="1200" y="1988"/>
                      </a:cubicBezTo>
                      <a:cubicBezTo>
                        <a:pt x="1266" y="2033"/>
                        <a:pt x="1340" y="2054"/>
                        <a:pt x="1413" y="2054"/>
                      </a:cubicBezTo>
                      <a:cubicBezTo>
                        <a:pt x="1543" y="2054"/>
                        <a:pt x="1670" y="1986"/>
                        <a:pt x="1737" y="1864"/>
                      </a:cubicBezTo>
                      <a:cubicBezTo>
                        <a:pt x="1859" y="1644"/>
                        <a:pt x="1979" y="1425"/>
                        <a:pt x="2096" y="1210"/>
                      </a:cubicBezTo>
                      <a:cubicBezTo>
                        <a:pt x="2187" y="1044"/>
                        <a:pt x="2138" y="835"/>
                        <a:pt x="1983" y="728"/>
                      </a:cubicBezTo>
                      <a:cubicBezTo>
                        <a:pt x="1647" y="495"/>
                        <a:pt x="1311" y="271"/>
                        <a:pt x="977" y="58"/>
                      </a:cubicBezTo>
                      <a:cubicBezTo>
                        <a:pt x="915" y="19"/>
                        <a:pt x="847" y="0"/>
                        <a:pt x="78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040;p59">
                  <a:extLst>
                    <a:ext uri="{FF2B5EF4-FFF2-40B4-BE49-F238E27FC236}">
                      <a16:creationId xmlns:a16="http://schemas.microsoft.com/office/drawing/2014/main" id="{2797A1E0-E30F-EAEA-8CE4-2C5775EB6780}"/>
                    </a:ext>
                  </a:extLst>
                </p:cNvPr>
                <p:cNvSpPr/>
                <p:nvPr/>
              </p:nvSpPr>
              <p:spPr>
                <a:xfrm>
                  <a:off x="1304842" y="2362795"/>
                  <a:ext cx="89132" cy="715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95" h="1842" extrusionOk="0">
                      <a:moveTo>
                        <a:pt x="783" y="0"/>
                      </a:moveTo>
                      <a:cubicBezTo>
                        <a:pt x="651" y="0"/>
                        <a:pt x="524" y="71"/>
                        <a:pt x="457" y="193"/>
                      </a:cubicBezTo>
                      <a:cubicBezTo>
                        <a:pt x="338" y="409"/>
                        <a:pt x="221" y="625"/>
                        <a:pt x="105" y="839"/>
                      </a:cubicBezTo>
                      <a:cubicBezTo>
                        <a:pt x="1" y="1033"/>
                        <a:pt x="88" y="1274"/>
                        <a:pt x="292" y="1357"/>
                      </a:cubicBezTo>
                      <a:cubicBezTo>
                        <a:pt x="582" y="1474"/>
                        <a:pt x="944" y="1625"/>
                        <a:pt x="1359" y="1810"/>
                      </a:cubicBezTo>
                      <a:cubicBezTo>
                        <a:pt x="1408" y="1831"/>
                        <a:pt x="1459" y="1842"/>
                        <a:pt x="1509" y="1842"/>
                      </a:cubicBezTo>
                      <a:cubicBezTo>
                        <a:pt x="1642" y="1842"/>
                        <a:pt x="1770" y="1771"/>
                        <a:pt x="1836" y="1647"/>
                      </a:cubicBezTo>
                      <a:cubicBezTo>
                        <a:pt x="1951" y="1434"/>
                        <a:pt x="2069" y="1219"/>
                        <a:pt x="2189" y="1004"/>
                      </a:cubicBezTo>
                      <a:cubicBezTo>
                        <a:pt x="2294" y="813"/>
                        <a:pt x="2214" y="572"/>
                        <a:pt x="2014" y="484"/>
                      </a:cubicBezTo>
                      <a:cubicBezTo>
                        <a:pt x="1571" y="290"/>
                        <a:pt x="1199" y="138"/>
                        <a:pt x="918" y="26"/>
                      </a:cubicBezTo>
                      <a:cubicBezTo>
                        <a:pt x="874" y="8"/>
                        <a:pt x="828" y="0"/>
                        <a:pt x="78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041;p59">
                  <a:extLst>
                    <a:ext uri="{FF2B5EF4-FFF2-40B4-BE49-F238E27FC236}">
                      <a16:creationId xmlns:a16="http://schemas.microsoft.com/office/drawing/2014/main" id="{3DD56364-197E-2CC7-4A99-777F3895A761}"/>
                    </a:ext>
                  </a:extLst>
                </p:cNvPr>
                <p:cNvSpPr/>
                <p:nvPr/>
              </p:nvSpPr>
              <p:spPr>
                <a:xfrm>
                  <a:off x="1390323" y="2400312"/>
                  <a:ext cx="79228" cy="7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0" h="1804" extrusionOk="0">
                      <a:moveTo>
                        <a:pt x="785" y="0"/>
                      </a:moveTo>
                      <a:cubicBezTo>
                        <a:pt x="655" y="0"/>
                        <a:pt x="528" y="70"/>
                        <a:pt x="461" y="191"/>
                      </a:cubicBezTo>
                      <a:cubicBezTo>
                        <a:pt x="340" y="411"/>
                        <a:pt x="219" y="630"/>
                        <a:pt x="101" y="847"/>
                      </a:cubicBezTo>
                      <a:cubicBezTo>
                        <a:pt x="1" y="1032"/>
                        <a:pt x="76" y="1265"/>
                        <a:pt x="266" y="1355"/>
                      </a:cubicBezTo>
                      <a:cubicBezTo>
                        <a:pt x="528" y="1482"/>
                        <a:pt x="803" y="1618"/>
                        <a:pt x="1087" y="1763"/>
                      </a:cubicBezTo>
                      <a:cubicBezTo>
                        <a:pt x="1140" y="1790"/>
                        <a:pt x="1197" y="1803"/>
                        <a:pt x="1254" y="1803"/>
                      </a:cubicBezTo>
                      <a:cubicBezTo>
                        <a:pt x="1385" y="1803"/>
                        <a:pt x="1513" y="1732"/>
                        <a:pt x="1580" y="1609"/>
                      </a:cubicBezTo>
                      <a:cubicBezTo>
                        <a:pt x="1696" y="1394"/>
                        <a:pt x="1816" y="1177"/>
                        <a:pt x="1937" y="961"/>
                      </a:cubicBezTo>
                      <a:cubicBezTo>
                        <a:pt x="2040" y="776"/>
                        <a:pt x="1968" y="543"/>
                        <a:pt x="1779" y="448"/>
                      </a:cubicBezTo>
                      <a:cubicBezTo>
                        <a:pt x="1490" y="301"/>
                        <a:pt x="1211" y="164"/>
                        <a:pt x="945" y="37"/>
                      </a:cubicBezTo>
                      <a:cubicBezTo>
                        <a:pt x="894" y="12"/>
                        <a:pt x="839" y="0"/>
                        <a:pt x="78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042;p59">
                  <a:extLst>
                    <a:ext uri="{FF2B5EF4-FFF2-40B4-BE49-F238E27FC236}">
                      <a16:creationId xmlns:a16="http://schemas.microsoft.com/office/drawing/2014/main" id="{BF5E2D18-CFDF-136A-E4CF-C5893BDD839C}"/>
                    </a:ext>
                  </a:extLst>
                </p:cNvPr>
                <p:cNvSpPr/>
                <p:nvPr/>
              </p:nvSpPr>
              <p:spPr>
                <a:xfrm>
                  <a:off x="1229381" y="2498221"/>
                  <a:ext cx="93327" cy="89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3" h="2300" extrusionOk="0">
                      <a:moveTo>
                        <a:pt x="907" y="0"/>
                      </a:moveTo>
                      <a:cubicBezTo>
                        <a:pt x="769" y="0"/>
                        <a:pt x="638" y="77"/>
                        <a:pt x="574" y="207"/>
                      </a:cubicBezTo>
                      <a:cubicBezTo>
                        <a:pt x="388" y="582"/>
                        <a:pt x="228" y="909"/>
                        <a:pt x="102" y="1169"/>
                      </a:cubicBezTo>
                      <a:cubicBezTo>
                        <a:pt x="0" y="1380"/>
                        <a:pt x="79" y="1627"/>
                        <a:pt x="291" y="1743"/>
                      </a:cubicBezTo>
                      <a:cubicBezTo>
                        <a:pt x="609" y="1911"/>
                        <a:pt x="933" y="2083"/>
                        <a:pt x="1260" y="2257"/>
                      </a:cubicBezTo>
                      <a:cubicBezTo>
                        <a:pt x="1315" y="2286"/>
                        <a:pt x="1375" y="2300"/>
                        <a:pt x="1433" y="2300"/>
                      </a:cubicBezTo>
                      <a:cubicBezTo>
                        <a:pt x="1571" y="2300"/>
                        <a:pt x="1704" y="2224"/>
                        <a:pt x="1768" y="2091"/>
                      </a:cubicBezTo>
                      <a:cubicBezTo>
                        <a:pt x="1916" y="1786"/>
                        <a:pt x="2099" y="1413"/>
                        <a:pt x="2309" y="993"/>
                      </a:cubicBezTo>
                      <a:cubicBezTo>
                        <a:pt x="2403" y="803"/>
                        <a:pt x="2320" y="572"/>
                        <a:pt x="2127" y="486"/>
                      </a:cubicBezTo>
                      <a:cubicBezTo>
                        <a:pt x="1702" y="298"/>
                        <a:pt x="1335" y="144"/>
                        <a:pt x="1044" y="27"/>
                      </a:cubicBezTo>
                      <a:cubicBezTo>
                        <a:pt x="999" y="9"/>
                        <a:pt x="953" y="0"/>
                        <a:pt x="90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043;p59">
                  <a:extLst>
                    <a:ext uri="{FF2B5EF4-FFF2-40B4-BE49-F238E27FC236}">
                      <a16:creationId xmlns:a16="http://schemas.microsoft.com/office/drawing/2014/main" id="{5FDB3304-1C79-C1E0-BE32-6B1C7A651FBD}"/>
                    </a:ext>
                  </a:extLst>
                </p:cNvPr>
                <p:cNvSpPr/>
                <p:nvPr/>
              </p:nvSpPr>
              <p:spPr>
                <a:xfrm>
                  <a:off x="1384691" y="2574303"/>
                  <a:ext cx="90064" cy="91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9" h="2356" extrusionOk="0">
                      <a:moveTo>
                        <a:pt x="1005" y="1"/>
                      </a:moveTo>
                      <a:cubicBezTo>
                        <a:pt x="869" y="1"/>
                        <a:pt x="737" y="77"/>
                        <a:pt x="672" y="207"/>
                      </a:cubicBezTo>
                      <a:cubicBezTo>
                        <a:pt x="444" y="660"/>
                        <a:pt x="247" y="1063"/>
                        <a:pt x="88" y="1389"/>
                      </a:cubicBezTo>
                      <a:cubicBezTo>
                        <a:pt x="1" y="1569"/>
                        <a:pt x="72" y="1785"/>
                        <a:pt x="250" y="1878"/>
                      </a:cubicBezTo>
                      <a:cubicBezTo>
                        <a:pt x="533" y="2029"/>
                        <a:pt x="808" y="2174"/>
                        <a:pt x="1070" y="2312"/>
                      </a:cubicBezTo>
                      <a:cubicBezTo>
                        <a:pt x="1126" y="2341"/>
                        <a:pt x="1185" y="2355"/>
                        <a:pt x="1244" y="2355"/>
                      </a:cubicBezTo>
                      <a:cubicBezTo>
                        <a:pt x="1370" y="2355"/>
                        <a:pt x="1491" y="2291"/>
                        <a:pt x="1561" y="2176"/>
                      </a:cubicBezTo>
                      <a:cubicBezTo>
                        <a:pt x="1773" y="1826"/>
                        <a:pt x="1992" y="1455"/>
                        <a:pt x="2217" y="1071"/>
                      </a:cubicBezTo>
                      <a:cubicBezTo>
                        <a:pt x="2319" y="895"/>
                        <a:pt x="2261" y="668"/>
                        <a:pt x="2086" y="564"/>
                      </a:cubicBezTo>
                      <a:cubicBezTo>
                        <a:pt x="1779" y="383"/>
                        <a:pt x="1477" y="211"/>
                        <a:pt x="1182" y="47"/>
                      </a:cubicBezTo>
                      <a:cubicBezTo>
                        <a:pt x="1126" y="15"/>
                        <a:pt x="1065" y="1"/>
                        <a:pt x="100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044;p59">
                  <a:extLst>
                    <a:ext uri="{FF2B5EF4-FFF2-40B4-BE49-F238E27FC236}">
                      <a16:creationId xmlns:a16="http://schemas.microsoft.com/office/drawing/2014/main" id="{E5C68D42-F31C-400B-0083-AFCDEF20C5A3}"/>
                    </a:ext>
                  </a:extLst>
                </p:cNvPr>
                <p:cNvSpPr/>
                <p:nvPr/>
              </p:nvSpPr>
              <p:spPr>
                <a:xfrm>
                  <a:off x="1310978" y="2535971"/>
                  <a:ext cx="86918" cy="90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8" h="2334" extrusionOk="0">
                      <a:moveTo>
                        <a:pt x="995" y="1"/>
                      </a:moveTo>
                      <a:cubicBezTo>
                        <a:pt x="858" y="1"/>
                        <a:pt x="727" y="76"/>
                        <a:pt x="662" y="207"/>
                      </a:cubicBezTo>
                      <a:cubicBezTo>
                        <a:pt x="436" y="657"/>
                        <a:pt x="242" y="1054"/>
                        <a:pt x="87" y="1372"/>
                      </a:cubicBezTo>
                      <a:cubicBezTo>
                        <a:pt x="1" y="1552"/>
                        <a:pt x="72" y="1768"/>
                        <a:pt x="249" y="1861"/>
                      </a:cubicBezTo>
                      <a:cubicBezTo>
                        <a:pt x="521" y="2005"/>
                        <a:pt x="792" y="2149"/>
                        <a:pt x="1059" y="2290"/>
                      </a:cubicBezTo>
                      <a:cubicBezTo>
                        <a:pt x="1115" y="2320"/>
                        <a:pt x="1174" y="2334"/>
                        <a:pt x="1233" y="2334"/>
                      </a:cubicBezTo>
                      <a:cubicBezTo>
                        <a:pt x="1370" y="2334"/>
                        <a:pt x="1501" y="2257"/>
                        <a:pt x="1565" y="2125"/>
                      </a:cubicBezTo>
                      <a:cubicBezTo>
                        <a:pt x="1725" y="1797"/>
                        <a:pt x="1922" y="1397"/>
                        <a:pt x="2147" y="947"/>
                      </a:cubicBezTo>
                      <a:cubicBezTo>
                        <a:pt x="2238" y="765"/>
                        <a:pt x="2165" y="542"/>
                        <a:pt x="1984" y="449"/>
                      </a:cubicBezTo>
                      <a:cubicBezTo>
                        <a:pt x="1696" y="303"/>
                        <a:pt x="1419" y="165"/>
                        <a:pt x="1155" y="37"/>
                      </a:cubicBezTo>
                      <a:cubicBezTo>
                        <a:pt x="1103" y="12"/>
                        <a:pt x="1049" y="1"/>
                        <a:pt x="99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045;p59">
                  <a:extLst>
                    <a:ext uri="{FF2B5EF4-FFF2-40B4-BE49-F238E27FC236}">
                      <a16:creationId xmlns:a16="http://schemas.microsoft.com/office/drawing/2014/main" id="{5B195CBB-DB8F-9A49-461A-8ED80481B6F4}"/>
                    </a:ext>
                  </a:extLst>
                </p:cNvPr>
                <p:cNvSpPr/>
                <p:nvPr/>
              </p:nvSpPr>
              <p:spPr>
                <a:xfrm>
                  <a:off x="1458715" y="2552515"/>
                  <a:ext cx="133057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4047" extrusionOk="0">
                      <a:moveTo>
                        <a:pt x="2020" y="1"/>
                      </a:moveTo>
                      <a:cubicBezTo>
                        <a:pt x="1891" y="1"/>
                        <a:pt x="1764" y="69"/>
                        <a:pt x="1696" y="190"/>
                      </a:cubicBezTo>
                      <a:cubicBezTo>
                        <a:pt x="1441" y="642"/>
                        <a:pt x="1102" y="1239"/>
                        <a:pt x="912" y="1571"/>
                      </a:cubicBezTo>
                      <a:cubicBezTo>
                        <a:pt x="639" y="2045"/>
                        <a:pt x="368" y="2503"/>
                        <a:pt x="110" y="2930"/>
                      </a:cubicBezTo>
                      <a:cubicBezTo>
                        <a:pt x="0" y="3113"/>
                        <a:pt x="67" y="3350"/>
                        <a:pt x="256" y="3450"/>
                      </a:cubicBezTo>
                      <a:cubicBezTo>
                        <a:pt x="667" y="3666"/>
                        <a:pt x="1024" y="3855"/>
                        <a:pt x="1307" y="4004"/>
                      </a:cubicBezTo>
                      <a:cubicBezTo>
                        <a:pt x="1362" y="4033"/>
                        <a:pt x="1421" y="4047"/>
                        <a:pt x="1479" y="4047"/>
                      </a:cubicBezTo>
                      <a:cubicBezTo>
                        <a:pt x="1605" y="4047"/>
                        <a:pt x="1728" y="3982"/>
                        <a:pt x="1797" y="3867"/>
                      </a:cubicBezTo>
                      <a:cubicBezTo>
                        <a:pt x="2030" y="3480"/>
                        <a:pt x="2274" y="3069"/>
                        <a:pt x="2520" y="2643"/>
                      </a:cubicBezTo>
                      <a:cubicBezTo>
                        <a:pt x="2716" y="2301"/>
                        <a:pt x="3073" y="1674"/>
                        <a:pt x="3332" y="1216"/>
                      </a:cubicBezTo>
                      <a:cubicBezTo>
                        <a:pt x="3425" y="1050"/>
                        <a:pt x="3378" y="838"/>
                        <a:pt x="3222" y="729"/>
                      </a:cubicBezTo>
                      <a:cubicBezTo>
                        <a:pt x="2886" y="496"/>
                        <a:pt x="2550" y="272"/>
                        <a:pt x="2217" y="58"/>
                      </a:cubicBezTo>
                      <a:cubicBezTo>
                        <a:pt x="2155" y="19"/>
                        <a:pt x="2087" y="1"/>
                        <a:pt x="20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046;p59">
                  <a:extLst>
                    <a:ext uri="{FF2B5EF4-FFF2-40B4-BE49-F238E27FC236}">
                      <a16:creationId xmlns:a16="http://schemas.microsoft.com/office/drawing/2014/main" id="{E97B5CB2-8C45-4A92-907D-4D063D4F5BF9}"/>
                    </a:ext>
                  </a:extLst>
                </p:cNvPr>
                <p:cNvSpPr/>
                <p:nvPr/>
              </p:nvSpPr>
              <p:spPr>
                <a:xfrm>
                  <a:off x="1269461" y="2430216"/>
                  <a:ext cx="88200" cy="71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" h="1849" extrusionOk="0">
                      <a:moveTo>
                        <a:pt x="765" y="0"/>
                      </a:moveTo>
                      <a:cubicBezTo>
                        <a:pt x="630" y="0"/>
                        <a:pt x="501" y="74"/>
                        <a:pt x="436" y="200"/>
                      </a:cubicBezTo>
                      <a:cubicBezTo>
                        <a:pt x="320" y="424"/>
                        <a:pt x="207" y="641"/>
                        <a:pt x="100" y="852"/>
                      </a:cubicBezTo>
                      <a:cubicBezTo>
                        <a:pt x="0" y="1045"/>
                        <a:pt x="88" y="1281"/>
                        <a:pt x="289" y="1362"/>
                      </a:cubicBezTo>
                      <a:cubicBezTo>
                        <a:pt x="582" y="1482"/>
                        <a:pt x="940" y="1633"/>
                        <a:pt x="1350" y="1816"/>
                      </a:cubicBezTo>
                      <a:cubicBezTo>
                        <a:pt x="1399" y="1838"/>
                        <a:pt x="1451" y="1849"/>
                        <a:pt x="1502" y="1849"/>
                      </a:cubicBezTo>
                      <a:cubicBezTo>
                        <a:pt x="1637" y="1849"/>
                        <a:pt x="1767" y="1775"/>
                        <a:pt x="1833" y="1647"/>
                      </a:cubicBezTo>
                      <a:cubicBezTo>
                        <a:pt x="1941" y="1436"/>
                        <a:pt x="2055" y="1217"/>
                        <a:pt x="2171" y="995"/>
                      </a:cubicBezTo>
                      <a:cubicBezTo>
                        <a:pt x="2270" y="805"/>
                        <a:pt x="2187" y="570"/>
                        <a:pt x="1992" y="484"/>
                      </a:cubicBezTo>
                      <a:cubicBezTo>
                        <a:pt x="1557" y="293"/>
                        <a:pt x="1187" y="140"/>
                        <a:pt x="901" y="27"/>
                      </a:cubicBezTo>
                      <a:cubicBezTo>
                        <a:pt x="857" y="9"/>
                        <a:pt x="810" y="0"/>
                        <a:pt x="765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047;p59">
                  <a:extLst>
                    <a:ext uri="{FF2B5EF4-FFF2-40B4-BE49-F238E27FC236}">
                      <a16:creationId xmlns:a16="http://schemas.microsoft.com/office/drawing/2014/main" id="{E305EC51-78A4-4A1F-A1DF-4E86F1EC377B}"/>
                    </a:ext>
                  </a:extLst>
                </p:cNvPr>
                <p:cNvSpPr/>
                <p:nvPr/>
              </p:nvSpPr>
              <p:spPr>
                <a:xfrm>
                  <a:off x="1428966" y="2505988"/>
                  <a:ext cx="83811" cy="755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1946" extrusionOk="0">
                      <a:moveTo>
                        <a:pt x="767" y="1"/>
                      </a:moveTo>
                      <a:cubicBezTo>
                        <a:pt x="634" y="1"/>
                        <a:pt x="505" y="72"/>
                        <a:pt x="439" y="198"/>
                      </a:cubicBezTo>
                      <a:cubicBezTo>
                        <a:pt x="320" y="425"/>
                        <a:pt x="204" y="648"/>
                        <a:pt x="93" y="863"/>
                      </a:cubicBezTo>
                      <a:cubicBezTo>
                        <a:pt x="0" y="1042"/>
                        <a:pt x="67" y="1262"/>
                        <a:pt x="243" y="1359"/>
                      </a:cubicBezTo>
                      <a:cubicBezTo>
                        <a:pt x="549" y="1528"/>
                        <a:pt x="861" y="1706"/>
                        <a:pt x="1179" y="1893"/>
                      </a:cubicBezTo>
                      <a:cubicBezTo>
                        <a:pt x="1239" y="1928"/>
                        <a:pt x="1305" y="1945"/>
                        <a:pt x="1370" y="1945"/>
                      </a:cubicBezTo>
                      <a:cubicBezTo>
                        <a:pt x="1499" y="1945"/>
                        <a:pt x="1623" y="1879"/>
                        <a:pt x="1692" y="1759"/>
                      </a:cubicBezTo>
                      <a:cubicBezTo>
                        <a:pt x="1815" y="1543"/>
                        <a:pt x="1937" y="1324"/>
                        <a:pt x="2060" y="1106"/>
                      </a:cubicBezTo>
                      <a:cubicBezTo>
                        <a:pt x="2158" y="931"/>
                        <a:pt x="2098" y="709"/>
                        <a:pt x="1926" y="607"/>
                      </a:cubicBezTo>
                      <a:cubicBezTo>
                        <a:pt x="1594" y="409"/>
                        <a:pt x="1266" y="223"/>
                        <a:pt x="947" y="47"/>
                      </a:cubicBezTo>
                      <a:cubicBezTo>
                        <a:pt x="890" y="15"/>
                        <a:pt x="828" y="1"/>
                        <a:pt x="7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048;p59">
                  <a:extLst>
                    <a:ext uri="{FF2B5EF4-FFF2-40B4-BE49-F238E27FC236}">
                      <a16:creationId xmlns:a16="http://schemas.microsoft.com/office/drawing/2014/main" id="{390ACF63-1BD3-B272-2D6A-69D05BF97AE4}"/>
                    </a:ext>
                  </a:extLst>
                </p:cNvPr>
                <p:cNvSpPr/>
                <p:nvPr/>
              </p:nvSpPr>
              <p:spPr>
                <a:xfrm>
                  <a:off x="1354670" y="2467772"/>
                  <a:ext cx="78335" cy="70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7" h="1812" extrusionOk="0">
                      <a:moveTo>
                        <a:pt x="768" y="1"/>
                      </a:moveTo>
                      <a:cubicBezTo>
                        <a:pt x="634" y="1"/>
                        <a:pt x="505" y="73"/>
                        <a:pt x="439" y="199"/>
                      </a:cubicBezTo>
                      <a:cubicBezTo>
                        <a:pt x="321" y="425"/>
                        <a:pt x="206" y="646"/>
                        <a:pt x="95" y="861"/>
                      </a:cubicBezTo>
                      <a:cubicBezTo>
                        <a:pt x="0" y="1046"/>
                        <a:pt x="74" y="1272"/>
                        <a:pt x="262" y="1363"/>
                      </a:cubicBezTo>
                      <a:cubicBezTo>
                        <a:pt x="524" y="1489"/>
                        <a:pt x="797" y="1626"/>
                        <a:pt x="1080" y="1771"/>
                      </a:cubicBezTo>
                      <a:cubicBezTo>
                        <a:pt x="1134" y="1798"/>
                        <a:pt x="1192" y="1811"/>
                        <a:pt x="1248" y="1811"/>
                      </a:cubicBezTo>
                      <a:cubicBezTo>
                        <a:pt x="1382" y="1811"/>
                        <a:pt x="1511" y="1738"/>
                        <a:pt x="1577" y="1611"/>
                      </a:cubicBezTo>
                      <a:cubicBezTo>
                        <a:pt x="1688" y="1397"/>
                        <a:pt x="1802" y="1177"/>
                        <a:pt x="1920" y="953"/>
                      </a:cubicBezTo>
                      <a:cubicBezTo>
                        <a:pt x="2016" y="769"/>
                        <a:pt x="1944" y="543"/>
                        <a:pt x="1759" y="449"/>
                      </a:cubicBezTo>
                      <a:cubicBezTo>
                        <a:pt x="1471" y="302"/>
                        <a:pt x="1193" y="165"/>
                        <a:pt x="928" y="37"/>
                      </a:cubicBezTo>
                      <a:cubicBezTo>
                        <a:pt x="876" y="13"/>
                        <a:pt x="822" y="1"/>
                        <a:pt x="7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049;p59">
                  <a:extLst>
                    <a:ext uri="{FF2B5EF4-FFF2-40B4-BE49-F238E27FC236}">
                      <a16:creationId xmlns:a16="http://schemas.microsoft.com/office/drawing/2014/main" id="{AF50F5A4-AC24-95A9-C2DB-96D1CE26DF33}"/>
                    </a:ext>
                  </a:extLst>
                </p:cNvPr>
                <p:cNvSpPr/>
                <p:nvPr/>
              </p:nvSpPr>
              <p:spPr>
                <a:xfrm>
                  <a:off x="1430247" y="2355959"/>
                  <a:ext cx="76432" cy="47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8" h="1222" extrusionOk="0">
                      <a:moveTo>
                        <a:pt x="1876" y="0"/>
                      </a:moveTo>
                      <a:cubicBezTo>
                        <a:pt x="1890" y="83"/>
                        <a:pt x="1877" y="171"/>
                        <a:pt x="1830" y="249"/>
                      </a:cubicBezTo>
                      <a:cubicBezTo>
                        <a:pt x="1704" y="459"/>
                        <a:pt x="1578" y="672"/>
                        <a:pt x="1454" y="886"/>
                      </a:cubicBezTo>
                      <a:cubicBezTo>
                        <a:pt x="1385" y="1004"/>
                        <a:pt x="1261" y="1070"/>
                        <a:pt x="1132" y="1070"/>
                      </a:cubicBezTo>
                      <a:cubicBezTo>
                        <a:pt x="1075" y="1070"/>
                        <a:pt x="1018" y="1057"/>
                        <a:pt x="964" y="1030"/>
                      </a:cubicBezTo>
                      <a:cubicBezTo>
                        <a:pt x="680" y="885"/>
                        <a:pt x="405" y="749"/>
                        <a:pt x="143" y="624"/>
                      </a:cubicBezTo>
                      <a:cubicBezTo>
                        <a:pt x="83" y="594"/>
                        <a:pt x="35" y="550"/>
                        <a:pt x="0" y="499"/>
                      </a:cubicBezTo>
                      <a:lnTo>
                        <a:pt x="0" y="499"/>
                      </a:lnTo>
                      <a:cubicBezTo>
                        <a:pt x="19" y="614"/>
                        <a:pt x="90" y="720"/>
                        <a:pt x="203" y="775"/>
                      </a:cubicBezTo>
                      <a:cubicBezTo>
                        <a:pt x="466" y="900"/>
                        <a:pt x="740" y="1036"/>
                        <a:pt x="1024" y="1181"/>
                      </a:cubicBezTo>
                      <a:cubicBezTo>
                        <a:pt x="1078" y="1208"/>
                        <a:pt x="1136" y="1221"/>
                        <a:pt x="1193" y="1221"/>
                      </a:cubicBezTo>
                      <a:cubicBezTo>
                        <a:pt x="1321" y="1221"/>
                        <a:pt x="1445" y="1155"/>
                        <a:pt x="1514" y="1037"/>
                      </a:cubicBezTo>
                      <a:cubicBezTo>
                        <a:pt x="1639" y="822"/>
                        <a:pt x="1764" y="610"/>
                        <a:pt x="1890" y="400"/>
                      </a:cubicBezTo>
                      <a:cubicBezTo>
                        <a:pt x="1968" y="271"/>
                        <a:pt x="1955" y="115"/>
                        <a:pt x="1876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050;p59">
                  <a:extLst>
                    <a:ext uri="{FF2B5EF4-FFF2-40B4-BE49-F238E27FC236}">
                      <a16:creationId xmlns:a16="http://schemas.microsoft.com/office/drawing/2014/main" id="{75F2E664-80F7-F16A-EAE9-42F1C5F14453}"/>
                    </a:ext>
                  </a:extLst>
                </p:cNvPr>
                <p:cNvSpPr/>
                <p:nvPr/>
              </p:nvSpPr>
              <p:spPr>
                <a:xfrm>
                  <a:off x="1504699" y="2398913"/>
                  <a:ext cx="80743" cy="48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240" extrusionOk="0">
                      <a:moveTo>
                        <a:pt x="1988" y="0"/>
                      </a:moveTo>
                      <a:cubicBezTo>
                        <a:pt x="2001" y="78"/>
                        <a:pt x="1991" y="160"/>
                        <a:pt x="1951" y="234"/>
                      </a:cubicBezTo>
                      <a:cubicBezTo>
                        <a:pt x="1837" y="446"/>
                        <a:pt x="1719" y="667"/>
                        <a:pt x="1597" y="894"/>
                      </a:cubicBezTo>
                      <a:cubicBezTo>
                        <a:pt x="1529" y="1018"/>
                        <a:pt x="1401" y="1088"/>
                        <a:pt x="1269" y="1088"/>
                      </a:cubicBezTo>
                      <a:cubicBezTo>
                        <a:pt x="1205" y="1088"/>
                        <a:pt x="1140" y="1072"/>
                        <a:pt x="1081" y="1037"/>
                      </a:cubicBezTo>
                      <a:cubicBezTo>
                        <a:pt x="756" y="846"/>
                        <a:pt x="437" y="665"/>
                        <a:pt x="125" y="494"/>
                      </a:cubicBezTo>
                      <a:cubicBezTo>
                        <a:pt x="73" y="465"/>
                        <a:pt x="32" y="425"/>
                        <a:pt x="1" y="379"/>
                      </a:cubicBezTo>
                      <a:lnTo>
                        <a:pt x="1" y="379"/>
                      </a:lnTo>
                      <a:cubicBezTo>
                        <a:pt x="18" y="488"/>
                        <a:pt x="82" y="587"/>
                        <a:pt x="186" y="645"/>
                      </a:cubicBezTo>
                      <a:cubicBezTo>
                        <a:pt x="498" y="816"/>
                        <a:pt x="816" y="997"/>
                        <a:pt x="1141" y="1188"/>
                      </a:cubicBezTo>
                      <a:cubicBezTo>
                        <a:pt x="1201" y="1223"/>
                        <a:pt x="1266" y="1239"/>
                        <a:pt x="1330" y="1239"/>
                      </a:cubicBezTo>
                      <a:cubicBezTo>
                        <a:pt x="1462" y="1239"/>
                        <a:pt x="1590" y="1169"/>
                        <a:pt x="1657" y="1045"/>
                      </a:cubicBezTo>
                      <a:cubicBezTo>
                        <a:pt x="1779" y="818"/>
                        <a:pt x="1897" y="597"/>
                        <a:pt x="2011" y="385"/>
                      </a:cubicBezTo>
                      <a:cubicBezTo>
                        <a:pt x="2079" y="259"/>
                        <a:pt x="2065" y="111"/>
                        <a:pt x="1988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051;p59">
                  <a:extLst>
                    <a:ext uri="{FF2B5EF4-FFF2-40B4-BE49-F238E27FC236}">
                      <a16:creationId xmlns:a16="http://schemas.microsoft.com/office/drawing/2014/main" id="{336324C9-F4FD-7269-96E4-77C1EA7244FA}"/>
                    </a:ext>
                  </a:extLst>
                </p:cNvPr>
                <p:cNvSpPr/>
                <p:nvPr/>
              </p:nvSpPr>
              <p:spPr>
                <a:xfrm>
                  <a:off x="1344572" y="2320035"/>
                  <a:ext cx="86219" cy="473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1219" extrusionOk="0">
                      <a:moveTo>
                        <a:pt x="2128" y="1"/>
                      </a:moveTo>
                      <a:cubicBezTo>
                        <a:pt x="2141" y="83"/>
                        <a:pt x="2128" y="171"/>
                        <a:pt x="2082" y="249"/>
                      </a:cubicBezTo>
                      <a:cubicBezTo>
                        <a:pt x="1957" y="458"/>
                        <a:pt x="1834" y="669"/>
                        <a:pt x="1711" y="882"/>
                      </a:cubicBezTo>
                      <a:cubicBezTo>
                        <a:pt x="1642" y="1000"/>
                        <a:pt x="1518" y="1068"/>
                        <a:pt x="1388" y="1068"/>
                      </a:cubicBezTo>
                      <a:cubicBezTo>
                        <a:pt x="1338" y="1068"/>
                        <a:pt x="1287" y="1058"/>
                        <a:pt x="1238" y="1036"/>
                      </a:cubicBezTo>
                      <a:cubicBezTo>
                        <a:pt x="819" y="850"/>
                        <a:pt x="457" y="699"/>
                        <a:pt x="168" y="582"/>
                      </a:cubicBezTo>
                      <a:cubicBezTo>
                        <a:pt x="96" y="554"/>
                        <a:pt x="41" y="505"/>
                        <a:pt x="1" y="447"/>
                      </a:cubicBezTo>
                      <a:lnTo>
                        <a:pt x="1" y="447"/>
                      </a:lnTo>
                      <a:cubicBezTo>
                        <a:pt x="21" y="571"/>
                        <a:pt x="101" y="682"/>
                        <a:pt x="228" y="733"/>
                      </a:cubicBezTo>
                      <a:cubicBezTo>
                        <a:pt x="517" y="850"/>
                        <a:pt x="879" y="1001"/>
                        <a:pt x="1298" y="1186"/>
                      </a:cubicBezTo>
                      <a:cubicBezTo>
                        <a:pt x="1347" y="1208"/>
                        <a:pt x="1398" y="1218"/>
                        <a:pt x="1449" y="1218"/>
                      </a:cubicBezTo>
                      <a:cubicBezTo>
                        <a:pt x="1578" y="1218"/>
                        <a:pt x="1702" y="1151"/>
                        <a:pt x="1771" y="1033"/>
                      </a:cubicBezTo>
                      <a:cubicBezTo>
                        <a:pt x="1894" y="820"/>
                        <a:pt x="2017" y="609"/>
                        <a:pt x="2142" y="400"/>
                      </a:cubicBezTo>
                      <a:cubicBezTo>
                        <a:pt x="2220" y="270"/>
                        <a:pt x="2206" y="116"/>
                        <a:pt x="2128" y="1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052;p59">
                  <a:extLst>
                    <a:ext uri="{FF2B5EF4-FFF2-40B4-BE49-F238E27FC236}">
                      <a16:creationId xmlns:a16="http://schemas.microsoft.com/office/drawing/2014/main" id="{7097C27B-64B7-25B2-DA75-7D19A4576C09}"/>
                    </a:ext>
                  </a:extLst>
                </p:cNvPr>
                <p:cNvSpPr/>
                <p:nvPr/>
              </p:nvSpPr>
              <p:spPr>
                <a:xfrm>
                  <a:off x="1583034" y="2449402"/>
                  <a:ext cx="81792" cy="481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" h="1239" extrusionOk="0">
                      <a:moveTo>
                        <a:pt x="2015" y="1"/>
                      </a:moveTo>
                      <a:lnTo>
                        <a:pt x="2015" y="1"/>
                      </a:lnTo>
                      <a:cubicBezTo>
                        <a:pt x="2028" y="79"/>
                        <a:pt x="2018" y="162"/>
                        <a:pt x="1978" y="237"/>
                      </a:cubicBezTo>
                      <a:cubicBezTo>
                        <a:pt x="1865" y="448"/>
                        <a:pt x="1747" y="667"/>
                        <a:pt x="1625" y="893"/>
                      </a:cubicBezTo>
                      <a:cubicBezTo>
                        <a:pt x="1557" y="1018"/>
                        <a:pt x="1430" y="1087"/>
                        <a:pt x="1299" y="1087"/>
                      </a:cubicBezTo>
                      <a:cubicBezTo>
                        <a:pt x="1226" y="1087"/>
                        <a:pt x="1152" y="1066"/>
                        <a:pt x="1087" y="1021"/>
                      </a:cubicBezTo>
                      <a:cubicBezTo>
                        <a:pt x="759" y="796"/>
                        <a:pt x="431" y="580"/>
                        <a:pt x="106" y="373"/>
                      </a:cubicBezTo>
                      <a:cubicBezTo>
                        <a:pt x="63" y="346"/>
                        <a:pt x="28" y="311"/>
                        <a:pt x="1" y="272"/>
                      </a:cubicBezTo>
                      <a:lnTo>
                        <a:pt x="1" y="272"/>
                      </a:lnTo>
                      <a:cubicBezTo>
                        <a:pt x="17" y="372"/>
                        <a:pt x="74" y="466"/>
                        <a:pt x="167" y="524"/>
                      </a:cubicBezTo>
                      <a:cubicBezTo>
                        <a:pt x="491" y="731"/>
                        <a:pt x="819" y="947"/>
                        <a:pt x="1147" y="1172"/>
                      </a:cubicBezTo>
                      <a:cubicBezTo>
                        <a:pt x="1212" y="1217"/>
                        <a:pt x="1286" y="1238"/>
                        <a:pt x="1359" y="1238"/>
                      </a:cubicBezTo>
                      <a:cubicBezTo>
                        <a:pt x="1490" y="1238"/>
                        <a:pt x="1618" y="1169"/>
                        <a:pt x="1685" y="1044"/>
                      </a:cubicBezTo>
                      <a:cubicBezTo>
                        <a:pt x="1807" y="818"/>
                        <a:pt x="1925" y="599"/>
                        <a:pt x="2038" y="388"/>
                      </a:cubicBezTo>
                      <a:cubicBezTo>
                        <a:pt x="2106" y="262"/>
                        <a:pt x="2093" y="112"/>
                        <a:pt x="2015" y="1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053;p59">
                  <a:extLst>
                    <a:ext uri="{FF2B5EF4-FFF2-40B4-BE49-F238E27FC236}">
                      <a16:creationId xmlns:a16="http://schemas.microsoft.com/office/drawing/2014/main" id="{5A109BFA-0545-FE6C-289D-F73F5ACE3BD7}"/>
                    </a:ext>
                  </a:extLst>
                </p:cNvPr>
                <p:cNvSpPr/>
                <p:nvPr/>
              </p:nvSpPr>
              <p:spPr>
                <a:xfrm>
                  <a:off x="1467065" y="2466491"/>
                  <a:ext cx="81869" cy="48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8" h="1237" extrusionOk="0">
                      <a:moveTo>
                        <a:pt x="2017" y="1"/>
                      </a:moveTo>
                      <a:cubicBezTo>
                        <a:pt x="2029" y="79"/>
                        <a:pt x="2018" y="162"/>
                        <a:pt x="1977" y="237"/>
                      </a:cubicBezTo>
                      <a:cubicBezTo>
                        <a:pt x="1860" y="453"/>
                        <a:pt x="1739" y="673"/>
                        <a:pt x="1618" y="894"/>
                      </a:cubicBezTo>
                      <a:cubicBezTo>
                        <a:pt x="1550" y="1017"/>
                        <a:pt x="1423" y="1085"/>
                        <a:pt x="1292" y="1085"/>
                      </a:cubicBezTo>
                      <a:cubicBezTo>
                        <a:pt x="1228" y="1085"/>
                        <a:pt x="1162" y="1069"/>
                        <a:pt x="1103" y="1034"/>
                      </a:cubicBezTo>
                      <a:cubicBezTo>
                        <a:pt x="771" y="838"/>
                        <a:pt x="444" y="652"/>
                        <a:pt x="126" y="476"/>
                      </a:cubicBezTo>
                      <a:cubicBezTo>
                        <a:pt x="73" y="449"/>
                        <a:pt x="32" y="408"/>
                        <a:pt x="1" y="362"/>
                      </a:cubicBezTo>
                      <a:lnTo>
                        <a:pt x="1" y="362"/>
                      </a:lnTo>
                      <a:cubicBezTo>
                        <a:pt x="18" y="470"/>
                        <a:pt x="82" y="571"/>
                        <a:pt x="186" y="628"/>
                      </a:cubicBezTo>
                      <a:cubicBezTo>
                        <a:pt x="504" y="803"/>
                        <a:pt x="831" y="989"/>
                        <a:pt x="1163" y="1185"/>
                      </a:cubicBezTo>
                      <a:cubicBezTo>
                        <a:pt x="1222" y="1220"/>
                        <a:pt x="1288" y="1236"/>
                        <a:pt x="1352" y="1236"/>
                      </a:cubicBezTo>
                      <a:cubicBezTo>
                        <a:pt x="1483" y="1236"/>
                        <a:pt x="1610" y="1168"/>
                        <a:pt x="1678" y="1045"/>
                      </a:cubicBezTo>
                      <a:cubicBezTo>
                        <a:pt x="1799" y="824"/>
                        <a:pt x="1920" y="604"/>
                        <a:pt x="2038" y="388"/>
                      </a:cubicBezTo>
                      <a:cubicBezTo>
                        <a:pt x="2108" y="262"/>
                        <a:pt x="2094" y="112"/>
                        <a:pt x="2017" y="1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054;p59">
                  <a:extLst>
                    <a:ext uri="{FF2B5EF4-FFF2-40B4-BE49-F238E27FC236}">
                      <a16:creationId xmlns:a16="http://schemas.microsoft.com/office/drawing/2014/main" id="{63E0CEC9-3AE5-42DA-7E66-1A557E8E7D6F}"/>
                    </a:ext>
                  </a:extLst>
                </p:cNvPr>
                <p:cNvSpPr/>
                <p:nvPr/>
              </p:nvSpPr>
              <p:spPr>
                <a:xfrm>
                  <a:off x="1546216" y="2517135"/>
                  <a:ext cx="81986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" h="1234" extrusionOk="0">
                      <a:moveTo>
                        <a:pt x="2020" y="0"/>
                      </a:moveTo>
                      <a:lnTo>
                        <a:pt x="2020" y="0"/>
                      </a:lnTo>
                      <a:cubicBezTo>
                        <a:pt x="2033" y="80"/>
                        <a:pt x="2022" y="163"/>
                        <a:pt x="1981" y="239"/>
                      </a:cubicBezTo>
                      <a:cubicBezTo>
                        <a:pt x="1863" y="454"/>
                        <a:pt x="1743" y="672"/>
                        <a:pt x="1622" y="893"/>
                      </a:cubicBezTo>
                      <a:cubicBezTo>
                        <a:pt x="1554" y="1015"/>
                        <a:pt x="1428" y="1083"/>
                        <a:pt x="1298" y="1083"/>
                      </a:cubicBezTo>
                      <a:cubicBezTo>
                        <a:pt x="1225" y="1083"/>
                        <a:pt x="1150" y="1061"/>
                        <a:pt x="1085" y="1017"/>
                      </a:cubicBezTo>
                      <a:cubicBezTo>
                        <a:pt x="758" y="791"/>
                        <a:pt x="431" y="575"/>
                        <a:pt x="106" y="368"/>
                      </a:cubicBezTo>
                      <a:cubicBezTo>
                        <a:pt x="63" y="341"/>
                        <a:pt x="28" y="306"/>
                        <a:pt x="1" y="266"/>
                      </a:cubicBezTo>
                      <a:lnTo>
                        <a:pt x="1" y="266"/>
                      </a:lnTo>
                      <a:cubicBezTo>
                        <a:pt x="18" y="367"/>
                        <a:pt x="74" y="460"/>
                        <a:pt x="166" y="519"/>
                      </a:cubicBezTo>
                      <a:cubicBezTo>
                        <a:pt x="491" y="726"/>
                        <a:pt x="819" y="942"/>
                        <a:pt x="1145" y="1168"/>
                      </a:cubicBezTo>
                      <a:cubicBezTo>
                        <a:pt x="1211" y="1213"/>
                        <a:pt x="1285" y="1234"/>
                        <a:pt x="1358" y="1234"/>
                      </a:cubicBezTo>
                      <a:cubicBezTo>
                        <a:pt x="1488" y="1234"/>
                        <a:pt x="1615" y="1166"/>
                        <a:pt x="1682" y="1044"/>
                      </a:cubicBezTo>
                      <a:cubicBezTo>
                        <a:pt x="1804" y="824"/>
                        <a:pt x="1924" y="605"/>
                        <a:pt x="2041" y="390"/>
                      </a:cubicBezTo>
                      <a:cubicBezTo>
                        <a:pt x="2111" y="263"/>
                        <a:pt x="2098" y="113"/>
                        <a:pt x="2020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055;p59">
                  <a:extLst>
                    <a:ext uri="{FF2B5EF4-FFF2-40B4-BE49-F238E27FC236}">
                      <a16:creationId xmlns:a16="http://schemas.microsoft.com/office/drawing/2014/main" id="{748F5E52-E89C-4C1A-1C5C-40F526549C19}"/>
                    </a:ext>
                  </a:extLst>
                </p:cNvPr>
                <p:cNvSpPr/>
                <p:nvPr/>
              </p:nvSpPr>
              <p:spPr>
                <a:xfrm>
                  <a:off x="2728435" y="2362180"/>
                  <a:ext cx="50683" cy="1045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5" h="2693" extrusionOk="0">
                      <a:moveTo>
                        <a:pt x="638" y="167"/>
                      </a:moveTo>
                      <a:cubicBezTo>
                        <a:pt x="688" y="167"/>
                        <a:pt x="776" y="228"/>
                        <a:pt x="825" y="249"/>
                      </a:cubicBezTo>
                      <a:cubicBezTo>
                        <a:pt x="927" y="292"/>
                        <a:pt x="1029" y="336"/>
                        <a:pt x="1131" y="380"/>
                      </a:cubicBezTo>
                      <a:lnTo>
                        <a:pt x="1131" y="380"/>
                      </a:lnTo>
                      <a:cubicBezTo>
                        <a:pt x="945" y="878"/>
                        <a:pt x="836" y="1393"/>
                        <a:pt x="788" y="1923"/>
                      </a:cubicBezTo>
                      <a:cubicBezTo>
                        <a:pt x="782" y="1989"/>
                        <a:pt x="802" y="2497"/>
                        <a:pt x="760" y="2524"/>
                      </a:cubicBezTo>
                      <a:cubicBezTo>
                        <a:pt x="767" y="2520"/>
                        <a:pt x="421" y="2364"/>
                        <a:pt x="419" y="2364"/>
                      </a:cubicBezTo>
                      <a:lnTo>
                        <a:pt x="419" y="2364"/>
                      </a:lnTo>
                      <a:cubicBezTo>
                        <a:pt x="419" y="2364"/>
                        <a:pt x="419" y="2364"/>
                        <a:pt x="419" y="2364"/>
                      </a:cubicBezTo>
                      <a:cubicBezTo>
                        <a:pt x="288" y="2290"/>
                        <a:pt x="226" y="2274"/>
                        <a:pt x="202" y="2104"/>
                      </a:cubicBezTo>
                      <a:cubicBezTo>
                        <a:pt x="131" y="1616"/>
                        <a:pt x="328" y="710"/>
                        <a:pt x="561" y="272"/>
                      </a:cubicBezTo>
                      <a:cubicBezTo>
                        <a:pt x="628" y="146"/>
                        <a:pt x="500" y="177"/>
                        <a:pt x="635" y="167"/>
                      </a:cubicBezTo>
                      <a:cubicBezTo>
                        <a:pt x="636" y="167"/>
                        <a:pt x="637" y="167"/>
                        <a:pt x="638" y="167"/>
                      </a:cubicBezTo>
                      <a:close/>
                      <a:moveTo>
                        <a:pt x="629" y="0"/>
                      </a:moveTo>
                      <a:cubicBezTo>
                        <a:pt x="628" y="0"/>
                        <a:pt x="626" y="0"/>
                        <a:pt x="625" y="0"/>
                      </a:cubicBezTo>
                      <a:cubicBezTo>
                        <a:pt x="362" y="6"/>
                        <a:pt x="334" y="463"/>
                        <a:pt x="279" y="665"/>
                      </a:cubicBezTo>
                      <a:cubicBezTo>
                        <a:pt x="197" y="964"/>
                        <a:pt x="139" y="1270"/>
                        <a:pt x="100" y="1577"/>
                      </a:cubicBezTo>
                      <a:cubicBezTo>
                        <a:pt x="78" y="1746"/>
                        <a:pt x="0" y="2062"/>
                        <a:pt x="46" y="2233"/>
                      </a:cubicBezTo>
                      <a:cubicBezTo>
                        <a:pt x="123" y="2529"/>
                        <a:pt x="542" y="2576"/>
                        <a:pt x="815" y="2688"/>
                      </a:cubicBezTo>
                      <a:cubicBezTo>
                        <a:pt x="822" y="2691"/>
                        <a:pt x="830" y="2692"/>
                        <a:pt x="837" y="2692"/>
                      </a:cubicBezTo>
                      <a:cubicBezTo>
                        <a:pt x="875" y="2692"/>
                        <a:pt x="910" y="2653"/>
                        <a:pt x="910" y="2615"/>
                      </a:cubicBezTo>
                      <a:cubicBezTo>
                        <a:pt x="907" y="1843"/>
                        <a:pt x="1018" y="1081"/>
                        <a:pt x="1299" y="359"/>
                      </a:cubicBezTo>
                      <a:cubicBezTo>
                        <a:pt x="1304" y="346"/>
                        <a:pt x="1305" y="334"/>
                        <a:pt x="1303" y="324"/>
                      </a:cubicBezTo>
                      <a:lnTo>
                        <a:pt x="1303" y="324"/>
                      </a:lnTo>
                      <a:cubicBezTo>
                        <a:pt x="1302" y="304"/>
                        <a:pt x="1290" y="285"/>
                        <a:pt x="1265" y="274"/>
                      </a:cubicBezTo>
                      <a:cubicBezTo>
                        <a:pt x="1102" y="204"/>
                        <a:pt x="807" y="0"/>
                        <a:pt x="62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" name="Google Shape;5056;p59">
                  <a:extLst>
                    <a:ext uri="{FF2B5EF4-FFF2-40B4-BE49-F238E27FC236}">
                      <a16:creationId xmlns:a16="http://schemas.microsoft.com/office/drawing/2014/main" id="{4BD5988F-98B8-CFF0-7C6A-DEEBCE35E12A}"/>
                    </a:ext>
                  </a:extLst>
                </p:cNvPr>
                <p:cNvSpPr/>
                <p:nvPr/>
              </p:nvSpPr>
              <p:spPr>
                <a:xfrm>
                  <a:off x="1307405" y="2386680"/>
                  <a:ext cx="85209" cy="47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4" h="1227" extrusionOk="0">
                      <a:moveTo>
                        <a:pt x="2103" y="0"/>
                      </a:moveTo>
                      <a:lnTo>
                        <a:pt x="2103" y="0"/>
                      </a:lnTo>
                      <a:cubicBezTo>
                        <a:pt x="2116" y="79"/>
                        <a:pt x="2103" y="162"/>
                        <a:pt x="2062" y="238"/>
                      </a:cubicBezTo>
                      <a:cubicBezTo>
                        <a:pt x="1943" y="453"/>
                        <a:pt x="1825" y="668"/>
                        <a:pt x="1710" y="882"/>
                      </a:cubicBezTo>
                      <a:cubicBezTo>
                        <a:pt x="1643" y="1005"/>
                        <a:pt x="1516" y="1076"/>
                        <a:pt x="1384" y="1076"/>
                      </a:cubicBezTo>
                      <a:cubicBezTo>
                        <a:pt x="1333" y="1076"/>
                        <a:pt x="1282" y="1065"/>
                        <a:pt x="1233" y="1044"/>
                      </a:cubicBezTo>
                      <a:cubicBezTo>
                        <a:pt x="816" y="859"/>
                        <a:pt x="456" y="708"/>
                        <a:pt x="166" y="590"/>
                      </a:cubicBezTo>
                      <a:cubicBezTo>
                        <a:pt x="95" y="562"/>
                        <a:pt x="39" y="514"/>
                        <a:pt x="0" y="455"/>
                      </a:cubicBezTo>
                      <a:lnTo>
                        <a:pt x="0" y="455"/>
                      </a:lnTo>
                      <a:cubicBezTo>
                        <a:pt x="19" y="579"/>
                        <a:pt x="100" y="691"/>
                        <a:pt x="226" y="742"/>
                      </a:cubicBezTo>
                      <a:cubicBezTo>
                        <a:pt x="516" y="859"/>
                        <a:pt x="878" y="1010"/>
                        <a:pt x="1293" y="1195"/>
                      </a:cubicBezTo>
                      <a:cubicBezTo>
                        <a:pt x="1342" y="1216"/>
                        <a:pt x="1393" y="1227"/>
                        <a:pt x="1443" y="1227"/>
                      </a:cubicBezTo>
                      <a:cubicBezTo>
                        <a:pt x="1576" y="1227"/>
                        <a:pt x="1704" y="1156"/>
                        <a:pt x="1770" y="1032"/>
                      </a:cubicBezTo>
                      <a:cubicBezTo>
                        <a:pt x="1885" y="819"/>
                        <a:pt x="2003" y="604"/>
                        <a:pt x="2123" y="389"/>
                      </a:cubicBezTo>
                      <a:cubicBezTo>
                        <a:pt x="2193" y="261"/>
                        <a:pt x="2179" y="112"/>
                        <a:pt x="2103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" name="Google Shape;5057;p59">
                  <a:extLst>
                    <a:ext uri="{FF2B5EF4-FFF2-40B4-BE49-F238E27FC236}">
                      <a16:creationId xmlns:a16="http://schemas.microsoft.com/office/drawing/2014/main" id="{EBA8CD59-794B-7D72-61E4-F28227BAC932}"/>
                    </a:ext>
                  </a:extLst>
                </p:cNvPr>
                <p:cNvSpPr/>
                <p:nvPr/>
              </p:nvSpPr>
              <p:spPr>
                <a:xfrm>
                  <a:off x="1392692" y="2422449"/>
                  <a:ext cx="75617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7" h="1234" extrusionOk="0">
                      <a:moveTo>
                        <a:pt x="1856" y="0"/>
                      </a:moveTo>
                      <a:lnTo>
                        <a:pt x="1856" y="0"/>
                      </a:lnTo>
                      <a:cubicBezTo>
                        <a:pt x="1869" y="80"/>
                        <a:pt x="1857" y="164"/>
                        <a:pt x="1815" y="240"/>
                      </a:cubicBezTo>
                      <a:cubicBezTo>
                        <a:pt x="1695" y="456"/>
                        <a:pt x="1575" y="673"/>
                        <a:pt x="1458" y="887"/>
                      </a:cubicBezTo>
                      <a:cubicBezTo>
                        <a:pt x="1391" y="1011"/>
                        <a:pt x="1264" y="1082"/>
                        <a:pt x="1132" y="1082"/>
                      </a:cubicBezTo>
                      <a:cubicBezTo>
                        <a:pt x="1076" y="1082"/>
                        <a:pt x="1019" y="1069"/>
                        <a:pt x="966" y="1042"/>
                      </a:cubicBezTo>
                      <a:cubicBezTo>
                        <a:pt x="681" y="897"/>
                        <a:pt x="407" y="761"/>
                        <a:pt x="145" y="635"/>
                      </a:cubicBezTo>
                      <a:cubicBezTo>
                        <a:pt x="84" y="605"/>
                        <a:pt x="37" y="561"/>
                        <a:pt x="1" y="509"/>
                      </a:cubicBezTo>
                      <a:lnTo>
                        <a:pt x="1" y="509"/>
                      </a:lnTo>
                      <a:cubicBezTo>
                        <a:pt x="19" y="626"/>
                        <a:pt x="91" y="731"/>
                        <a:pt x="205" y="785"/>
                      </a:cubicBezTo>
                      <a:cubicBezTo>
                        <a:pt x="467" y="912"/>
                        <a:pt x="742" y="1048"/>
                        <a:pt x="1026" y="1193"/>
                      </a:cubicBezTo>
                      <a:cubicBezTo>
                        <a:pt x="1079" y="1220"/>
                        <a:pt x="1136" y="1233"/>
                        <a:pt x="1193" y="1233"/>
                      </a:cubicBezTo>
                      <a:cubicBezTo>
                        <a:pt x="1324" y="1233"/>
                        <a:pt x="1452" y="1162"/>
                        <a:pt x="1519" y="1039"/>
                      </a:cubicBezTo>
                      <a:cubicBezTo>
                        <a:pt x="1635" y="824"/>
                        <a:pt x="1755" y="607"/>
                        <a:pt x="1876" y="391"/>
                      </a:cubicBezTo>
                      <a:cubicBezTo>
                        <a:pt x="1946" y="262"/>
                        <a:pt x="1932" y="113"/>
                        <a:pt x="1856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5058;p59">
                  <a:extLst>
                    <a:ext uri="{FF2B5EF4-FFF2-40B4-BE49-F238E27FC236}">
                      <a16:creationId xmlns:a16="http://schemas.microsoft.com/office/drawing/2014/main" id="{140A3605-A512-6E5A-64CB-E0BA91133837}"/>
                    </a:ext>
                  </a:extLst>
                </p:cNvPr>
                <p:cNvSpPr/>
                <p:nvPr/>
              </p:nvSpPr>
              <p:spPr>
                <a:xfrm>
                  <a:off x="1231983" y="2522261"/>
                  <a:ext cx="89482" cy="652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4" h="1681" extrusionOk="0">
                      <a:moveTo>
                        <a:pt x="2215" y="0"/>
                      </a:moveTo>
                      <a:lnTo>
                        <a:pt x="2215" y="0"/>
                      </a:lnTo>
                      <a:cubicBezTo>
                        <a:pt x="2228" y="73"/>
                        <a:pt x="2217" y="151"/>
                        <a:pt x="2181" y="223"/>
                      </a:cubicBezTo>
                      <a:cubicBezTo>
                        <a:pt x="1971" y="644"/>
                        <a:pt x="1788" y="1015"/>
                        <a:pt x="1641" y="1321"/>
                      </a:cubicBezTo>
                      <a:cubicBezTo>
                        <a:pt x="1577" y="1453"/>
                        <a:pt x="1444" y="1530"/>
                        <a:pt x="1306" y="1530"/>
                      </a:cubicBezTo>
                      <a:cubicBezTo>
                        <a:pt x="1248" y="1530"/>
                        <a:pt x="1188" y="1516"/>
                        <a:pt x="1133" y="1487"/>
                      </a:cubicBezTo>
                      <a:cubicBezTo>
                        <a:pt x="806" y="1313"/>
                        <a:pt x="481" y="1141"/>
                        <a:pt x="164" y="973"/>
                      </a:cubicBezTo>
                      <a:cubicBezTo>
                        <a:pt x="93" y="934"/>
                        <a:pt x="40" y="881"/>
                        <a:pt x="0" y="820"/>
                      </a:cubicBezTo>
                      <a:lnTo>
                        <a:pt x="0" y="820"/>
                      </a:lnTo>
                      <a:cubicBezTo>
                        <a:pt x="23" y="943"/>
                        <a:pt x="100" y="1056"/>
                        <a:pt x="224" y="1124"/>
                      </a:cubicBezTo>
                      <a:cubicBezTo>
                        <a:pt x="542" y="1292"/>
                        <a:pt x="866" y="1464"/>
                        <a:pt x="1194" y="1637"/>
                      </a:cubicBezTo>
                      <a:cubicBezTo>
                        <a:pt x="1249" y="1667"/>
                        <a:pt x="1309" y="1681"/>
                        <a:pt x="1367" y="1681"/>
                      </a:cubicBezTo>
                      <a:cubicBezTo>
                        <a:pt x="1505" y="1681"/>
                        <a:pt x="1637" y="1604"/>
                        <a:pt x="1701" y="1472"/>
                      </a:cubicBezTo>
                      <a:cubicBezTo>
                        <a:pt x="1849" y="1167"/>
                        <a:pt x="2032" y="794"/>
                        <a:pt x="2242" y="374"/>
                      </a:cubicBezTo>
                      <a:cubicBezTo>
                        <a:pt x="2304" y="249"/>
                        <a:pt x="2288" y="107"/>
                        <a:pt x="2215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5059;p59">
                  <a:extLst>
                    <a:ext uri="{FF2B5EF4-FFF2-40B4-BE49-F238E27FC236}">
                      <a16:creationId xmlns:a16="http://schemas.microsoft.com/office/drawing/2014/main" id="{8ABA20C8-0637-877D-34FD-092AC89B94E8}"/>
                    </a:ext>
                  </a:extLst>
                </p:cNvPr>
                <p:cNvSpPr/>
                <p:nvPr/>
              </p:nvSpPr>
              <p:spPr>
                <a:xfrm>
                  <a:off x="1386866" y="2600324"/>
                  <a:ext cx="86841" cy="654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6" h="1686" extrusionOk="0">
                      <a:moveTo>
                        <a:pt x="2144" y="1"/>
                      </a:moveTo>
                      <a:cubicBezTo>
                        <a:pt x="2157" y="84"/>
                        <a:pt x="2145" y="172"/>
                        <a:pt x="2100" y="250"/>
                      </a:cubicBezTo>
                      <a:cubicBezTo>
                        <a:pt x="1876" y="634"/>
                        <a:pt x="1656" y="1006"/>
                        <a:pt x="1445" y="1355"/>
                      </a:cubicBezTo>
                      <a:cubicBezTo>
                        <a:pt x="1375" y="1470"/>
                        <a:pt x="1253" y="1534"/>
                        <a:pt x="1127" y="1534"/>
                      </a:cubicBezTo>
                      <a:cubicBezTo>
                        <a:pt x="1069" y="1534"/>
                        <a:pt x="1009" y="1520"/>
                        <a:pt x="954" y="1491"/>
                      </a:cubicBezTo>
                      <a:cubicBezTo>
                        <a:pt x="691" y="1352"/>
                        <a:pt x="416" y="1208"/>
                        <a:pt x="133" y="1057"/>
                      </a:cubicBezTo>
                      <a:cubicBezTo>
                        <a:pt x="78" y="1029"/>
                        <a:pt x="33" y="986"/>
                        <a:pt x="1" y="937"/>
                      </a:cubicBezTo>
                      <a:lnTo>
                        <a:pt x="1" y="937"/>
                      </a:lnTo>
                      <a:cubicBezTo>
                        <a:pt x="17" y="1049"/>
                        <a:pt x="85" y="1152"/>
                        <a:pt x="194" y="1208"/>
                      </a:cubicBezTo>
                      <a:cubicBezTo>
                        <a:pt x="477" y="1359"/>
                        <a:pt x="752" y="1504"/>
                        <a:pt x="1014" y="1642"/>
                      </a:cubicBezTo>
                      <a:cubicBezTo>
                        <a:pt x="1070" y="1671"/>
                        <a:pt x="1129" y="1685"/>
                        <a:pt x="1188" y="1685"/>
                      </a:cubicBezTo>
                      <a:cubicBezTo>
                        <a:pt x="1314" y="1685"/>
                        <a:pt x="1435" y="1621"/>
                        <a:pt x="1505" y="1506"/>
                      </a:cubicBezTo>
                      <a:cubicBezTo>
                        <a:pt x="1717" y="1156"/>
                        <a:pt x="1936" y="785"/>
                        <a:pt x="2161" y="401"/>
                      </a:cubicBezTo>
                      <a:cubicBezTo>
                        <a:pt x="2235" y="272"/>
                        <a:pt x="2224" y="116"/>
                        <a:pt x="2144" y="1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5060;p59">
                  <a:extLst>
                    <a:ext uri="{FF2B5EF4-FFF2-40B4-BE49-F238E27FC236}">
                      <a16:creationId xmlns:a16="http://schemas.microsoft.com/office/drawing/2014/main" id="{6CFB9475-D256-779A-6755-C5256018AC1D}"/>
                    </a:ext>
                  </a:extLst>
                </p:cNvPr>
                <p:cNvSpPr/>
                <p:nvPr/>
              </p:nvSpPr>
              <p:spPr>
                <a:xfrm>
                  <a:off x="1313114" y="2558186"/>
                  <a:ext cx="83656" cy="68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4" h="1762" extrusionOk="0">
                      <a:moveTo>
                        <a:pt x="2065" y="1"/>
                      </a:moveTo>
                      <a:lnTo>
                        <a:pt x="2065" y="1"/>
                      </a:lnTo>
                      <a:cubicBezTo>
                        <a:pt x="2077" y="75"/>
                        <a:pt x="2067" y="152"/>
                        <a:pt x="2031" y="224"/>
                      </a:cubicBezTo>
                      <a:cubicBezTo>
                        <a:pt x="1805" y="674"/>
                        <a:pt x="1609" y="1074"/>
                        <a:pt x="1450" y="1402"/>
                      </a:cubicBezTo>
                      <a:cubicBezTo>
                        <a:pt x="1385" y="1534"/>
                        <a:pt x="1253" y="1611"/>
                        <a:pt x="1116" y="1611"/>
                      </a:cubicBezTo>
                      <a:cubicBezTo>
                        <a:pt x="1058" y="1611"/>
                        <a:pt x="999" y="1597"/>
                        <a:pt x="944" y="1568"/>
                      </a:cubicBezTo>
                      <a:cubicBezTo>
                        <a:pt x="676" y="1426"/>
                        <a:pt x="406" y="1282"/>
                        <a:pt x="133" y="1138"/>
                      </a:cubicBezTo>
                      <a:cubicBezTo>
                        <a:pt x="77" y="1109"/>
                        <a:pt x="34" y="1067"/>
                        <a:pt x="1" y="1018"/>
                      </a:cubicBezTo>
                      <a:lnTo>
                        <a:pt x="1" y="1018"/>
                      </a:lnTo>
                      <a:cubicBezTo>
                        <a:pt x="18" y="1130"/>
                        <a:pt x="86" y="1233"/>
                        <a:pt x="194" y="1289"/>
                      </a:cubicBezTo>
                      <a:cubicBezTo>
                        <a:pt x="466" y="1433"/>
                        <a:pt x="737" y="1577"/>
                        <a:pt x="1004" y="1718"/>
                      </a:cubicBezTo>
                      <a:cubicBezTo>
                        <a:pt x="1060" y="1748"/>
                        <a:pt x="1119" y="1762"/>
                        <a:pt x="1178" y="1762"/>
                      </a:cubicBezTo>
                      <a:cubicBezTo>
                        <a:pt x="1315" y="1762"/>
                        <a:pt x="1446" y="1685"/>
                        <a:pt x="1510" y="1553"/>
                      </a:cubicBezTo>
                      <a:cubicBezTo>
                        <a:pt x="1670" y="1224"/>
                        <a:pt x="1867" y="825"/>
                        <a:pt x="2092" y="375"/>
                      </a:cubicBezTo>
                      <a:cubicBezTo>
                        <a:pt x="2154" y="251"/>
                        <a:pt x="2138" y="109"/>
                        <a:pt x="2065" y="1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5061;p59">
                  <a:extLst>
                    <a:ext uri="{FF2B5EF4-FFF2-40B4-BE49-F238E27FC236}">
                      <a16:creationId xmlns:a16="http://schemas.microsoft.com/office/drawing/2014/main" id="{2AD8F910-F7DD-B42E-E212-21D7981E62BB}"/>
                    </a:ext>
                  </a:extLst>
                </p:cNvPr>
                <p:cNvSpPr/>
                <p:nvPr/>
              </p:nvSpPr>
              <p:spPr>
                <a:xfrm>
                  <a:off x="1461162" y="2584401"/>
                  <a:ext cx="129756" cy="125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1" h="3226" extrusionOk="0">
                      <a:moveTo>
                        <a:pt x="3251" y="0"/>
                      </a:moveTo>
                      <a:cubicBezTo>
                        <a:pt x="3264" y="82"/>
                        <a:pt x="3251" y="168"/>
                        <a:pt x="3209" y="244"/>
                      </a:cubicBezTo>
                      <a:cubicBezTo>
                        <a:pt x="2950" y="702"/>
                        <a:pt x="2593" y="1329"/>
                        <a:pt x="2396" y="1671"/>
                      </a:cubicBezTo>
                      <a:cubicBezTo>
                        <a:pt x="2150" y="2097"/>
                        <a:pt x="1907" y="2508"/>
                        <a:pt x="1674" y="2895"/>
                      </a:cubicBezTo>
                      <a:cubicBezTo>
                        <a:pt x="1604" y="3010"/>
                        <a:pt x="1482" y="3075"/>
                        <a:pt x="1356" y="3075"/>
                      </a:cubicBezTo>
                      <a:cubicBezTo>
                        <a:pt x="1297" y="3075"/>
                        <a:pt x="1238" y="3061"/>
                        <a:pt x="1183" y="3032"/>
                      </a:cubicBezTo>
                      <a:cubicBezTo>
                        <a:pt x="901" y="2883"/>
                        <a:pt x="544" y="2694"/>
                        <a:pt x="133" y="2478"/>
                      </a:cubicBezTo>
                      <a:cubicBezTo>
                        <a:pt x="77" y="2449"/>
                        <a:pt x="34" y="2406"/>
                        <a:pt x="1" y="2358"/>
                      </a:cubicBezTo>
                      <a:lnTo>
                        <a:pt x="1" y="2358"/>
                      </a:lnTo>
                      <a:cubicBezTo>
                        <a:pt x="18" y="2469"/>
                        <a:pt x="85" y="2572"/>
                        <a:pt x="193" y="2629"/>
                      </a:cubicBezTo>
                      <a:cubicBezTo>
                        <a:pt x="604" y="2845"/>
                        <a:pt x="961" y="3034"/>
                        <a:pt x="1244" y="3183"/>
                      </a:cubicBezTo>
                      <a:cubicBezTo>
                        <a:pt x="1299" y="3212"/>
                        <a:pt x="1358" y="3226"/>
                        <a:pt x="1416" y="3226"/>
                      </a:cubicBezTo>
                      <a:cubicBezTo>
                        <a:pt x="1542" y="3226"/>
                        <a:pt x="1665" y="3161"/>
                        <a:pt x="1734" y="3046"/>
                      </a:cubicBezTo>
                      <a:cubicBezTo>
                        <a:pt x="1967" y="2659"/>
                        <a:pt x="2211" y="2248"/>
                        <a:pt x="2457" y="1822"/>
                      </a:cubicBezTo>
                      <a:cubicBezTo>
                        <a:pt x="2653" y="1480"/>
                        <a:pt x="3010" y="853"/>
                        <a:pt x="3269" y="395"/>
                      </a:cubicBezTo>
                      <a:cubicBezTo>
                        <a:pt x="3340" y="268"/>
                        <a:pt x="3329" y="115"/>
                        <a:pt x="3251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5062;p59">
                  <a:extLst>
                    <a:ext uri="{FF2B5EF4-FFF2-40B4-BE49-F238E27FC236}">
                      <a16:creationId xmlns:a16="http://schemas.microsoft.com/office/drawing/2014/main" id="{AAC6682F-D329-3F0A-18E5-FC9342B67F06}"/>
                    </a:ext>
                  </a:extLst>
                </p:cNvPr>
                <p:cNvSpPr/>
                <p:nvPr/>
              </p:nvSpPr>
              <p:spPr>
                <a:xfrm>
                  <a:off x="1271869" y="2454101"/>
                  <a:ext cx="84472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5" h="1234" extrusionOk="0">
                      <a:moveTo>
                        <a:pt x="2085" y="1"/>
                      </a:moveTo>
                      <a:lnTo>
                        <a:pt x="2085" y="1"/>
                      </a:lnTo>
                      <a:cubicBezTo>
                        <a:pt x="2097" y="77"/>
                        <a:pt x="2087" y="156"/>
                        <a:pt x="2048" y="230"/>
                      </a:cubicBezTo>
                      <a:cubicBezTo>
                        <a:pt x="1931" y="451"/>
                        <a:pt x="1819" y="670"/>
                        <a:pt x="1710" y="881"/>
                      </a:cubicBezTo>
                      <a:cubicBezTo>
                        <a:pt x="1644" y="1009"/>
                        <a:pt x="1514" y="1083"/>
                        <a:pt x="1379" y="1083"/>
                      </a:cubicBezTo>
                      <a:cubicBezTo>
                        <a:pt x="1328" y="1083"/>
                        <a:pt x="1277" y="1072"/>
                        <a:pt x="1228" y="1050"/>
                      </a:cubicBezTo>
                      <a:cubicBezTo>
                        <a:pt x="818" y="867"/>
                        <a:pt x="459" y="716"/>
                        <a:pt x="167" y="597"/>
                      </a:cubicBezTo>
                      <a:cubicBezTo>
                        <a:pt x="96" y="568"/>
                        <a:pt x="40" y="520"/>
                        <a:pt x="1" y="461"/>
                      </a:cubicBezTo>
                      <a:lnTo>
                        <a:pt x="1" y="461"/>
                      </a:lnTo>
                      <a:cubicBezTo>
                        <a:pt x="20" y="585"/>
                        <a:pt x="101" y="697"/>
                        <a:pt x="227" y="747"/>
                      </a:cubicBezTo>
                      <a:cubicBezTo>
                        <a:pt x="520" y="867"/>
                        <a:pt x="878" y="1018"/>
                        <a:pt x="1288" y="1201"/>
                      </a:cubicBezTo>
                      <a:cubicBezTo>
                        <a:pt x="1337" y="1223"/>
                        <a:pt x="1389" y="1233"/>
                        <a:pt x="1439" y="1233"/>
                      </a:cubicBezTo>
                      <a:cubicBezTo>
                        <a:pt x="1575" y="1233"/>
                        <a:pt x="1705" y="1160"/>
                        <a:pt x="1771" y="1032"/>
                      </a:cubicBezTo>
                      <a:cubicBezTo>
                        <a:pt x="1879" y="821"/>
                        <a:pt x="1993" y="602"/>
                        <a:pt x="2109" y="380"/>
                      </a:cubicBezTo>
                      <a:cubicBezTo>
                        <a:pt x="2174" y="255"/>
                        <a:pt x="2159" y="110"/>
                        <a:pt x="20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" name="Google Shape;5063;p59">
                  <a:extLst>
                    <a:ext uri="{FF2B5EF4-FFF2-40B4-BE49-F238E27FC236}">
                      <a16:creationId xmlns:a16="http://schemas.microsoft.com/office/drawing/2014/main" id="{EF894C84-1E6E-B94F-48E5-C69678938792}"/>
                    </a:ext>
                  </a:extLst>
                </p:cNvPr>
                <p:cNvSpPr/>
                <p:nvPr/>
              </p:nvSpPr>
              <p:spPr>
                <a:xfrm>
                  <a:off x="1431180" y="2533679"/>
                  <a:ext cx="80549" cy="478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" h="1233" extrusionOk="0">
                      <a:moveTo>
                        <a:pt x="1983" y="0"/>
                      </a:moveTo>
                      <a:cubicBezTo>
                        <a:pt x="1996" y="81"/>
                        <a:pt x="1986" y="166"/>
                        <a:pt x="1943" y="242"/>
                      </a:cubicBezTo>
                      <a:cubicBezTo>
                        <a:pt x="1820" y="460"/>
                        <a:pt x="1697" y="679"/>
                        <a:pt x="1574" y="895"/>
                      </a:cubicBezTo>
                      <a:cubicBezTo>
                        <a:pt x="1506" y="1015"/>
                        <a:pt x="1381" y="1082"/>
                        <a:pt x="1252" y="1082"/>
                      </a:cubicBezTo>
                      <a:cubicBezTo>
                        <a:pt x="1187" y="1082"/>
                        <a:pt x="1122" y="1065"/>
                        <a:pt x="1062" y="1030"/>
                      </a:cubicBezTo>
                      <a:cubicBezTo>
                        <a:pt x="744" y="842"/>
                        <a:pt x="431" y="664"/>
                        <a:pt x="126" y="494"/>
                      </a:cubicBezTo>
                      <a:cubicBezTo>
                        <a:pt x="73" y="466"/>
                        <a:pt x="31" y="425"/>
                        <a:pt x="0" y="378"/>
                      </a:cubicBezTo>
                      <a:lnTo>
                        <a:pt x="0" y="378"/>
                      </a:lnTo>
                      <a:cubicBezTo>
                        <a:pt x="17" y="487"/>
                        <a:pt x="82" y="588"/>
                        <a:pt x="186" y="646"/>
                      </a:cubicBezTo>
                      <a:cubicBezTo>
                        <a:pt x="492" y="815"/>
                        <a:pt x="804" y="993"/>
                        <a:pt x="1122" y="1180"/>
                      </a:cubicBezTo>
                      <a:cubicBezTo>
                        <a:pt x="1182" y="1215"/>
                        <a:pt x="1248" y="1232"/>
                        <a:pt x="1313" y="1232"/>
                      </a:cubicBezTo>
                      <a:cubicBezTo>
                        <a:pt x="1442" y="1232"/>
                        <a:pt x="1566" y="1166"/>
                        <a:pt x="1635" y="1046"/>
                      </a:cubicBezTo>
                      <a:cubicBezTo>
                        <a:pt x="1758" y="830"/>
                        <a:pt x="1880" y="611"/>
                        <a:pt x="2003" y="393"/>
                      </a:cubicBezTo>
                      <a:cubicBezTo>
                        <a:pt x="2074" y="266"/>
                        <a:pt x="2061" y="114"/>
                        <a:pt x="1983" y="0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3" name="Google Shape;5064;p59">
                  <a:extLst>
                    <a:ext uri="{FF2B5EF4-FFF2-40B4-BE49-F238E27FC236}">
                      <a16:creationId xmlns:a16="http://schemas.microsoft.com/office/drawing/2014/main" id="{8420E78D-0C1F-EEF0-DD92-E10B07ACACF2}"/>
                    </a:ext>
                  </a:extLst>
                </p:cNvPr>
                <p:cNvSpPr/>
                <p:nvPr/>
              </p:nvSpPr>
              <p:spPr>
                <a:xfrm>
                  <a:off x="1356961" y="2489948"/>
                  <a:ext cx="74879" cy="4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8" h="1241" extrusionOk="0">
                      <a:moveTo>
                        <a:pt x="1838" y="1"/>
                      </a:moveTo>
                      <a:lnTo>
                        <a:pt x="1838" y="1"/>
                      </a:lnTo>
                      <a:cubicBezTo>
                        <a:pt x="1850" y="77"/>
                        <a:pt x="1839" y="157"/>
                        <a:pt x="1801" y="231"/>
                      </a:cubicBezTo>
                      <a:cubicBezTo>
                        <a:pt x="1683" y="455"/>
                        <a:pt x="1569" y="675"/>
                        <a:pt x="1458" y="889"/>
                      </a:cubicBezTo>
                      <a:cubicBezTo>
                        <a:pt x="1392" y="1016"/>
                        <a:pt x="1263" y="1089"/>
                        <a:pt x="1129" y="1089"/>
                      </a:cubicBezTo>
                      <a:cubicBezTo>
                        <a:pt x="1072" y="1089"/>
                        <a:pt x="1015" y="1076"/>
                        <a:pt x="961" y="1049"/>
                      </a:cubicBezTo>
                      <a:cubicBezTo>
                        <a:pt x="678" y="904"/>
                        <a:pt x="405" y="767"/>
                        <a:pt x="143" y="641"/>
                      </a:cubicBezTo>
                      <a:cubicBezTo>
                        <a:pt x="83" y="612"/>
                        <a:pt x="36" y="567"/>
                        <a:pt x="1" y="516"/>
                      </a:cubicBezTo>
                      <a:lnTo>
                        <a:pt x="1" y="516"/>
                      </a:lnTo>
                      <a:cubicBezTo>
                        <a:pt x="18" y="632"/>
                        <a:pt x="90" y="737"/>
                        <a:pt x="203" y="792"/>
                      </a:cubicBezTo>
                      <a:cubicBezTo>
                        <a:pt x="465" y="918"/>
                        <a:pt x="738" y="1055"/>
                        <a:pt x="1021" y="1200"/>
                      </a:cubicBezTo>
                      <a:cubicBezTo>
                        <a:pt x="1075" y="1227"/>
                        <a:pt x="1133" y="1240"/>
                        <a:pt x="1189" y="1240"/>
                      </a:cubicBezTo>
                      <a:cubicBezTo>
                        <a:pt x="1323" y="1240"/>
                        <a:pt x="1452" y="1167"/>
                        <a:pt x="1518" y="1040"/>
                      </a:cubicBezTo>
                      <a:cubicBezTo>
                        <a:pt x="1629" y="826"/>
                        <a:pt x="1743" y="606"/>
                        <a:pt x="1861" y="382"/>
                      </a:cubicBezTo>
                      <a:cubicBezTo>
                        <a:pt x="1928" y="256"/>
                        <a:pt x="1912" y="111"/>
                        <a:pt x="1838" y="1"/>
                      </a:cubicBezTo>
                      <a:close/>
                    </a:path>
                  </a:pathLst>
                </a:custGeom>
                <a:solidFill>
                  <a:srgbClr val="9C78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4" name="Google Shape;5065;p59">
                  <a:extLst>
                    <a:ext uri="{FF2B5EF4-FFF2-40B4-BE49-F238E27FC236}">
                      <a16:creationId xmlns:a16="http://schemas.microsoft.com/office/drawing/2014/main" id="{B11D559D-0B2F-B943-286F-2760A036F415}"/>
                    </a:ext>
                  </a:extLst>
                </p:cNvPr>
                <p:cNvSpPr/>
                <p:nvPr/>
              </p:nvSpPr>
              <p:spPr>
                <a:xfrm>
                  <a:off x="1352146" y="2203561"/>
                  <a:ext cx="61519" cy="91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2348" extrusionOk="0">
                      <a:moveTo>
                        <a:pt x="1455" y="1"/>
                      </a:moveTo>
                      <a:cubicBezTo>
                        <a:pt x="1203" y="1"/>
                        <a:pt x="737" y="801"/>
                        <a:pt x="382" y="1417"/>
                      </a:cubicBezTo>
                      <a:cubicBezTo>
                        <a:pt x="1" y="2078"/>
                        <a:pt x="22" y="2309"/>
                        <a:pt x="84" y="2347"/>
                      </a:cubicBezTo>
                      <a:cubicBezTo>
                        <a:pt x="85" y="2348"/>
                        <a:pt x="86" y="2348"/>
                        <a:pt x="87" y="2348"/>
                      </a:cubicBezTo>
                      <a:cubicBezTo>
                        <a:pt x="170" y="2348"/>
                        <a:pt x="1173" y="754"/>
                        <a:pt x="1371" y="494"/>
                      </a:cubicBezTo>
                      <a:cubicBezTo>
                        <a:pt x="1571" y="231"/>
                        <a:pt x="1584" y="59"/>
                        <a:pt x="1509" y="15"/>
                      </a:cubicBezTo>
                      <a:cubicBezTo>
                        <a:pt x="1493" y="5"/>
                        <a:pt x="1475" y="1"/>
                        <a:pt x="1455" y="1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5" name="Google Shape;5066;p59">
                  <a:extLst>
                    <a:ext uri="{FF2B5EF4-FFF2-40B4-BE49-F238E27FC236}">
                      <a16:creationId xmlns:a16="http://schemas.microsoft.com/office/drawing/2014/main" id="{DBC485CC-495D-1B00-2180-0E7CE5BD69B0}"/>
                    </a:ext>
                  </a:extLst>
                </p:cNvPr>
                <p:cNvSpPr/>
                <p:nvPr/>
              </p:nvSpPr>
              <p:spPr>
                <a:xfrm>
                  <a:off x="1356068" y="2301276"/>
                  <a:ext cx="26138" cy="1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" h="402" extrusionOk="0">
                      <a:moveTo>
                        <a:pt x="427" y="1"/>
                      </a:moveTo>
                      <a:cubicBezTo>
                        <a:pt x="402" y="1"/>
                        <a:pt x="377" y="8"/>
                        <a:pt x="354" y="24"/>
                      </a:cubicBezTo>
                      <a:cubicBezTo>
                        <a:pt x="247" y="101"/>
                        <a:pt x="0" y="347"/>
                        <a:pt x="61" y="394"/>
                      </a:cubicBezTo>
                      <a:cubicBezTo>
                        <a:pt x="68" y="399"/>
                        <a:pt x="81" y="401"/>
                        <a:pt x="98" y="401"/>
                      </a:cubicBezTo>
                      <a:cubicBezTo>
                        <a:pt x="232" y="401"/>
                        <a:pt x="634" y="256"/>
                        <a:pt x="654" y="208"/>
                      </a:cubicBezTo>
                      <a:cubicBezTo>
                        <a:pt x="673" y="164"/>
                        <a:pt x="547" y="1"/>
                        <a:pt x="427" y="1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6" name="Google Shape;5067;p59">
                  <a:extLst>
                    <a:ext uri="{FF2B5EF4-FFF2-40B4-BE49-F238E27FC236}">
                      <a16:creationId xmlns:a16="http://schemas.microsoft.com/office/drawing/2014/main" id="{CD4C1634-2F7E-0B30-85E8-B9F023692F64}"/>
                    </a:ext>
                  </a:extLst>
                </p:cNvPr>
                <p:cNvSpPr/>
                <p:nvPr/>
              </p:nvSpPr>
              <p:spPr>
                <a:xfrm>
                  <a:off x="1482794" y="2444858"/>
                  <a:ext cx="22332" cy="125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" h="323" extrusionOk="0">
                      <a:moveTo>
                        <a:pt x="365" y="0"/>
                      </a:moveTo>
                      <a:cubicBezTo>
                        <a:pt x="351" y="0"/>
                        <a:pt x="338" y="2"/>
                        <a:pt x="324" y="7"/>
                      </a:cubicBezTo>
                      <a:cubicBezTo>
                        <a:pt x="191" y="48"/>
                        <a:pt x="47" y="125"/>
                        <a:pt x="17" y="239"/>
                      </a:cubicBezTo>
                      <a:cubicBezTo>
                        <a:pt x="1" y="295"/>
                        <a:pt x="90" y="323"/>
                        <a:pt x="196" y="323"/>
                      </a:cubicBezTo>
                      <a:cubicBezTo>
                        <a:pt x="305" y="323"/>
                        <a:pt x="432" y="294"/>
                        <a:pt x="484" y="239"/>
                      </a:cubicBezTo>
                      <a:cubicBezTo>
                        <a:pt x="575" y="141"/>
                        <a:pt x="479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7" name="Google Shape;5068;p59">
                  <a:extLst>
                    <a:ext uri="{FF2B5EF4-FFF2-40B4-BE49-F238E27FC236}">
                      <a16:creationId xmlns:a16="http://schemas.microsoft.com/office/drawing/2014/main" id="{C57981EF-2E24-D6B1-086B-E094AE5251E5}"/>
                    </a:ext>
                  </a:extLst>
                </p:cNvPr>
                <p:cNvSpPr/>
                <p:nvPr/>
              </p:nvSpPr>
              <p:spPr>
                <a:xfrm>
                  <a:off x="1367680" y="2472549"/>
                  <a:ext cx="28235" cy="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7" h="375" extrusionOk="0">
                      <a:moveTo>
                        <a:pt x="414" y="0"/>
                      </a:moveTo>
                      <a:cubicBezTo>
                        <a:pt x="383" y="0"/>
                        <a:pt x="355" y="7"/>
                        <a:pt x="332" y="24"/>
                      </a:cubicBezTo>
                      <a:cubicBezTo>
                        <a:pt x="202" y="116"/>
                        <a:pt x="1" y="348"/>
                        <a:pt x="109" y="371"/>
                      </a:cubicBezTo>
                      <a:cubicBezTo>
                        <a:pt x="118" y="373"/>
                        <a:pt x="131" y="374"/>
                        <a:pt x="146" y="374"/>
                      </a:cubicBezTo>
                      <a:cubicBezTo>
                        <a:pt x="302" y="374"/>
                        <a:pt x="726" y="270"/>
                        <a:pt x="725" y="197"/>
                      </a:cubicBezTo>
                      <a:cubicBezTo>
                        <a:pt x="725" y="133"/>
                        <a:pt x="546" y="0"/>
                        <a:pt x="414" y="0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" name="Google Shape;5069;p59">
                  <a:extLst>
                    <a:ext uri="{FF2B5EF4-FFF2-40B4-BE49-F238E27FC236}">
                      <a16:creationId xmlns:a16="http://schemas.microsoft.com/office/drawing/2014/main" id="{4993F75D-73C9-962C-BF8B-E07ACA424C5A}"/>
                    </a:ext>
                  </a:extLst>
                </p:cNvPr>
                <p:cNvSpPr/>
                <p:nvPr/>
              </p:nvSpPr>
              <p:spPr>
                <a:xfrm>
                  <a:off x="1243984" y="2503658"/>
                  <a:ext cx="36158" cy="18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1" h="480" extrusionOk="0">
                      <a:moveTo>
                        <a:pt x="515" y="1"/>
                      </a:moveTo>
                      <a:cubicBezTo>
                        <a:pt x="488" y="1"/>
                        <a:pt x="465" y="6"/>
                        <a:pt x="446" y="19"/>
                      </a:cubicBezTo>
                      <a:cubicBezTo>
                        <a:pt x="312" y="106"/>
                        <a:pt x="1" y="479"/>
                        <a:pt x="224" y="479"/>
                      </a:cubicBezTo>
                      <a:cubicBezTo>
                        <a:pt x="226" y="479"/>
                        <a:pt x="228" y="479"/>
                        <a:pt x="230" y="479"/>
                      </a:cubicBezTo>
                      <a:cubicBezTo>
                        <a:pt x="464" y="471"/>
                        <a:pt x="930" y="404"/>
                        <a:pt x="869" y="249"/>
                      </a:cubicBezTo>
                      <a:cubicBezTo>
                        <a:pt x="818" y="121"/>
                        <a:pt x="637" y="1"/>
                        <a:pt x="515" y="1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" name="Google Shape;5070;p59">
                  <a:extLst>
                    <a:ext uri="{FF2B5EF4-FFF2-40B4-BE49-F238E27FC236}">
                      <a16:creationId xmlns:a16="http://schemas.microsoft.com/office/drawing/2014/main" id="{A7D92EBF-E12A-0FD7-3B30-7B18FB71457D}"/>
                    </a:ext>
                  </a:extLst>
                </p:cNvPr>
                <p:cNvSpPr/>
                <p:nvPr/>
              </p:nvSpPr>
              <p:spPr>
                <a:xfrm>
                  <a:off x="1514796" y="2561798"/>
                  <a:ext cx="41362" cy="23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616" extrusionOk="0">
                      <a:moveTo>
                        <a:pt x="631" y="1"/>
                      </a:moveTo>
                      <a:cubicBezTo>
                        <a:pt x="610" y="1"/>
                        <a:pt x="589" y="5"/>
                        <a:pt x="570" y="14"/>
                      </a:cubicBezTo>
                      <a:cubicBezTo>
                        <a:pt x="401" y="94"/>
                        <a:pt x="0" y="459"/>
                        <a:pt x="93" y="582"/>
                      </a:cubicBezTo>
                      <a:cubicBezTo>
                        <a:pt x="110" y="605"/>
                        <a:pt x="154" y="615"/>
                        <a:pt x="215" y="615"/>
                      </a:cubicBezTo>
                      <a:cubicBezTo>
                        <a:pt x="482" y="615"/>
                        <a:pt x="1064" y="422"/>
                        <a:pt x="1002" y="293"/>
                      </a:cubicBezTo>
                      <a:cubicBezTo>
                        <a:pt x="935" y="159"/>
                        <a:pt x="764" y="1"/>
                        <a:pt x="631" y="1"/>
                      </a:cubicBezTo>
                      <a:close/>
                    </a:path>
                  </a:pathLst>
                </a:custGeom>
                <a:solidFill>
                  <a:srgbClr val="FAFAF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" name="Google Shape;5071;p59">
                  <a:extLst>
                    <a:ext uri="{FF2B5EF4-FFF2-40B4-BE49-F238E27FC236}">
                      <a16:creationId xmlns:a16="http://schemas.microsoft.com/office/drawing/2014/main" id="{09DEDC32-B970-0663-429B-526195E099BE}"/>
                    </a:ext>
                  </a:extLst>
                </p:cNvPr>
                <p:cNvSpPr/>
                <p:nvPr/>
              </p:nvSpPr>
              <p:spPr>
                <a:xfrm>
                  <a:off x="1589286" y="2426177"/>
                  <a:ext cx="37362" cy="14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" h="385" extrusionOk="0">
                      <a:moveTo>
                        <a:pt x="587" y="1"/>
                      </a:moveTo>
                      <a:cubicBezTo>
                        <a:pt x="572" y="1"/>
                        <a:pt x="559" y="4"/>
                        <a:pt x="546" y="10"/>
                      </a:cubicBezTo>
                      <a:cubicBezTo>
                        <a:pt x="395" y="86"/>
                        <a:pt x="1" y="385"/>
                        <a:pt x="190" y="385"/>
                      </a:cubicBezTo>
                      <a:cubicBezTo>
                        <a:pt x="203" y="385"/>
                        <a:pt x="219" y="383"/>
                        <a:pt x="238" y="380"/>
                      </a:cubicBezTo>
                      <a:cubicBezTo>
                        <a:pt x="530" y="334"/>
                        <a:pt x="962" y="316"/>
                        <a:pt x="877" y="209"/>
                      </a:cubicBezTo>
                      <a:cubicBezTo>
                        <a:pt x="804" y="117"/>
                        <a:pt x="679" y="1"/>
                        <a:pt x="587" y="1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" name="Google Shape;5072;p59">
                  <a:extLst>
                    <a:ext uri="{FF2B5EF4-FFF2-40B4-BE49-F238E27FC236}">
                      <a16:creationId xmlns:a16="http://schemas.microsoft.com/office/drawing/2014/main" id="{F298F50B-5D42-CF59-2F8B-C4560726B5C4}"/>
                    </a:ext>
                  </a:extLst>
                </p:cNvPr>
                <p:cNvSpPr/>
                <p:nvPr/>
              </p:nvSpPr>
              <p:spPr>
                <a:xfrm>
                  <a:off x="1489785" y="2508823"/>
                  <a:ext cx="174147" cy="189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84" h="4871" extrusionOk="0">
                      <a:moveTo>
                        <a:pt x="3050" y="1"/>
                      </a:moveTo>
                      <a:cubicBezTo>
                        <a:pt x="2829" y="1"/>
                        <a:pt x="2616" y="44"/>
                        <a:pt x="2416" y="131"/>
                      </a:cubicBezTo>
                      <a:cubicBezTo>
                        <a:pt x="1870" y="369"/>
                        <a:pt x="123" y="1546"/>
                        <a:pt x="42" y="2087"/>
                      </a:cubicBezTo>
                      <a:cubicBezTo>
                        <a:pt x="1" y="2360"/>
                        <a:pt x="135" y="2650"/>
                        <a:pt x="401" y="2862"/>
                      </a:cubicBezTo>
                      <a:cubicBezTo>
                        <a:pt x="670" y="3075"/>
                        <a:pt x="1031" y="3183"/>
                        <a:pt x="1443" y="3183"/>
                      </a:cubicBezTo>
                      <a:cubicBezTo>
                        <a:pt x="1724" y="3183"/>
                        <a:pt x="2029" y="3133"/>
                        <a:pt x="2344" y="3032"/>
                      </a:cubicBezTo>
                      <a:lnTo>
                        <a:pt x="2344" y="3032"/>
                      </a:lnTo>
                      <a:cubicBezTo>
                        <a:pt x="2214" y="3368"/>
                        <a:pt x="2008" y="4043"/>
                        <a:pt x="2041" y="4871"/>
                      </a:cubicBezTo>
                      <a:cubicBezTo>
                        <a:pt x="2851" y="3493"/>
                        <a:pt x="3717" y="1933"/>
                        <a:pt x="4483" y="524"/>
                      </a:cubicBezTo>
                      <a:cubicBezTo>
                        <a:pt x="3994" y="181"/>
                        <a:pt x="3504" y="1"/>
                        <a:pt x="305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" name="Google Shape;5073;p59">
                  <a:extLst>
                    <a:ext uri="{FF2B5EF4-FFF2-40B4-BE49-F238E27FC236}">
                      <a16:creationId xmlns:a16="http://schemas.microsoft.com/office/drawing/2014/main" id="{CFAFF088-5809-A439-1188-B540D674D0B5}"/>
                    </a:ext>
                  </a:extLst>
                </p:cNvPr>
                <p:cNvSpPr/>
                <p:nvPr/>
              </p:nvSpPr>
              <p:spPr>
                <a:xfrm>
                  <a:off x="1499339" y="2520669"/>
                  <a:ext cx="235006" cy="254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1" h="6559" extrusionOk="0">
                      <a:moveTo>
                        <a:pt x="2880" y="0"/>
                      </a:moveTo>
                      <a:cubicBezTo>
                        <a:pt x="2677" y="0"/>
                        <a:pt x="2485" y="40"/>
                        <a:pt x="2308" y="117"/>
                      </a:cubicBezTo>
                      <a:cubicBezTo>
                        <a:pt x="1713" y="376"/>
                        <a:pt x="129" y="1500"/>
                        <a:pt x="64" y="1937"/>
                      </a:cubicBezTo>
                      <a:cubicBezTo>
                        <a:pt x="0" y="2359"/>
                        <a:pt x="460" y="2884"/>
                        <a:pt x="1326" y="2884"/>
                      </a:cubicBezTo>
                      <a:cubicBezTo>
                        <a:pt x="1631" y="2884"/>
                        <a:pt x="1986" y="2819"/>
                        <a:pt x="2386" y="2661"/>
                      </a:cubicBezTo>
                      <a:lnTo>
                        <a:pt x="2386" y="2661"/>
                      </a:lnTo>
                      <a:cubicBezTo>
                        <a:pt x="2386" y="2661"/>
                        <a:pt x="1388" y="4559"/>
                        <a:pt x="2590" y="6559"/>
                      </a:cubicBezTo>
                      <a:lnTo>
                        <a:pt x="4710" y="5639"/>
                      </a:lnTo>
                      <a:cubicBezTo>
                        <a:pt x="4710" y="5639"/>
                        <a:pt x="6051" y="2448"/>
                        <a:pt x="5197" y="1418"/>
                      </a:cubicBezTo>
                      <a:cubicBezTo>
                        <a:pt x="4405" y="462"/>
                        <a:pt x="3578" y="0"/>
                        <a:pt x="288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3" name="Google Shape;5074;p59">
                  <a:extLst>
                    <a:ext uri="{FF2B5EF4-FFF2-40B4-BE49-F238E27FC236}">
                      <a16:creationId xmlns:a16="http://schemas.microsoft.com/office/drawing/2014/main" id="{2607FDBE-0B48-4B88-F3B0-C6A33480746F}"/>
                    </a:ext>
                  </a:extLst>
                </p:cNvPr>
                <p:cNvSpPr/>
                <p:nvPr/>
              </p:nvSpPr>
              <p:spPr>
                <a:xfrm>
                  <a:off x="2813323" y="2338793"/>
                  <a:ext cx="77287" cy="105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" h="2724" extrusionOk="0">
                      <a:moveTo>
                        <a:pt x="977" y="0"/>
                      </a:moveTo>
                      <a:cubicBezTo>
                        <a:pt x="549" y="0"/>
                        <a:pt x="130" y="464"/>
                        <a:pt x="76" y="1122"/>
                      </a:cubicBezTo>
                      <a:cubicBezTo>
                        <a:pt x="1" y="2032"/>
                        <a:pt x="334" y="2576"/>
                        <a:pt x="809" y="2704"/>
                      </a:cubicBezTo>
                      <a:cubicBezTo>
                        <a:pt x="857" y="2717"/>
                        <a:pt x="903" y="2723"/>
                        <a:pt x="947" y="2723"/>
                      </a:cubicBezTo>
                      <a:cubicBezTo>
                        <a:pt x="1347" y="2723"/>
                        <a:pt x="1625" y="2227"/>
                        <a:pt x="1798" y="1585"/>
                      </a:cubicBezTo>
                      <a:cubicBezTo>
                        <a:pt x="1989" y="872"/>
                        <a:pt x="1604" y="149"/>
                        <a:pt x="1129" y="20"/>
                      </a:cubicBezTo>
                      <a:cubicBezTo>
                        <a:pt x="1078" y="7"/>
                        <a:pt x="1028" y="0"/>
                        <a:pt x="97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4" name="Google Shape;5075;p59">
                  <a:extLst>
                    <a:ext uri="{FF2B5EF4-FFF2-40B4-BE49-F238E27FC236}">
                      <a16:creationId xmlns:a16="http://schemas.microsoft.com/office/drawing/2014/main" id="{09ECAC3F-C8E9-8D7A-79B2-093B972E53D7}"/>
                    </a:ext>
                  </a:extLst>
                </p:cNvPr>
                <p:cNvSpPr/>
                <p:nvPr/>
              </p:nvSpPr>
              <p:spPr>
                <a:xfrm>
                  <a:off x="2874725" y="2364542"/>
                  <a:ext cx="82763" cy="1132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" h="2917" extrusionOk="0">
                      <a:moveTo>
                        <a:pt x="1045" y="0"/>
                      </a:moveTo>
                      <a:cubicBezTo>
                        <a:pt x="586" y="0"/>
                        <a:pt x="138" y="497"/>
                        <a:pt x="81" y="1202"/>
                      </a:cubicBezTo>
                      <a:cubicBezTo>
                        <a:pt x="0" y="2177"/>
                        <a:pt x="357" y="2759"/>
                        <a:pt x="866" y="2896"/>
                      </a:cubicBezTo>
                      <a:cubicBezTo>
                        <a:pt x="917" y="2910"/>
                        <a:pt x="967" y="2917"/>
                        <a:pt x="1015" y="2917"/>
                      </a:cubicBezTo>
                      <a:cubicBezTo>
                        <a:pt x="1443" y="2917"/>
                        <a:pt x="1740" y="2385"/>
                        <a:pt x="1926" y="1697"/>
                      </a:cubicBezTo>
                      <a:cubicBezTo>
                        <a:pt x="2131" y="933"/>
                        <a:pt x="1718" y="158"/>
                        <a:pt x="1209" y="22"/>
                      </a:cubicBezTo>
                      <a:cubicBezTo>
                        <a:pt x="1154" y="7"/>
                        <a:pt x="1100" y="0"/>
                        <a:pt x="10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5" name="Google Shape;5076;p59">
                  <a:extLst>
                    <a:ext uri="{FF2B5EF4-FFF2-40B4-BE49-F238E27FC236}">
                      <a16:creationId xmlns:a16="http://schemas.microsoft.com/office/drawing/2014/main" id="{DE3E0754-2EA8-27FC-4C60-21781789FF16}"/>
                    </a:ext>
                  </a:extLst>
                </p:cNvPr>
                <p:cNvSpPr/>
                <p:nvPr/>
              </p:nvSpPr>
              <p:spPr>
                <a:xfrm>
                  <a:off x="2938457" y="2409749"/>
                  <a:ext cx="77287" cy="105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0" h="2723" extrusionOk="0">
                      <a:moveTo>
                        <a:pt x="976" y="1"/>
                      </a:moveTo>
                      <a:cubicBezTo>
                        <a:pt x="549" y="1"/>
                        <a:pt x="130" y="465"/>
                        <a:pt x="76" y="1122"/>
                      </a:cubicBezTo>
                      <a:cubicBezTo>
                        <a:pt x="1" y="2032"/>
                        <a:pt x="333" y="2577"/>
                        <a:pt x="809" y="2704"/>
                      </a:cubicBezTo>
                      <a:cubicBezTo>
                        <a:pt x="857" y="2717"/>
                        <a:pt x="903" y="2723"/>
                        <a:pt x="948" y="2723"/>
                      </a:cubicBezTo>
                      <a:cubicBezTo>
                        <a:pt x="1348" y="2723"/>
                        <a:pt x="1626" y="2227"/>
                        <a:pt x="1798" y="1585"/>
                      </a:cubicBezTo>
                      <a:cubicBezTo>
                        <a:pt x="1990" y="871"/>
                        <a:pt x="1605" y="148"/>
                        <a:pt x="1129" y="21"/>
                      </a:cubicBezTo>
                      <a:cubicBezTo>
                        <a:pt x="1078" y="7"/>
                        <a:pt x="1027" y="1"/>
                        <a:pt x="9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6" name="Google Shape;5077;p59">
                  <a:extLst>
                    <a:ext uri="{FF2B5EF4-FFF2-40B4-BE49-F238E27FC236}">
                      <a16:creationId xmlns:a16="http://schemas.microsoft.com/office/drawing/2014/main" id="{39FC67C7-179E-64DC-B193-29D97A25A5AB}"/>
                    </a:ext>
                  </a:extLst>
                </p:cNvPr>
                <p:cNvSpPr/>
                <p:nvPr/>
              </p:nvSpPr>
              <p:spPr>
                <a:xfrm>
                  <a:off x="2997179" y="2451305"/>
                  <a:ext cx="68975" cy="94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2431" extrusionOk="0">
                      <a:moveTo>
                        <a:pt x="871" y="0"/>
                      </a:moveTo>
                      <a:cubicBezTo>
                        <a:pt x="489" y="0"/>
                        <a:pt x="115" y="414"/>
                        <a:pt x="67" y="1002"/>
                      </a:cubicBezTo>
                      <a:cubicBezTo>
                        <a:pt x="0" y="1814"/>
                        <a:pt x="297" y="2299"/>
                        <a:pt x="721" y="2414"/>
                      </a:cubicBezTo>
                      <a:cubicBezTo>
                        <a:pt x="764" y="2425"/>
                        <a:pt x="805" y="2431"/>
                        <a:pt x="845" y="2431"/>
                      </a:cubicBezTo>
                      <a:cubicBezTo>
                        <a:pt x="1202" y="2431"/>
                        <a:pt x="1450" y="1987"/>
                        <a:pt x="1604" y="1415"/>
                      </a:cubicBezTo>
                      <a:cubicBezTo>
                        <a:pt x="1775" y="778"/>
                        <a:pt x="1431" y="132"/>
                        <a:pt x="1007" y="18"/>
                      </a:cubicBezTo>
                      <a:cubicBezTo>
                        <a:pt x="962" y="6"/>
                        <a:pt x="917" y="0"/>
                        <a:pt x="871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7" name="Google Shape;5078;p59">
                  <a:extLst>
                    <a:ext uri="{FF2B5EF4-FFF2-40B4-BE49-F238E27FC236}">
                      <a16:creationId xmlns:a16="http://schemas.microsoft.com/office/drawing/2014/main" id="{A4912A96-F67F-4607-F2C8-BB2A7A37EF59}"/>
                    </a:ext>
                  </a:extLst>
                </p:cNvPr>
                <p:cNvSpPr/>
                <p:nvPr/>
              </p:nvSpPr>
              <p:spPr>
                <a:xfrm>
                  <a:off x="2734794" y="2426488"/>
                  <a:ext cx="213140" cy="231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88" h="5957" extrusionOk="0">
                      <a:moveTo>
                        <a:pt x="2790" y="0"/>
                      </a:moveTo>
                      <a:cubicBezTo>
                        <a:pt x="2754" y="0"/>
                        <a:pt x="2721" y="1"/>
                        <a:pt x="2689" y="2"/>
                      </a:cubicBezTo>
                      <a:cubicBezTo>
                        <a:pt x="1833" y="38"/>
                        <a:pt x="697" y="817"/>
                        <a:pt x="318" y="2374"/>
                      </a:cubicBezTo>
                      <a:cubicBezTo>
                        <a:pt x="1" y="3674"/>
                        <a:pt x="2602" y="5957"/>
                        <a:pt x="2602" y="5957"/>
                      </a:cubicBezTo>
                      <a:lnTo>
                        <a:pt x="4911" y="5856"/>
                      </a:lnTo>
                      <a:cubicBezTo>
                        <a:pt x="5116" y="3533"/>
                        <a:pt x="3388" y="2263"/>
                        <a:pt x="3388" y="2263"/>
                      </a:cubicBezTo>
                      <a:cubicBezTo>
                        <a:pt x="5036" y="2135"/>
                        <a:pt x="5487" y="1072"/>
                        <a:pt x="5160" y="595"/>
                      </a:cubicBezTo>
                      <a:cubicBezTo>
                        <a:pt x="4922" y="248"/>
                        <a:pt x="3487" y="0"/>
                        <a:pt x="279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5079;p59">
                  <a:extLst>
                    <a:ext uri="{FF2B5EF4-FFF2-40B4-BE49-F238E27FC236}">
                      <a16:creationId xmlns:a16="http://schemas.microsoft.com/office/drawing/2014/main" id="{014AF1D6-7AB9-A59A-591C-98D1449A5447}"/>
                    </a:ext>
                  </a:extLst>
                </p:cNvPr>
                <p:cNvSpPr/>
                <p:nvPr/>
              </p:nvSpPr>
              <p:spPr>
                <a:xfrm>
                  <a:off x="2797283" y="2655007"/>
                  <a:ext cx="41595" cy="269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1" h="6950" extrusionOk="0">
                      <a:moveTo>
                        <a:pt x="996" y="0"/>
                      </a:moveTo>
                      <a:cubicBezTo>
                        <a:pt x="959" y="0"/>
                        <a:pt x="920" y="24"/>
                        <a:pt x="918" y="73"/>
                      </a:cubicBezTo>
                      <a:cubicBezTo>
                        <a:pt x="864" y="1434"/>
                        <a:pt x="747" y="2788"/>
                        <a:pt x="569" y="4139"/>
                      </a:cubicBezTo>
                      <a:cubicBezTo>
                        <a:pt x="495" y="4698"/>
                        <a:pt x="414" y="5256"/>
                        <a:pt x="321" y="5813"/>
                      </a:cubicBezTo>
                      <a:cubicBezTo>
                        <a:pt x="288" y="6016"/>
                        <a:pt x="190" y="6709"/>
                        <a:pt x="160" y="6709"/>
                      </a:cubicBezTo>
                      <a:cubicBezTo>
                        <a:pt x="159" y="6709"/>
                        <a:pt x="159" y="6708"/>
                        <a:pt x="158" y="6708"/>
                      </a:cubicBezTo>
                      <a:cubicBezTo>
                        <a:pt x="143" y="6691"/>
                        <a:pt x="125" y="6685"/>
                        <a:pt x="108" y="6685"/>
                      </a:cubicBezTo>
                      <a:cubicBezTo>
                        <a:pt x="52" y="6685"/>
                        <a:pt x="1" y="6760"/>
                        <a:pt x="52" y="6813"/>
                      </a:cubicBezTo>
                      <a:cubicBezTo>
                        <a:pt x="87" y="6852"/>
                        <a:pt x="123" y="6890"/>
                        <a:pt x="159" y="6928"/>
                      </a:cubicBezTo>
                      <a:cubicBezTo>
                        <a:pt x="173" y="6942"/>
                        <a:pt x="192" y="6949"/>
                        <a:pt x="212" y="6949"/>
                      </a:cubicBezTo>
                      <a:cubicBezTo>
                        <a:pt x="245" y="6949"/>
                        <a:pt x="278" y="6930"/>
                        <a:pt x="285" y="6895"/>
                      </a:cubicBezTo>
                      <a:cubicBezTo>
                        <a:pt x="696" y="4638"/>
                        <a:pt x="977" y="2366"/>
                        <a:pt x="1068" y="73"/>
                      </a:cubicBezTo>
                      <a:cubicBezTo>
                        <a:pt x="1070" y="24"/>
                        <a:pt x="1034" y="0"/>
                        <a:pt x="99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9" name="Google Shape;5080;p59">
                  <a:extLst>
                    <a:ext uri="{FF2B5EF4-FFF2-40B4-BE49-F238E27FC236}">
                      <a16:creationId xmlns:a16="http://schemas.microsoft.com/office/drawing/2014/main" id="{47EE53EB-A7F0-24F7-D173-1ABC1253F6B7}"/>
                    </a:ext>
                  </a:extLst>
                </p:cNvPr>
                <p:cNvSpPr/>
                <p:nvPr/>
              </p:nvSpPr>
              <p:spPr>
                <a:xfrm>
                  <a:off x="2646167" y="2655007"/>
                  <a:ext cx="369228" cy="530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07" h="13672" extrusionOk="0">
                      <a:moveTo>
                        <a:pt x="9371" y="0"/>
                      </a:moveTo>
                      <a:cubicBezTo>
                        <a:pt x="9334" y="0"/>
                        <a:pt x="9297" y="24"/>
                        <a:pt x="9299" y="73"/>
                      </a:cubicBezTo>
                      <a:cubicBezTo>
                        <a:pt x="9409" y="2979"/>
                        <a:pt x="9380" y="6000"/>
                        <a:pt x="8828" y="8861"/>
                      </a:cubicBezTo>
                      <a:cubicBezTo>
                        <a:pt x="8458" y="10776"/>
                        <a:pt x="7592" y="12849"/>
                        <a:pt x="5529" y="13399"/>
                      </a:cubicBezTo>
                      <a:cubicBezTo>
                        <a:pt x="5188" y="13491"/>
                        <a:pt x="4856" y="13532"/>
                        <a:pt x="4533" y="13532"/>
                      </a:cubicBezTo>
                      <a:cubicBezTo>
                        <a:pt x="2818" y="13532"/>
                        <a:pt x="1357" y="12358"/>
                        <a:pt x="159" y="11163"/>
                      </a:cubicBezTo>
                      <a:cubicBezTo>
                        <a:pt x="144" y="11148"/>
                        <a:pt x="126" y="11141"/>
                        <a:pt x="109" y="11141"/>
                      </a:cubicBezTo>
                      <a:cubicBezTo>
                        <a:pt x="51" y="11141"/>
                        <a:pt x="0" y="11216"/>
                        <a:pt x="53" y="11269"/>
                      </a:cubicBezTo>
                      <a:cubicBezTo>
                        <a:pt x="1305" y="12518"/>
                        <a:pt x="2711" y="13671"/>
                        <a:pt x="4543" y="13671"/>
                      </a:cubicBezTo>
                      <a:cubicBezTo>
                        <a:pt x="4639" y="13671"/>
                        <a:pt x="4736" y="13668"/>
                        <a:pt x="4834" y="13661"/>
                      </a:cubicBezTo>
                      <a:cubicBezTo>
                        <a:pt x="6534" y="13550"/>
                        <a:pt x="7775" y="12356"/>
                        <a:pt x="8418" y="10840"/>
                      </a:cubicBezTo>
                      <a:cubicBezTo>
                        <a:pt x="9235" y="8918"/>
                        <a:pt x="9331" y="6632"/>
                        <a:pt x="9423" y="4572"/>
                      </a:cubicBezTo>
                      <a:cubicBezTo>
                        <a:pt x="9490" y="3076"/>
                        <a:pt x="9506" y="1570"/>
                        <a:pt x="9449" y="73"/>
                      </a:cubicBezTo>
                      <a:cubicBezTo>
                        <a:pt x="9448" y="24"/>
                        <a:pt x="9409" y="0"/>
                        <a:pt x="93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5081;p59">
                  <a:extLst>
                    <a:ext uri="{FF2B5EF4-FFF2-40B4-BE49-F238E27FC236}">
                      <a16:creationId xmlns:a16="http://schemas.microsoft.com/office/drawing/2014/main" id="{F503BA89-0F92-9616-B522-9D6174376F3E}"/>
                    </a:ext>
                  </a:extLst>
                </p:cNvPr>
                <p:cNvSpPr/>
                <p:nvPr/>
              </p:nvSpPr>
              <p:spPr>
                <a:xfrm>
                  <a:off x="3006267" y="2568672"/>
                  <a:ext cx="23303" cy="9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" h="2369" extrusionOk="0">
                      <a:moveTo>
                        <a:pt x="468" y="1"/>
                      </a:moveTo>
                      <a:cubicBezTo>
                        <a:pt x="445" y="1"/>
                        <a:pt x="429" y="12"/>
                        <a:pt x="430" y="44"/>
                      </a:cubicBezTo>
                      <a:cubicBezTo>
                        <a:pt x="449" y="778"/>
                        <a:pt x="451" y="1619"/>
                        <a:pt x="37" y="2257"/>
                      </a:cubicBezTo>
                      <a:cubicBezTo>
                        <a:pt x="0" y="2315"/>
                        <a:pt x="52" y="2368"/>
                        <a:pt x="105" y="2368"/>
                      </a:cubicBezTo>
                      <a:cubicBezTo>
                        <a:pt x="128" y="2368"/>
                        <a:pt x="151" y="2358"/>
                        <a:pt x="167" y="2333"/>
                      </a:cubicBezTo>
                      <a:cubicBezTo>
                        <a:pt x="595" y="1672"/>
                        <a:pt x="600" y="804"/>
                        <a:pt x="581" y="44"/>
                      </a:cubicBezTo>
                      <a:cubicBezTo>
                        <a:pt x="581" y="44"/>
                        <a:pt x="512" y="1"/>
                        <a:pt x="46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5082;p59">
                  <a:extLst>
                    <a:ext uri="{FF2B5EF4-FFF2-40B4-BE49-F238E27FC236}">
                      <a16:creationId xmlns:a16="http://schemas.microsoft.com/office/drawing/2014/main" id="{BBCCAA2B-AD64-141A-5F50-EAFB553DFADC}"/>
                    </a:ext>
                  </a:extLst>
                </p:cNvPr>
                <p:cNvSpPr/>
                <p:nvPr/>
              </p:nvSpPr>
              <p:spPr>
                <a:xfrm>
                  <a:off x="2518742" y="2699049"/>
                  <a:ext cx="292912" cy="4020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42" h="10353" extrusionOk="0">
                      <a:moveTo>
                        <a:pt x="104" y="0"/>
                      </a:moveTo>
                      <a:cubicBezTo>
                        <a:pt x="28" y="0"/>
                        <a:pt x="1" y="124"/>
                        <a:pt x="87" y="149"/>
                      </a:cubicBezTo>
                      <a:cubicBezTo>
                        <a:pt x="1985" y="694"/>
                        <a:pt x="3485" y="2066"/>
                        <a:pt x="4925" y="3358"/>
                      </a:cubicBezTo>
                      <a:cubicBezTo>
                        <a:pt x="5250" y="3649"/>
                        <a:pt x="5574" y="3920"/>
                        <a:pt x="5916" y="4185"/>
                      </a:cubicBezTo>
                      <a:cubicBezTo>
                        <a:pt x="6253" y="4447"/>
                        <a:pt x="6688" y="4640"/>
                        <a:pt x="6960" y="4972"/>
                      </a:cubicBezTo>
                      <a:cubicBezTo>
                        <a:pt x="7295" y="5383"/>
                        <a:pt x="7230" y="5414"/>
                        <a:pt x="7043" y="5839"/>
                      </a:cubicBezTo>
                      <a:cubicBezTo>
                        <a:pt x="6493" y="7088"/>
                        <a:pt x="5176" y="8368"/>
                        <a:pt x="4192" y="9297"/>
                      </a:cubicBezTo>
                      <a:cubicBezTo>
                        <a:pt x="3905" y="9568"/>
                        <a:pt x="3555" y="9965"/>
                        <a:pt x="3115" y="9965"/>
                      </a:cubicBezTo>
                      <a:cubicBezTo>
                        <a:pt x="3042" y="9965"/>
                        <a:pt x="2966" y="9954"/>
                        <a:pt x="2888" y="9930"/>
                      </a:cubicBezTo>
                      <a:cubicBezTo>
                        <a:pt x="2611" y="9844"/>
                        <a:pt x="2217" y="9211"/>
                        <a:pt x="2040" y="9010"/>
                      </a:cubicBezTo>
                      <a:cubicBezTo>
                        <a:pt x="1568" y="8473"/>
                        <a:pt x="1119" y="7917"/>
                        <a:pt x="680" y="7355"/>
                      </a:cubicBezTo>
                      <a:cubicBezTo>
                        <a:pt x="666" y="7336"/>
                        <a:pt x="649" y="7328"/>
                        <a:pt x="632" y="7328"/>
                      </a:cubicBezTo>
                      <a:cubicBezTo>
                        <a:pt x="579" y="7328"/>
                        <a:pt x="529" y="7404"/>
                        <a:pt x="574" y="7461"/>
                      </a:cubicBezTo>
                      <a:cubicBezTo>
                        <a:pt x="1356" y="8463"/>
                        <a:pt x="2176" y="9429"/>
                        <a:pt x="3074" y="10331"/>
                      </a:cubicBezTo>
                      <a:cubicBezTo>
                        <a:pt x="3087" y="10344"/>
                        <a:pt x="3108" y="10353"/>
                        <a:pt x="3129" y="10353"/>
                      </a:cubicBezTo>
                      <a:cubicBezTo>
                        <a:pt x="3142" y="10353"/>
                        <a:pt x="3154" y="10350"/>
                        <a:pt x="3164" y="10342"/>
                      </a:cubicBezTo>
                      <a:cubicBezTo>
                        <a:pt x="4941" y="9036"/>
                        <a:pt x="6370" y="7230"/>
                        <a:pt x="7524" y="5364"/>
                      </a:cubicBezTo>
                      <a:cubicBezTo>
                        <a:pt x="7541" y="5336"/>
                        <a:pt x="7536" y="5295"/>
                        <a:pt x="7513" y="5273"/>
                      </a:cubicBezTo>
                      <a:cubicBezTo>
                        <a:pt x="6404" y="4227"/>
                        <a:pt x="5139" y="3307"/>
                        <a:pt x="3975" y="2322"/>
                      </a:cubicBezTo>
                      <a:cubicBezTo>
                        <a:pt x="2819" y="1345"/>
                        <a:pt x="1600" y="427"/>
                        <a:pt x="126" y="3"/>
                      </a:cubicBezTo>
                      <a:cubicBezTo>
                        <a:pt x="118" y="1"/>
                        <a:pt x="111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5083;p59">
                  <a:extLst>
                    <a:ext uri="{FF2B5EF4-FFF2-40B4-BE49-F238E27FC236}">
                      <a16:creationId xmlns:a16="http://schemas.microsoft.com/office/drawing/2014/main" id="{6D365080-3494-7D85-DF34-80565F9762C5}"/>
                    </a:ext>
                  </a:extLst>
                </p:cNvPr>
                <p:cNvSpPr/>
                <p:nvPr/>
              </p:nvSpPr>
              <p:spPr>
                <a:xfrm>
                  <a:off x="1678340" y="2736760"/>
                  <a:ext cx="145757" cy="1922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3" h="4951" extrusionOk="0">
                      <a:moveTo>
                        <a:pt x="105" y="1"/>
                      </a:moveTo>
                      <a:cubicBezTo>
                        <a:pt x="53" y="1"/>
                        <a:pt x="1" y="55"/>
                        <a:pt x="35" y="112"/>
                      </a:cubicBezTo>
                      <a:cubicBezTo>
                        <a:pt x="1036" y="1759"/>
                        <a:pt x="2110" y="3366"/>
                        <a:pt x="3261" y="4912"/>
                      </a:cubicBezTo>
                      <a:cubicBezTo>
                        <a:pt x="3276" y="4933"/>
                        <a:pt x="3303" y="4951"/>
                        <a:pt x="3330" y="4951"/>
                      </a:cubicBezTo>
                      <a:cubicBezTo>
                        <a:pt x="3341" y="4951"/>
                        <a:pt x="3353" y="4947"/>
                        <a:pt x="3364" y="4939"/>
                      </a:cubicBezTo>
                      <a:cubicBezTo>
                        <a:pt x="3472" y="4858"/>
                        <a:pt x="3581" y="4776"/>
                        <a:pt x="3689" y="4694"/>
                      </a:cubicBezTo>
                      <a:cubicBezTo>
                        <a:pt x="3753" y="4647"/>
                        <a:pt x="3713" y="4550"/>
                        <a:pt x="3653" y="4550"/>
                      </a:cubicBezTo>
                      <a:cubicBezTo>
                        <a:pt x="3641" y="4550"/>
                        <a:pt x="3627" y="4554"/>
                        <a:pt x="3613" y="4564"/>
                      </a:cubicBezTo>
                      <a:cubicBezTo>
                        <a:pt x="3427" y="4705"/>
                        <a:pt x="3413" y="4777"/>
                        <a:pt x="3392" y="4777"/>
                      </a:cubicBezTo>
                      <a:cubicBezTo>
                        <a:pt x="3376" y="4777"/>
                        <a:pt x="3356" y="4737"/>
                        <a:pt x="3255" y="4653"/>
                      </a:cubicBezTo>
                      <a:cubicBezTo>
                        <a:pt x="2977" y="4423"/>
                        <a:pt x="2766" y="3977"/>
                        <a:pt x="2561" y="3685"/>
                      </a:cubicBezTo>
                      <a:cubicBezTo>
                        <a:pt x="1723" y="2495"/>
                        <a:pt x="921" y="1281"/>
                        <a:pt x="165" y="36"/>
                      </a:cubicBezTo>
                      <a:cubicBezTo>
                        <a:pt x="150" y="11"/>
                        <a:pt x="127" y="1"/>
                        <a:pt x="10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3" name="Google Shape;5084;p59">
                  <a:extLst>
                    <a:ext uri="{FF2B5EF4-FFF2-40B4-BE49-F238E27FC236}">
                      <a16:creationId xmlns:a16="http://schemas.microsoft.com/office/drawing/2014/main" id="{6EF96584-0591-AE6A-D91B-A8111B2668E7}"/>
                    </a:ext>
                  </a:extLst>
                </p:cNvPr>
                <p:cNvSpPr/>
                <p:nvPr/>
              </p:nvSpPr>
              <p:spPr>
                <a:xfrm>
                  <a:off x="1453123" y="2715982"/>
                  <a:ext cx="69519" cy="10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" h="2587" extrusionOk="0">
                      <a:moveTo>
                        <a:pt x="92" y="1"/>
                      </a:moveTo>
                      <a:cubicBezTo>
                        <a:pt x="46" y="1"/>
                        <a:pt x="0" y="37"/>
                        <a:pt x="17" y="93"/>
                      </a:cubicBezTo>
                      <a:cubicBezTo>
                        <a:pt x="306" y="1050"/>
                        <a:pt x="750" y="2044"/>
                        <a:pt x="1643" y="2575"/>
                      </a:cubicBezTo>
                      <a:cubicBezTo>
                        <a:pt x="1656" y="2583"/>
                        <a:pt x="1669" y="2586"/>
                        <a:pt x="1681" y="2586"/>
                      </a:cubicBezTo>
                      <a:cubicBezTo>
                        <a:pt x="1746" y="2586"/>
                        <a:pt x="1789" y="2487"/>
                        <a:pt x="1719" y="2445"/>
                      </a:cubicBezTo>
                      <a:cubicBezTo>
                        <a:pt x="861" y="1935"/>
                        <a:pt x="440" y="970"/>
                        <a:pt x="162" y="53"/>
                      </a:cubicBezTo>
                      <a:cubicBezTo>
                        <a:pt x="151" y="16"/>
                        <a:pt x="122" y="1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4" name="Google Shape;5085;p59">
                  <a:extLst>
                    <a:ext uri="{FF2B5EF4-FFF2-40B4-BE49-F238E27FC236}">
                      <a16:creationId xmlns:a16="http://schemas.microsoft.com/office/drawing/2014/main" id="{C1EAA065-A161-DAFB-022D-3D20335BD209}"/>
                    </a:ext>
                  </a:extLst>
                </p:cNvPr>
                <p:cNvSpPr/>
                <p:nvPr/>
              </p:nvSpPr>
              <p:spPr>
                <a:xfrm>
                  <a:off x="1514835" y="2810668"/>
                  <a:ext cx="463487" cy="3763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34" h="9690" extrusionOk="0">
                      <a:moveTo>
                        <a:pt x="92" y="0"/>
                      </a:moveTo>
                      <a:cubicBezTo>
                        <a:pt x="47" y="0"/>
                        <a:pt x="1" y="37"/>
                        <a:pt x="19" y="93"/>
                      </a:cubicBezTo>
                      <a:cubicBezTo>
                        <a:pt x="1064" y="3259"/>
                        <a:pt x="2615" y="6973"/>
                        <a:pt x="5457" y="8959"/>
                      </a:cubicBezTo>
                      <a:cubicBezTo>
                        <a:pt x="6192" y="9473"/>
                        <a:pt x="6903" y="9689"/>
                        <a:pt x="7587" y="9689"/>
                      </a:cubicBezTo>
                      <a:cubicBezTo>
                        <a:pt x="9169" y="9689"/>
                        <a:pt x="10608" y="8536"/>
                        <a:pt x="11881" y="7249"/>
                      </a:cubicBezTo>
                      <a:cubicBezTo>
                        <a:pt x="11933" y="7196"/>
                        <a:pt x="11882" y="7120"/>
                        <a:pt x="11824" y="7120"/>
                      </a:cubicBezTo>
                      <a:cubicBezTo>
                        <a:pt x="11807" y="7120"/>
                        <a:pt x="11790" y="7127"/>
                        <a:pt x="11774" y="7142"/>
                      </a:cubicBezTo>
                      <a:cubicBezTo>
                        <a:pt x="10844" y="8083"/>
                        <a:pt x="9777" y="9140"/>
                        <a:pt x="8469" y="9504"/>
                      </a:cubicBezTo>
                      <a:cubicBezTo>
                        <a:pt x="8209" y="9577"/>
                        <a:pt x="7953" y="9610"/>
                        <a:pt x="7703" y="9610"/>
                      </a:cubicBezTo>
                      <a:cubicBezTo>
                        <a:pt x="6646" y="9610"/>
                        <a:pt x="5687" y="9019"/>
                        <a:pt x="4883" y="8310"/>
                      </a:cubicBezTo>
                      <a:cubicBezTo>
                        <a:pt x="2511" y="6212"/>
                        <a:pt x="1133" y="2989"/>
                        <a:pt x="164" y="52"/>
                      </a:cubicBezTo>
                      <a:cubicBezTo>
                        <a:pt x="152" y="16"/>
                        <a:pt x="122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5" name="Google Shape;5086;p59">
                  <a:extLst>
                    <a:ext uri="{FF2B5EF4-FFF2-40B4-BE49-F238E27FC236}">
                      <a16:creationId xmlns:a16="http://schemas.microsoft.com/office/drawing/2014/main" id="{37A25A08-18E8-C71A-EEC1-813D72D1D197}"/>
                    </a:ext>
                  </a:extLst>
                </p:cNvPr>
                <p:cNvSpPr/>
                <p:nvPr/>
              </p:nvSpPr>
              <p:spPr>
                <a:xfrm>
                  <a:off x="1810970" y="2699049"/>
                  <a:ext cx="294155" cy="4020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4" h="10352" extrusionOk="0">
                      <a:moveTo>
                        <a:pt x="7470" y="0"/>
                      </a:moveTo>
                      <a:cubicBezTo>
                        <a:pt x="7463" y="0"/>
                        <a:pt x="7456" y="1"/>
                        <a:pt x="7448" y="3"/>
                      </a:cubicBezTo>
                      <a:cubicBezTo>
                        <a:pt x="5976" y="427"/>
                        <a:pt x="4753" y="1344"/>
                        <a:pt x="3599" y="2322"/>
                      </a:cubicBezTo>
                      <a:cubicBezTo>
                        <a:pt x="2425" y="3318"/>
                        <a:pt x="1148" y="4250"/>
                        <a:pt x="30" y="5305"/>
                      </a:cubicBezTo>
                      <a:cubicBezTo>
                        <a:pt x="6" y="5327"/>
                        <a:pt x="0" y="5369"/>
                        <a:pt x="18" y="5396"/>
                      </a:cubicBezTo>
                      <a:cubicBezTo>
                        <a:pt x="1182" y="7254"/>
                        <a:pt x="2730" y="8914"/>
                        <a:pt x="4395" y="10331"/>
                      </a:cubicBezTo>
                      <a:cubicBezTo>
                        <a:pt x="4410" y="10344"/>
                        <a:pt x="4430" y="10352"/>
                        <a:pt x="4450" y="10352"/>
                      </a:cubicBezTo>
                      <a:cubicBezTo>
                        <a:pt x="4468" y="10352"/>
                        <a:pt x="4486" y="10345"/>
                        <a:pt x="4501" y="10331"/>
                      </a:cubicBezTo>
                      <a:cubicBezTo>
                        <a:pt x="5403" y="9423"/>
                        <a:pt x="6229" y="8451"/>
                        <a:pt x="7016" y="7441"/>
                      </a:cubicBezTo>
                      <a:cubicBezTo>
                        <a:pt x="7060" y="7384"/>
                        <a:pt x="7010" y="7309"/>
                        <a:pt x="6957" y="7309"/>
                      </a:cubicBezTo>
                      <a:cubicBezTo>
                        <a:pt x="6941" y="7309"/>
                        <a:pt x="6924" y="7317"/>
                        <a:pt x="6909" y="7335"/>
                      </a:cubicBezTo>
                      <a:cubicBezTo>
                        <a:pt x="6468" y="7902"/>
                        <a:pt x="6017" y="8459"/>
                        <a:pt x="5544" y="8999"/>
                      </a:cubicBezTo>
                      <a:cubicBezTo>
                        <a:pt x="5378" y="9189"/>
                        <a:pt x="4924" y="9833"/>
                        <a:pt x="4690" y="9927"/>
                      </a:cubicBezTo>
                      <a:cubicBezTo>
                        <a:pt x="4598" y="9965"/>
                        <a:pt x="4514" y="9981"/>
                        <a:pt x="4435" y="9981"/>
                      </a:cubicBezTo>
                      <a:cubicBezTo>
                        <a:pt x="4097" y="9981"/>
                        <a:pt x="3868" y="9676"/>
                        <a:pt x="3610" y="9432"/>
                      </a:cubicBezTo>
                      <a:cubicBezTo>
                        <a:pt x="2603" y="8481"/>
                        <a:pt x="1100" y="7168"/>
                        <a:pt x="523" y="5892"/>
                      </a:cubicBezTo>
                      <a:cubicBezTo>
                        <a:pt x="354" y="5516"/>
                        <a:pt x="270" y="5547"/>
                        <a:pt x="432" y="5132"/>
                      </a:cubicBezTo>
                      <a:cubicBezTo>
                        <a:pt x="575" y="4766"/>
                        <a:pt x="1229" y="4502"/>
                        <a:pt x="1553" y="4259"/>
                      </a:cubicBezTo>
                      <a:cubicBezTo>
                        <a:pt x="1938" y="3969"/>
                        <a:pt x="2284" y="3686"/>
                        <a:pt x="2649" y="3358"/>
                      </a:cubicBezTo>
                      <a:cubicBezTo>
                        <a:pt x="4089" y="2066"/>
                        <a:pt x="5588" y="695"/>
                        <a:pt x="7488" y="149"/>
                      </a:cubicBezTo>
                      <a:cubicBezTo>
                        <a:pt x="7573" y="124"/>
                        <a:pt x="7547" y="0"/>
                        <a:pt x="74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6" name="Google Shape;5087;p59">
                  <a:extLst>
                    <a:ext uri="{FF2B5EF4-FFF2-40B4-BE49-F238E27FC236}">
                      <a16:creationId xmlns:a16="http://schemas.microsoft.com/office/drawing/2014/main" id="{3E0211BA-5430-34B8-B3F7-6C36904046ED}"/>
                    </a:ext>
                  </a:extLst>
                </p:cNvPr>
                <p:cNvSpPr/>
                <p:nvPr/>
              </p:nvSpPr>
              <p:spPr>
                <a:xfrm>
                  <a:off x="2216082" y="2653104"/>
                  <a:ext cx="20545" cy="49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1276" extrusionOk="0">
                      <a:moveTo>
                        <a:pt x="452" y="0"/>
                      </a:moveTo>
                      <a:cubicBezTo>
                        <a:pt x="415" y="0"/>
                        <a:pt x="377" y="24"/>
                        <a:pt x="378" y="73"/>
                      </a:cubicBezTo>
                      <a:cubicBezTo>
                        <a:pt x="378" y="419"/>
                        <a:pt x="378" y="766"/>
                        <a:pt x="378" y="1112"/>
                      </a:cubicBezTo>
                      <a:lnTo>
                        <a:pt x="378" y="1112"/>
                      </a:lnTo>
                      <a:cubicBezTo>
                        <a:pt x="285" y="1097"/>
                        <a:pt x="190" y="1084"/>
                        <a:pt x="96" y="1072"/>
                      </a:cubicBezTo>
                      <a:cubicBezTo>
                        <a:pt x="93" y="1071"/>
                        <a:pt x="89" y="1071"/>
                        <a:pt x="86" y="1071"/>
                      </a:cubicBezTo>
                      <a:cubicBezTo>
                        <a:pt x="1" y="1071"/>
                        <a:pt x="5" y="1210"/>
                        <a:pt x="96" y="1222"/>
                      </a:cubicBezTo>
                      <a:cubicBezTo>
                        <a:pt x="209" y="1237"/>
                        <a:pt x="322" y="1253"/>
                        <a:pt x="433" y="1274"/>
                      </a:cubicBezTo>
                      <a:cubicBezTo>
                        <a:pt x="439" y="1275"/>
                        <a:pt x="444" y="1276"/>
                        <a:pt x="450" y="1276"/>
                      </a:cubicBezTo>
                      <a:cubicBezTo>
                        <a:pt x="491" y="1276"/>
                        <a:pt x="529" y="1247"/>
                        <a:pt x="529" y="1202"/>
                      </a:cubicBezTo>
                      <a:cubicBezTo>
                        <a:pt x="528" y="826"/>
                        <a:pt x="528" y="449"/>
                        <a:pt x="528" y="73"/>
                      </a:cubicBezTo>
                      <a:cubicBezTo>
                        <a:pt x="528" y="24"/>
                        <a:pt x="490" y="0"/>
                        <a:pt x="45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7" name="Google Shape;5088;p59">
                  <a:extLst>
                    <a:ext uri="{FF2B5EF4-FFF2-40B4-BE49-F238E27FC236}">
                      <a16:creationId xmlns:a16="http://schemas.microsoft.com/office/drawing/2014/main" id="{40B218B6-226F-6419-02DB-52080B12A4D9}"/>
                    </a:ext>
                  </a:extLst>
                </p:cNvPr>
                <p:cNvSpPr/>
                <p:nvPr/>
              </p:nvSpPr>
              <p:spPr>
                <a:xfrm>
                  <a:off x="2387238" y="2653104"/>
                  <a:ext cx="20545" cy="49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" h="1276" extrusionOk="0">
                      <a:moveTo>
                        <a:pt x="77" y="0"/>
                      </a:moveTo>
                      <a:cubicBezTo>
                        <a:pt x="39" y="0"/>
                        <a:pt x="2" y="24"/>
                        <a:pt x="2" y="73"/>
                      </a:cubicBezTo>
                      <a:cubicBezTo>
                        <a:pt x="1" y="449"/>
                        <a:pt x="1" y="826"/>
                        <a:pt x="1" y="1202"/>
                      </a:cubicBezTo>
                      <a:cubicBezTo>
                        <a:pt x="1" y="1247"/>
                        <a:pt x="38" y="1276"/>
                        <a:pt x="79" y="1276"/>
                      </a:cubicBezTo>
                      <a:cubicBezTo>
                        <a:pt x="85" y="1276"/>
                        <a:pt x="91" y="1275"/>
                        <a:pt x="96" y="1274"/>
                      </a:cubicBezTo>
                      <a:cubicBezTo>
                        <a:pt x="207" y="1253"/>
                        <a:pt x="321" y="1237"/>
                        <a:pt x="433" y="1222"/>
                      </a:cubicBezTo>
                      <a:cubicBezTo>
                        <a:pt x="524" y="1210"/>
                        <a:pt x="529" y="1071"/>
                        <a:pt x="444" y="1071"/>
                      </a:cubicBezTo>
                      <a:cubicBezTo>
                        <a:pt x="441" y="1071"/>
                        <a:pt x="437" y="1071"/>
                        <a:pt x="433" y="1072"/>
                      </a:cubicBezTo>
                      <a:cubicBezTo>
                        <a:pt x="339" y="1084"/>
                        <a:pt x="245" y="1097"/>
                        <a:pt x="151" y="1112"/>
                      </a:cubicBezTo>
                      <a:lnTo>
                        <a:pt x="151" y="1112"/>
                      </a:lnTo>
                      <a:cubicBezTo>
                        <a:pt x="151" y="766"/>
                        <a:pt x="152" y="419"/>
                        <a:pt x="152" y="73"/>
                      </a:cubicBezTo>
                      <a:cubicBezTo>
                        <a:pt x="152" y="24"/>
                        <a:pt x="114" y="0"/>
                        <a:pt x="7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8" name="Google Shape;5089;p59">
                  <a:extLst>
                    <a:ext uri="{FF2B5EF4-FFF2-40B4-BE49-F238E27FC236}">
                      <a16:creationId xmlns:a16="http://schemas.microsoft.com/office/drawing/2014/main" id="{0A5904BA-14BC-D1E3-9C78-F1F2A98CE12A}"/>
                    </a:ext>
                  </a:extLst>
                </p:cNvPr>
                <p:cNvSpPr/>
                <p:nvPr/>
              </p:nvSpPr>
              <p:spPr>
                <a:xfrm>
                  <a:off x="2032576" y="2907062"/>
                  <a:ext cx="558716" cy="579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86" h="14929" extrusionOk="0">
                      <a:moveTo>
                        <a:pt x="1393" y="0"/>
                      </a:moveTo>
                      <a:cubicBezTo>
                        <a:pt x="1355" y="0"/>
                        <a:pt x="1315" y="25"/>
                        <a:pt x="1312" y="73"/>
                      </a:cubicBezTo>
                      <a:cubicBezTo>
                        <a:pt x="956" y="4974"/>
                        <a:pt x="786" y="9976"/>
                        <a:pt x="8" y="14833"/>
                      </a:cubicBezTo>
                      <a:cubicBezTo>
                        <a:pt x="0" y="14880"/>
                        <a:pt x="27" y="14928"/>
                        <a:pt x="80" y="14928"/>
                      </a:cubicBezTo>
                      <a:lnTo>
                        <a:pt x="14305" y="14928"/>
                      </a:lnTo>
                      <a:cubicBezTo>
                        <a:pt x="14359" y="14928"/>
                        <a:pt x="14386" y="14880"/>
                        <a:pt x="14378" y="14833"/>
                      </a:cubicBezTo>
                      <a:cubicBezTo>
                        <a:pt x="13600" y="9976"/>
                        <a:pt x="13430" y="4974"/>
                        <a:pt x="13074" y="73"/>
                      </a:cubicBezTo>
                      <a:cubicBezTo>
                        <a:pt x="13071" y="25"/>
                        <a:pt x="13031" y="0"/>
                        <a:pt x="12994" y="0"/>
                      </a:cubicBezTo>
                      <a:cubicBezTo>
                        <a:pt x="12956" y="0"/>
                        <a:pt x="12921" y="24"/>
                        <a:pt x="12924" y="73"/>
                      </a:cubicBezTo>
                      <a:cubicBezTo>
                        <a:pt x="13227" y="4249"/>
                        <a:pt x="13520" y="8430"/>
                        <a:pt x="13953" y="12594"/>
                      </a:cubicBezTo>
                      <a:cubicBezTo>
                        <a:pt x="14014" y="13184"/>
                        <a:pt x="14052" y="13787"/>
                        <a:pt x="14159" y="14370"/>
                      </a:cubicBezTo>
                      <a:cubicBezTo>
                        <a:pt x="14251" y="14883"/>
                        <a:pt x="14370" y="14666"/>
                        <a:pt x="14073" y="14778"/>
                      </a:cubicBezTo>
                      <a:cubicBezTo>
                        <a:pt x="13865" y="14856"/>
                        <a:pt x="13595" y="14883"/>
                        <a:pt x="13302" y="14883"/>
                      </a:cubicBezTo>
                      <a:cubicBezTo>
                        <a:pt x="12716" y="14883"/>
                        <a:pt x="12041" y="14778"/>
                        <a:pt x="11600" y="14778"/>
                      </a:cubicBezTo>
                      <a:lnTo>
                        <a:pt x="719" y="14778"/>
                      </a:lnTo>
                      <a:cubicBezTo>
                        <a:pt x="668" y="14778"/>
                        <a:pt x="447" y="14804"/>
                        <a:pt x="290" y="14804"/>
                      </a:cubicBezTo>
                      <a:cubicBezTo>
                        <a:pt x="211" y="14804"/>
                        <a:pt x="148" y="14798"/>
                        <a:pt x="131" y="14778"/>
                      </a:cubicBezTo>
                      <a:lnTo>
                        <a:pt x="131" y="14778"/>
                      </a:lnTo>
                      <a:cubicBezTo>
                        <a:pt x="131" y="14778"/>
                        <a:pt x="131" y="14778"/>
                        <a:pt x="131" y="14778"/>
                      </a:cubicBezTo>
                      <a:cubicBezTo>
                        <a:pt x="137" y="14778"/>
                        <a:pt x="289" y="13895"/>
                        <a:pt x="308" y="13740"/>
                      </a:cubicBezTo>
                      <a:cubicBezTo>
                        <a:pt x="853" y="9204"/>
                        <a:pt x="1132" y="4628"/>
                        <a:pt x="1463" y="73"/>
                      </a:cubicBezTo>
                      <a:cubicBezTo>
                        <a:pt x="1466" y="24"/>
                        <a:pt x="1430" y="0"/>
                        <a:pt x="13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9" name="Google Shape;5090;p59">
                  <a:extLst>
                    <a:ext uri="{FF2B5EF4-FFF2-40B4-BE49-F238E27FC236}">
                      <a16:creationId xmlns:a16="http://schemas.microsoft.com/office/drawing/2014/main" id="{DF5BAC1A-DEE8-6F2C-9A0B-C2D146EBF3BE}"/>
                    </a:ext>
                  </a:extLst>
                </p:cNvPr>
                <p:cNvSpPr/>
                <p:nvPr/>
              </p:nvSpPr>
              <p:spPr>
                <a:xfrm>
                  <a:off x="2092851" y="2685883"/>
                  <a:ext cx="437854" cy="880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74" h="2268" extrusionOk="0">
                      <a:moveTo>
                        <a:pt x="2400" y="0"/>
                      </a:moveTo>
                      <a:cubicBezTo>
                        <a:pt x="1639" y="0"/>
                        <a:pt x="723" y="226"/>
                        <a:pt x="190" y="342"/>
                      </a:cubicBezTo>
                      <a:cubicBezTo>
                        <a:pt x="156" y="350"/>
                        <a:pt x="137" y="383"/>
                        <a:pt x="135" y="416"/>
                      </a:cubicBezTo>
                      <a:cubicBezTo>
                        <a:pt x="95" y="1008"/>
                        <a:pt x="54" y="1601"/>
                        <a:pt x="13" y="2195"/>
                      </a:cubicBezTo>
                      <a:cubicBezTo>
                        <a:pt x="10" y="2243"/>
                        <a:pt x="45" y="2267"/>
                        <a:pt x="83" y="2267"/>
                      </a:cubicBezTo>
                      <a:cubicBezTo>
                        <a:pt x="121" y="2267"/>
                        <a:pt x="160" y="2243"/>
                        <a:pt x="164" y="2195"/>
                      </a:cubicBezTo>
                      <a:cubicBezTo>
                        <a:pt x="189" y="1826"/>
                        <a:pt x="124" y="1250"/>
                        <a:pt x="252" y="899"/>
                      </a:cubicBezTo>
                      <a:cubicBezTo>
                        <a:pt x="436" y="391"/>
                        <a:pt x="0" y="596"/>
                        <a:pt x="705" y="384"/>
                      </a:cubicBezTo>
                      <a:cubicBezTo>
                        <a:pt x="1055" y="278"/>
                        <a:pt x="1589" y="189"/>
                        <a:pt x="2104" y="189"/>
                      </a:cubicBezTo>
                      <a:cubicBezTo>
                        <a:pt x="2562" y="189"/>
                        <a:pt x="3006" y="259"/>
                        <a:pt x="3295" y="451"/>
                      </a:cubicBezTo>
                      <a:cubicBezTo>
                        <a:pt x="3583" y="643"/>
                        <a:pt x="3744" y="1016"/>
                        <a:pt x="4081" y="1211"/>
                      </a:cubicBezTo>
                      <a:cubicBezTo>
                        <a:pt x="4550" y="1481"/>
                        <a:pt x="5106" y="1567"/>
                        <a:pt x="5641" y="1569"/>
                      </a:cubicBezTo>
                      <a:cubicBezTo>
                        <a:pt x="5647" y="1569"/>
                        <a:pt x="5652" y="1569"/>
                        <a:pt x="5658" y="1569"/>
                      </a:cubicBezTo>
                      <a:cubicBezTo>
                        <a:pt x="6140" y="1569"/>
                        <a:pt x="6645" y="1495"/>
                        <a:pt x="7079" y="1279"/>
                      </a:cubicBezTo>
                      <a:cubicBezTo>
                        <a:pt x="7510" y="1065"/>
                        <a:pt x="7638" y="698"/>
                        <a:pt x="7988" y="451"/>
                      </a:cubicBezTo>
                      <a:cubicBezTo>
                        <a:pt x="8246" y="269"/>
                        <a:pt x="8712" y="202"/>
                        <a:pt x="9193" y="202"/>
                      </a:cubicBezTo>
                      <a:cubicBezTo>
                        <a:pt x="9722" y="202"/>
                        <a:pt x="10270" y="284"/>
                        <a:pt x="10578" y="384"/>
                      </a:cubicBezTo>
                      <a:cubicBezTo>
                        <a:pt x="11273" y="611"/>
                        <a:pt x="10867" y="348"/>
                        <a:pt x="11021" y="767"/>
                      </a:cubicBezTo>
                      <a:cubicBezTo>
                        <a:pt x="11163" y="1155"/>
                        <a:pt x="11091" y="1787"/>
                        <a:pt x="11119" y="2195"/>
                      </a:cubicBezTo>
                      <a:cubicBezTo>
                        <a:pt x="11122" y="2243"/>
                        <a:pt x="11161" y="2267"/>
                        <a:pt x="11199" y="2267"/>
                      </a:cubicBezTo>
                      <a:cubicBezTo>
                        <a:pt x="11237" y="2267"/>
                        <a:pt x="11273" y="2243"/>
                        <a:pt x="11269" y="2195"/>
                      </a:cubicBezTo>
                      <a:cubicBezTo>
                        <a:pt x="11228" y="1601"/>
                        <a:pt x="11187" y="1008"/>
                        <a:pt x="11148" y="416"/>
                      </a:cubicBezTo>
                      <a:cubicBezTo>
                        <a:pt x="11145" y="383"/>
                        <a:pt x="11126" y="350"/>
                        <a:pt x="11093" y="342"/>
                      </a:cubicBezTo>
                      <a:cubicBezTo>
                        <a:pt x="10553" y="225"/>
                        <a:pt x="9652" y="2"/>
                        <a:pt x="8895" y="2"/>
                      </a:cubicBezTo>
                      <a:cubicBezTo>
                        <a:pt x="8552" y="2"/>
                        <a:pt x="8239" y="47"/>
                        <a:pt x="8003" y="169"/>
                      </a:cubicBezTo>
                      <a:cubicBezTo>
                        <a:pt x="7920" y="212"/>
                        <a:pt x="7928" y="328"/>
                        <a:pt x="7858" y="375"/>
                      </a:cubicBezTo>
                      <a:cubicBezTo>
                        <a:pt x="7543" y="587"/>
                        <a:pt x="7376" y="945"/>
                        <a:pt x="6992" y="1134"/>
                      </a:cubicBezTo>
                      <a:cubicBezTo>
                        <a:pt x="6558" y="1350"/>
                        <a:pt x="6144" y="1419"/>
                        <a:pt x="5641" y="1419"/>
                      </a:cubicBezTo>
                      <a:cubicBezTo>
                        <a:pt x="4757" y="1419"/>
                        <a:pt x="4171" y="1127"/>
                        <a:pt x="3547" y="540"/>
                      </a:cubicBezTo>
                      <a:cubicBezTo>
                        <a:pt x="3447" y="446"/>
                        <a:pt x="3409" y="235"/>
                        <a:pt x="3289" y="170"/>
                      </a:cubicBezTo>
                      <a:cubicBezTo>
                        <a:pt x="3057" y="47"/>
                        <a:pt x="2744" y="0"/>
                        <a:pt x="240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0" name="Google Shape;5091;p59">
                  <a:extLst>
                    <a:ext uri="{FF2B5EF4-FFF2-40B4-BE49-F238E27FC236}">
                      <a16:creationId xmlns:a16="http://schemas.microsoft.com/office/drawing/2014/main" id="{18314694-489C-0356-29CC-E41CFE24B01F}"/>
                    </a:ext>
                  </a:extLst>
                </p:cNvPr>
                <p:cNvSpPr/>
                <p:nvPr/>
              </p:nvSpPr>
              <p:spPr>
                <a:xfrm>
                  <a:off x="1668165" y="2174783"/>
                  <a:ext cx="196168" cy="225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1" h="5811" extrusionOk="0">
                      <a:moveTo>
                        <a:pt x="3759" y="0"/>
                      </a:moveTo>
                      <a:cubicBezTo>
                        <a:pt x="0" y="0"/>
                        <a:pt x="975" y="5811"/>
                        <a:pt x="4119" y="5811"/>
                      </a:cubicBezTo>
                      <a:cubicBezTo>
                        <a:pt x="4386" y="5811"/>
                        <a:pt x="4669" y="5768"/>
                        <a:pt x="4967" y="5677"/>
                      </a:cubicBezTo>
                      <a:cubicBezTo>
                        <a:pt x="5050" y="5652"/>
                        <a:pt x="5025" y="5529"/>
                        <a:pt x="4949" y="5529"/>
                      </a:cubicBezTo>
                      <a:cubicBezTo>
                        <a:pt x="4942" y="5529"/>
                        <a:pt x="4935" y="5530"/>
                        <a:pt x="4927" y="5532"/>
                      </a:cubicBezTo>
                      <a:cubicBezTo>
                        <a:pt x="4646" y="5618"/>
                        <a:pt x="4379" y="5658"/>
                        <a:pt x="4126" y="5658"/>
                      </a:cubicBezTo>
                      <a:cubicBezTo>
                        <a:pt x="1148" y="5658"/>
                        <a:pt x="193" y="151"/>
                        <a:pt x="3762" y="151"/>
                      </a:cubicBezTo>
                      <a:cubicBezTo>
                        <a:pt x="3780" y="151"/>
                        <a:pt x="3799" y="152"/>
                        <a:pt x="3819" y="152"/>
                      </a:cubicBezTo>
                      <a:cubicBezTo>
                        <a:pt x="3819" y="152"/>
                        <a:pt x="3819" y="152"/>
                        <a:pt x="3819" y="152"/>
                      </a:cubicBezTo>
                      <a:cubicBezTo>
                        <a:pt x="3915" y="152"/>
                        <a:pt x="3915" y="3"/>
                        <a:pt x="3819" y="1"/>
                      </a:cubicBezTo>
                      <a:cubicBezTo>
                        <a:pt x="3799" y="1"/>
                        <a:pt x="3779" y="0"/>
                        <a:pt x="37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1" name="Google Shape;5092;p59">
                  <a:extLst>
                    <a:ext uri="{FF2B5EF4-FFF2-40B4-BE49-F238E27FC236}">
                      <a16:creationId xmlns:a16="http://schemas.microsoft.com/office/drawing/2014/main" id="{04441EF8-FD71-FB60-1D26-7C11A2CB2E37}"/>
                    </a:ext>
                  </a:extLst>
                </p:cNvPr>
                <p:cNvSpPr/>
                <p:nvPr/>
              </p:nvSpPr>
              <p:spPr>
                <a:xfrm>
                  <a:off x="1754112" y="2211251"/>
                  <a:ext cx="113367" cy="5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9" h="1528" extrusionOk="0">
                      <a:moveTo>
                        <a:pt x="1262" y="1"/>
                      </a:moveTo>
                      <a:cubicBezTo>
                        <a:pt x="1172" y="1"/>
                        <a:pt x="1079" y="11"/>
                        <a:pt x="982" y="34"/>
                      </a:cubicBezTo>
                      <a:cubicBezTo>
                        <a:pt x="353" y="179"/>
                        <a:pt x="23" y="856"/>
                        <a:pt x="2" y="1455"/>
                      </a:cubicBezTo>
                      <a:cubicBezTo>
                        <a:pt x="0" y="1504"/>
                        <a:pt x="37" y="1528"/>
                        <a:pt x="75" y="1528"/>
                      </a:cubicBezTo>
                      <a:cubicBezTo>
                        <a:pt x="112" y="1528"/>
                        <a:pt x="151" y="1504"/>
                        <a:pt x="153" y="1455"/>
                      </a:cubicBezTo>
                      <a:cubicBezTo>
                        <a:pt x="171" y="922"/>
                        <a:pt x="459" y="307"/>
                        <a:pt x="1022" y="179"/>
                      </a:cubicBezTo>
                      <a:cubicBezTo>
                        <a:pt x="1107" y="159"/>
                        <a:pt x="1189" y="150"/>
                        <a:pt x="1268" y="150"/>
                      </a:cubicBezTo>
                      <a:cubicBezTo>
                        <a:pt x="1983" y="150"/>
                        <a:pt x="2469" y="897"/>
                        <a:pt x="2759" y="1477"/>
                      </a:cubicBezTo>
                      <a:cubicBezTo>
                        <a:pt x="2773" y="1504"/>
                        <a:pt x="2794" y="1515"/>
                        <a:pt x="2817" y="1515"/>
                      </a:cubicBezTo>
                      <a:cubicBezTo>
                        <a:pt x="2866" y="1515"/>
                        <a:pt x="2919" y="1461"/>
                        <a:pt x="2889" y="1401"/>
                      </a:cubicBezTo>
                      <a:cubicBezTo>
                        <a:pt x="2570" y="763"/>
                        <a:pt x="2033" y="1"/>
                        <a:pt x="126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2" name="Google Shape;5093;p59">
                  <a:extLst>
                    <a:ext uri="{FF2B5EF4-FFF2-40B4-BE49-F238E27FC236}">
                      <a16:creationId xmlns:a16="http://schemas.microsoft.com/office/drawing/2014/main" id="{D2847892-CB88-BE63-5292-00858E2E1989}"/>
                    </a:ext>
                  </a:extLst>
                </p:cNvPr>
                <p:cNvSpPr/>
                <p:nvPr/>
              </p:nvSpPr>
              <p:spPr>
                <a:xfrm>
                  <a:off x="1781842" y="2255564"/>
                  <a:ext cx="85909" cy="48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1237" extrusionOk="0">
                      <a:moveTo>
                        <a:pt x="1084" y="1"/>
                      </a:moveTo>
                      <a:cubicBezTo>
                        <a:pt x="1055" y="1"/>
                        <a:pt x="1026" y="2"/>
                        <a:pt x="997" y="4"/>
                      </a:cubicBezTo>
                      <a:cubicBezTo>
                        <a:pt x="400" y="54"/>
                        <a:pt x="142" y="631"/>
                        <a:pt x="15" y="1144"/>
                      </a:cubicBezTo>
                      <a:cubicBezTo>
                        <a:pt x="1" y="1200"/>
                        <a:pt x="48" y="1237"/>
                        <a:pt x="92" y="1237"/>
                      </a:cubicBezTo>
                      <a:cubicBezTo>
                        <a:pt x="122" y="1237"/>
                        <a:pt x="150" y="1221"/>
                        <a:pt x="160" y="1183"/>
                      </a:cubicBezTo>
                      <a:cubicBezTo>
                        <a:pt x="282" y="692"/>
                        <a:pt x="529" y="152"/>
                        <a:pt x="1086" y="152"/>
                      </a:cubicBezTo>
                      <a:cubicBezTo>
                        <a:pt x="1117" y="152"/>
                        <a:pt x="1150" y="154"/>
                        <a:pt x="1184" y="158"/>
                      </a:cubicBezTo>
                      <a:cubicBezTo>
                        <a:pt x="1509" y="193"/>
                        <a:pt x="1810" y="367"/>
                        <a:pt x="2070" y="553"/>
                      </a:cubicBezTo>
                      <a:cubicBezTo>
                        <a:pt x="2084" y="563"/>
                        <a:pt x="2097" y="567"/>
                        <a:pt x="2110" y="567"/>
                      </a:cubicBezTo>
                      <a:cubicBezTo>
                        <a:pt x="2170" y="567"/>
                        <a:pt x="2211" y="470"/>
                        <a:pt x="2146" y="423"/>
                      </a:cubicBezTo>
                      <a:cubicBezTo>
                        <a:pt x="1843" y="206"/>
                        <a:pt x="1468" y="1"/>
                        <a:pt x="10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3" name="Google Shape;5094;p59">
                  <a:extLst>
                    <a:ext uri="{FF2B5EF4-FFF2-40B4-BE49-F238E27FC236}">
                      <a16:creationId xmlns:a16="http://schemas.microsoft.com/office/drawing/2014/main" id="{4A10AE45-BCA1-CCD1-F0E5-8E9F6B05D3BD}"/>
                    </a:ext>
                  </a:extLst>
                </p:cNvPr>
                <p:cNvSpPr/>
                <p:nvPr/>
              </p:nvSpPr>
              <p:spPr>
                <a:xfrm>
                  <a:off x="2803536" y="2174705"/>
                  <a:ext cx="121639" cy="182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4706" extrusionOk="0">
                      <a:moveTo>
                        <a:pt x="216" y="1"/>
                      </a:moveTo>
                      <a:cubicBezTo>
                        <a:pt x="177" y="1"/>
                        <a:pt x="138" y="2"/>
                        <a:pt x="97" y="3"/>
                      </a:cubicBezTo>
                      <a:cubicBezTo>
                        <a:pt x="3" y="6"/>
                        <a:pt x="1" y="153"/>
                        <a:pt x="94" y="153"/>
                      </a:cubicBezTo>
                      <a:cubicBezTo>
                        <a:pt x="95" y="153"/>
                        <a:pt x="96" y="153"/>
                        <a:pt x="97" y="153"/>
                      </a:cubicBezTo>
                      <a:cubicBezTo>
                        <a:pt x="136" y="152"/>
                        <a:pt x="174" y="151"/>
                        <a:pt x="212" y="151"/>
                      </a:cubicBezTo>
                      <a:cubicBezTo>
                        <a:pt x="2666" y="151"/>
                        <a:pt x="2929" y="2926"/>
                        <a:pt x="1804" y="4596"/>
                      </a:cubicBezTo>
                      <a:cubicBezTo>
                        <a:pt x="1766" y="4652"/>
                        <a:pt x="1818" y="4706"/>
                        <a:pt x="1871" y="4706"/>
                      </a:cubicBezTo>
                      <a:cubicBezTo>
                        <a:pt x="1894" y="4706"/>
                        <a:pt x="1917" y="4696"/>
                        <a:pt x="1934" y="4672"/>
                      </a:cubicBezTo>
                      <a:cubicBezTo>
                        <a:pt x="3132" y="2894"/>
                        <a:pt x="2768" y="1"/>
                        <a:pt x="2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4" name="Google Shape;5095;p59">
                  <a:extLst>
                    <a:ext uri="{FF2B5EF4-FFF2-40B4-BE49-F238E27FC236}">
                      <a16:creationId xmlns:a16="http://schemas.microsoft.com/office/drawing/2014/main" id="{EB6DE7A1-59D0-54FD-646D-209BDECE760E}"/>
                    </a:ext>
                  </a:extLst>
                </p:cNvPr>
                <p:cNvSpPr/>
                <p:nvPr/>
              </p:nvSpPr>
              <p:spPr>
                <a:xfrm>
                  <a:off x="2756348" y="2211251"/>
                  <a:ext cx="113406" cy="593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0" h="1528" extrusionOk="0">
                      <a:moveTo>
                        <a:pt x="1658" y="1"/>
                      </a:moveTo>
                      <a:cubicBezTo>
                        <a:pt x="886" y="1"/>
                        <a:pt x="349" y="765"/>
                        <a:pt x="31" y="1404"/>
                      </a:cubicBezTo>
                      <a:cubicBezTo>
                        <a:pt x="1" y="1462"/>
                        <a:pt x="53" y="1517"/>
                        <a:pt x="102" y="1517"/>
                      </a:cubicBezTo>
                      <a:cubicBezTo>
                        <a:pt x="125" y="1517"/>
                        <a:pt x="147" y="1506"/>
                        <a:pt x="160" y="1479"/>
                      </a:cubicBezTo>
                      <a:cubicBezTo>
                        <a:pt x="451" y="896"/>
                        <a:pt x="938" y="150"/>
                        <a:pt x="1654" y="150"/>
                      </a:cubicBezTo>
                      <a:cubicBezTo>
                        <a:pt x="1733" y="150"/>
                        <a:pt x="1814" y="159"/>
                        <a:pt x="1898" y="179"/>
                      </a:cubicBezTo>
                      <a:cubicBezTo>
                        <a:pt x="2461" y="306"/>
                        <a:pt x="2750" y="923"/>
                        <a:pt x="2768" y="1455"/>
                      </a:cubicBezTo>
                      <a:cubicBezTo>
                        <a:pt x="2770" y="1504"/>
                        <a:pt x="2808" y="1528"/>
                        <a:pt x="2846" y="1528"/>
                      </a:cubicBezTo>
                      <a:cubicBezTo>
                        <a:pt x="2883" y="1528"/>
                        <a:pt x="2920" y="1504"/>
                        <a:pt x="2918" y="1455"/>
                      </a:cubicBezTo>
                      <a:cubicBezTo>
                        <a:pt x="2898" y="856"/>
                        <a:pt x="2568" y="179"/>
                        <a:pt x="1939" y="34"/>
                      </a:cubicBezTo>
                      <a:cubicBezTo>
                        <a:pt x="1842" y="11"/>
                        <a:pt x="1748" y="1"/>
                        <a:pt x="165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5" name="Google Shape;5096;p59">
                  <a:extLst>
                    <a:ext uri="{FF2B5EF4-FFF2-40B4-BE49-F238E27FC236}">
                      <a16:creationId xmlns:a16="http://schemas.microsoft.com/office/drawing/2014/main" id="{834DDBAC-948D-23B3-F67A-4A270E9A6488}"/>
                    </a:ext>
                  </a:extLst>
                </p:cNvPr>
                <p:cNvSpPr/>
                <p:nvPr/>
              </p:nvSpPr>
              <p:spPr>
                <a:xfrm>
                  <a:off x="2756115" y="2255564"/>
                  <a:ext cx="85909" cy="48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2" h="1237" extrusionOk="0">
                      <a:moveTo>
                        <a:pt x="1130" y="1"/>
                      </a:moveTo>
                      <a:cubicBezTo>
                        <a:pt x="745" y="1"/>
                        <a:pt x="368" y="206"/>
                        <a:pt x="65" y="425"/>
                      </a:cubicBezTo>
                      <a:cubicBezTo>
                        <a:pt x="0" y="471"/>
                        <a:pt x="41" y="568"/>
                        <a:pt x="101" y="568"/>
                      </a:cubicBezTo>
                      <a:cubicBezTo>
                        <a:pt x="114" y="568"/>
                        <a:pt x="127" y="564"/>
                        <a:pt x="141" y="554"/>
                      </a:cubicBezTo>
                      <a:cubicBezTo>
                        <a:pt x="390" y="374"/>
                        <a:pt x="676" y="209"/>
                        <a:pt x="985" y="164"/>
                      </a:cubicBezTo>
                      <a:cubicBezTo>
                        <a:pt x="1033" y="157"/>
                        <a:pt x="1079" y="153"/>
                        <a:pt x="1124" y="153"/>
                      </a:cubicBezTo>
                      <a:cubicBezTo>
                        <a:pt x="1674" y="153"/>
                        <a:pt x="1928" y="683"/>
                        <a:pt x="2053" y="1183"/>
                      </a:cubicBezTo>
                      <a:cubicBezTo>
                        <a:pt x="2062" y="1221"/>
                        <a:pt x="2091" y="1237"/>
                        <a:pt x="2120" y="1237"/>
                      </a:cubicBezTo>
                      <a:cubicBezTo>
                        <a:pt x="2165" y="1237"/>
                        <a:pt x="2212" y="1200"/>
                        <a:pt x="2198" y="1144"/>
                      </a:cubicBezTo>
                      <a:cubicBezTo>
                        <a:pt x="2070" y="630"/>
                        <a:pt x="1812" y="53"/>
                        <a:pt x="1215" y="4"/>
                      </a:cubicBezTo>
                      <a:cubicBezTo>
                        <a:pt x="1186" y="2"/>
                        <a:pt x="1158" y="1"/>
                        <a:pt x="113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5097;p59">
                  <a:extLst>
                    <a:ext uri="{FF2B5EF4-FFF2-40B4-BE49-F238E27FC236}">
                      <a16:creationId xmlns:a16="http://schemas.microsoft.com/office/drawing/2014/main" id="{1411D6D8-C7F3-D4B3-DD58-DB174B699BAB}"/>
                    </a:ext>
                  </a:extLst>
                </p:cNvPr>
                <p:cNvSpPr/>
                <p:nvPr/>
              </p:nvSpPr>
              <p:spPr>
                <a:xfrm>
                  <a:off x="1843710" y="2242554"/>
                  <a:ext cx="911827" cy="420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78" h="10833" extrusionOk="0">
                      <a:moveTo>
                        <a:pt x="393" y="0"/>
                      </a:moveTo>
                      <a:cubicBezTo>
                        <a:pt x="421" y="1333"/>
                        <a:pt x="49" y="2626"/>
                        <a:pt x="217" y="3962"/>
                      </a:cubicBezTo>
                      <a:cubicBezTo>
                        <a:pt x="339" y="4933"/>
                        <a:pt x="680" y="5867"/>
                        <a:pt x="1223" y="6681"/>
                      </a:cubicBezTo>
                      <a:cubicBezTo>
                        <a:pt x="2613" y="8765"/>
                        <a:pt x="5076" y="9821"/>
                        <a:pt x="7447" y="10321"/>
                      </a:cubicBezTo>
                      <a:cubicBezTo>
                        <a:pt x="8901" y="10628"/>
                        <a:pt x="10652" y="10832"/>
                        <a:pt x="12464" y="10832"/>
                      </a:cubicBezTo>
                      <a:cubicBezTo>
                        <a:pt x="16900" y="10832"/>
                        <a:pt x="21705" y="9605"/>
                        <a:pt x="23449" y="5637"/>
                      </a:cubicBezTo>
                      <a:cubicBezTo>
                        <a:pt x="23477" y="5575"/>
                        <a:pt x="23429" y="5559"/>
                        <a:pt x="23371" y="5559"/>
                      </a:cubicBezTo>
                      <a:cubicBezTo>
                        <a:pt x="23307" y="5559"/>
                        <a:pt x="23230" y="5579"/>
                        <a:pt x="23230" y="5579"/>
                      </a:cubicBezTo>
                      <a:cubicBezTo>
                        <a:pt x="21534" y="9437"/>
                        <a:pt x="16879" y="10622"/>
                        <a:pt x="12551" y="10622"/>
                      </a:cubicBezTo>
                      <a:cubicBezTo>
                        <a:pt x="10730" y="10622"/>
                        <a:pt x="8967" y="10412"/>
                        <a:pt x="7507" y="10103"/>
                      </a:cubicBezTo>
                      <a:cubicBezTo>
                        <a:pt x="5124" y="9599"/>
                        <a:pt x="2629" y="8533"/>
                        <a:pt x="1297" y="6380"/>
                      </a:cubicBezTo>
                      <a:cubicBezTo>
                        <a:pt x="1" y="4282"/>
                        <a:pt x="665" y="2272"/>
                        <a:pt x="61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5098;p59">
                  <a:extLst>
                    <a:ext uri="{FF2B5EF4-FFF2-40B4-BE49-F238E27FC236}">
                      <a16:creationId xmlns:a16="http://schemas.microsoft.com/office/drawing/2014/main" id="{AC47A27C-C2DE-203F-1BCE-A9389FE337D2}"/>
                    </a:ext>
                  </a:extLst>
                </p:cNvPr>
                <p:cNvSpPr/>
                <p:nvPr/>
              </p:nvSpPr>
              <p:spPr>
                <a:xfrm>
                  <a:off x="2755999" y="2244340"/>
                  <a:ext cx="17050" cy="1296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9" h="3338" extrusionOk="0">
                      <a:moveTo>
                        <a:pt x="144" y="0"/>
                      </a:moveTo>
                      <a:cubicBezTo>
                        <a:pt x="100" y="0"/>
                        <a:pt x="40" y="9"/>
                        <a:pt x="40" y="24"/>
                      </a:cubicBezTo>
                      <a:cubicBezTo>
                        <a:pt x="27" y="484"/>
                        <a:pt x="0" y="940"/>
                        <a:pt x="94" y="1392"/>
                      </a:cubicBezTo>
                      <a:cubicBezTo>
                        <a:pt x="223" y="2020"/>
                        <a:pt x="280" y="2653"/>
                        <a:pt x="267" y="3294"/>
                      </a:cubicBezTo>
                      <a:cubicBezTo>
                        <a:pt x="267" y="3294"/>
                        <a:pt x="333" y="3337"/>
                        <a:pt x="378" y="3337"/>
                      </a:cubicBezTo>
                      <a:cubicBezTo>
                        <a:pt x="400" y="3337"/>
                        <a:pt x="417" y="3326"/>
                        <a:pt x="418" y="3294"/>
                      </a:cubicBezTo>
                      <a:cubicBezTo>
                        <a:pt x="439" y="2184"/>
                        <a:pt x="175" y="1119"/>
                        <a:pt x="191" y="10"/>
                      </a:cubicBezTo>
                      <a:cubicBezTo>
                        <a:pt x="191" y="4"/>
                        <a:pt x="170" y="0"/>
                        <a:pt x="1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5099;p59">
                  <a:extLst>
                    <a:ext uri="{FF2B5EF4-FFF2-40B4-BE49-F238E27FC236}">
                      <a16:creationId xmlns:a16="http://schemas.microsoft.com/office/drawing/2014/main" id="{46A7253E-8547-ACE8-0A05-792D35905DB3}"/>
                    </a:ext>
                  </a:extLst>
                </p:cNvPr>
                <p:cNvSpPr/>
                <p:nvPr/>
              </p:nvSpPr>
              <p:spPr>
                <a:xfrm>
                  <a:off x="2308981" y="2294441"/>
                  <a:ext cx="5864" cy="713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" h="1836" extrusionOk="0">
                      <a:moveTo>
                        <a:pt x="76" y="0"/>
                      </a:moveTo>
                      <a:cubicBezTo>
                        <a:pt x="38" y="0"/>
                        <a:pt x="1" y="24"/>
                        <a:pt x="1" y="73"/>
                      </a:cubicBezTo>
                      <a:lnTo>
                        <a:pt x="1" y="1763"/>
                      </a:lnTo>
                      <a:cubicBezTo>
                        <a:pt x="1" y="1811"/>
                        <a:pt x="39" y="1836"/>
                        <a:pt x="76" y="1836"/>
                      </a:cubicBezTo>
                      <a:cubicBezTo>
                        <a:pt x="114" y="1836"/>
                        <a:pt x="151" y="1812"/>
                        <a:pt x="151" y="1763"/>
                      </a:cubicBezTo>
                      <a:lnTo>
                        <a:pt x="151" y="73"/>
                      </a:lnTo>
                      <a:cubicBezTo>
                        <a:pt x="151" y="24"/>
                        <a:pt x="113" y="0"/>
                        <a:pt x="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5100;p59">
                  <a:extLst>
                    <a:ext uri="{FF2B5EF4-FFF2-40B4-BE49-F238E27FC236}">
                      <a16:creationId xmlns:a16="http://schemas.microsoft.com/office/drawing/2014/main" id="{58ECB2B4-606A-C8BD-1080-C721CAF5B7DB}"/>
                    </a:ext>
                  </a:extLst>
                </p:cNvPr>
                <p:cNvSpPr/>
                <p:nvPr/>
              </p:nvSpPr>
              <p:spPr>
                <a:xfrm>
                  <a:off x="2352479" y="2325821"/>
                  <a:ext cx="114454" cy="72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7" h="1868" extrusionOk="0">
                      <a:moveTo>
                        <a:pt x="1623" y="1"/>
                      </a:moveTo>
                      <a:cubicBezTo>
                        <a:pt x="1606" y="1"/>
                        <a:pt x="1588" y="1"/>
                        <a:pt x="1570" y="2"/>
                      </a:cubicBezTo>
                      <a:cubicBezTo>
                        <a:pt x="737" y="28"/>
                        <a:pt x="266" y="841"/>
                        <a:pt x="16" y="1538"/>
                      </a:cubicBezTo>
                      <a:cubicBezTo>
                        <a:pt x="1" y="1580"/>
                        <a:pt x="32" y="1592"/>
                        <a:pt x="69" y="1592"/>
                      </a:cubicBezTo>
                      <a:cubicBezTo>
                        <a:pt x="111" y="1592"/>
                        <a:pt x="160" y="1578"/>
                        <a:pt x="160" y="1578"/>
                      </a:cubicBezTo>
                      <a:cubicBezTo>
                        <a:pt x="363" y="1011"/>
                        <a:pt x="714" y="337"/>
                        <a:pt x="1348" y="181"/>
                      </a:cubicBezTo>
                      <a:cubicBezTo>
                        <a:pt x="1466" y="152"/>
                        <a:pt x="1575" y="138"/>
                        <a:pt x="1676" y="138"/>
                      </a:cubicBezTo>
                      <a:cubicBezTo>
                        <a:pt x="2502" y="138"/>
                        <a:pt x="2786" y="1043"/>
                        <a:pt x="2709" y="1796"/>
                      </a:cubicBezTo>
                      <a:cubicBezTo>
                        <a:pt x="2705" y="1843"/>
                        <a:pt x="2739" y="1867"/>
                        <a:pt x="2777" y="1867"/>
                      </a:cubicBezTo>
                      <a:cubicBezTo>
                        <a:pt x="2814" y="1867"/>
                        <a:pt x="2854" y="1843"/>
                        <a:pt x="2859" y="1796"/>
                      </a:cubicBezTo>
                      <a:cubicBezTo>
                        <a:pt x="2946" y="931"/>
                        <a:pt x="2629" y="1"/>
                        <a:pt x="16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5101;p59">
                  <a:extLst>
                    <a:ext uri="{FF2B5EF4-FFF2-40B4-BE49-F238E27FC236}">
                      <a16:creationId xmlns:a16="http://schemas.microsoft.com/office/drawing/2014/main" id="{08602765-493F-4A26-2812-DB36BC04A9D4}"/>
                    </a:ext>
                  </a:extLst>
                </p:cNvPr>
                <p:cNvSpPr/>
                <p:nvPr/>
              </p:nvSpPr>
              <p:spPr>
                <a:xfrm>
                  <a:off x="2211965" y="2381048"/>
                  <a:ext cx="261143" cy="5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4" h="1411" extrusionOk="0">
                      <a:moveTo>
                        <a:pt x="4546" y="1"/>
                      </a:moveTo>
                      <a:cubicBezTo>
                        <a:pt x="2990" y="1"/>
                        <a:pt x="1400" y="530"/>
                        <a:pt x="71" y="1272"/>
                      </a:cubicBezTo>
                      <a:cubicBezTo>
                        <a:pt x="0" y="1312"/>
                        <a:pt x="44" y="1411"/>
                        <a:pt x="110" y="1411"/>
                      </a:cubicBezTo>
                      <a:cubicBezTo>
                        <a:pt x="122" y="1411"/>
                        <a:pt x="135" y="1408"/>
                        <a:pt x="147" y="1401"/>
                      </a:cubicBezTo>
                      <a:cubicBezTo>
                        <a:pt x="1452" y="674"/>
                        <a:pt x="3018" y="154"/>
                        <a:pt x="4549" y="154"/>
                      </a:cubicBezTo>
                      <a:cubicBezTo>
                        <a:pt x="5250" y="154"/>
                        <a:pt x="5945" y="263"/>
                        <a:pt x="6603" y="512"/>
                      </a:cubicBezTo>
                      <a:cubicBezTo>
                        <a:pt x="6612" y="516"/>
                        <a:pt x="6621" y="517"/>
                        <a:pt x="6629" y="517"/>
                      </a:cubicBezTo>
                      <a:cubicBezTo>
                        <a:pt x="6700" y="517"/>
                        <a:pt x="6723" y="397"/>
                        <a:pt x="6643" y="367"/>
                      </a:cubicBezTo>
                      <a:cubicBezTo>
                        <a:pt x="5970" y="113"/>
                        <a:pt x="5262" y="1"/>
                        <a:pt x="454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1" name="Google Shape;5102;p59">
                  <a:extLst>
                    <a:ext uri="{FF2B5EF4-FFF2-40B4-BE49-F238E27FC236}">
                      <a16:creationId xmlns:a16="http://schemas.microsoft.com/office/drawing/2014/main" id="{D6FD3326-642D-B5A2-D71D-44100C564783}"/>
                    </a:ext>
                  </a:extLst>
                </p:cNvPr>
                <p:cNvSpPr/>
                <p:nvPr/>
              </p:nvSpPr>
              <p:spPr>
                <a:xfrm>
                  <a:off x="1723431" y="1523362"/>
                  <a:ext cx="1202836" cy="723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71" h="18637" extrusionOk="0">
                      <a:moveTo>
                        <a:pt x="14015" y="167"/>
                      </a:moveTo>
                      <a:cubicBezTo>
                        <a:pt x="15882" y="167"/>
                        <a:pt x="18186" y="393"/>
                        <a:pt x="19563" y="1572"/>
                      </a:cubicBezTo>
                      <a:cubicBezTo>
                        <a:pt x="19564" y="1573"/>
                        <a:pt x="19565" y="1574"/>
                        <a:pt x="19566" y="1574"/>
                      </a:cubicBezTo>
                      <a:lnTo>
                        <a:pt x="19566" y="1574"/>
                      </a:lnTo>
                      <a:cubicBezTo>
                        <a:pt x="19578" y="1586"/>
                        <a:pt x="19595" y="1593"/>
                        <a:pt x="19616" y="1594"/>
                      </a:cubicBezTo>
                      <a:cubicBezTo>
                        <a:pt x="23537" y="1635"/>
                        <a:pt x="26398" y="3440"/>
                        <a:pt x="28319" y="6857"/>
                      </a:cubicBezTo>
                      <a:cubicBezTo>
                        <a:pt x="29299" y="8600"/>
                        <a:pt x="30088" y="10614"/>
                        <a:pt x="30111" y="12643"/>
                      </a:cubicBezTo>
                      <a:cubicBezTo>
                        <a:pt x="30117" y="13042"/>
                        <a:pt x="30173" y="13927"/>
                        <a:pt x="29863" y="14260"/>
                      </a:cubicBezTo>
                      <a:cubicBezTo>
                        <a:pt x="29743" y="14390"/>
                        <a:pt x="29616" y="14444"/>
                        <a:pt x="29488" y="14444"/>
                      </a:cubicBezTo>
                      <a:cubicBezTo>
                        <a:pt x="28967" y="14444"/>
                        <a:pt x="28429" y="13548"/>
                        <a:pt x="28227" y="13198"/>
                      </a:cubicBezTo>
                      <a:cubicBezTo>
                        <a:pt x="28213" y="13173"/>
                        <a:pt x="28188" y="13162"/>
                        <a:pt x="28163" y="13162"/>
                      </a:cubicBezTo>
                      <a:cubicBezTo>
                        <a:pt x="28124" y="13162"/>
                        <a:pt x="28084" y="13189"/>
                        <a:pt x="28087" y="13236"/>
                      </a:cubicBezTo>
                      <a:cubicBezTo>
                        <a:pt x="28117" y="13960"/>
                        <a:pt x="28101" y="14691"/>
                        <a:pt x="28039" y="15413"/>
                      </a:cubicBezTo>
                      <a:cubicBezTo>
                        <a:pt x="27975" y="16171"/>
                        <a:pt x="27547" y="18514"/>
                        <a:pt x="26624" y="18514"/>
                      </a:cubicBezTo>
                      <a:cubicBezTo>
                        <a:pt x="26364" y="18514"/>
                        <a:pt x="26066" y="18329"/>
                        <a:pt x="25726" y="17873"/>
                      </a:cubicBezTo>
                      <a:cubicBezTo>
                        <a:pt x="25107" y="17045"/>
                        <a:pt x="25396" y="16121"/>
                        <a:pt x="25074" y="15255"/>
                      </a:cubicBezTo>
                      <a:cubicBezTo>
                        <a:pt x="24967" y="14966"/>
                        <a:pt x="24649" y="14663"/>
                        <a:pt x="24491" y="14393"/>
                      </a:cubicBezTo>
                      <a:cubicBezTo>
                        <a:pt x="23896" y="13381"/>
                        <a:pt x="23557" y="12302"/>
                        <a:pt x="23511" y="11126"/>
                      </a:cubicBezTo>
                      <a:cubicBezTo>
                        <a:pt x="23508" y="11078"/>
                        <a:pt x="23472" y="11054"/>
                        <a:pt x="23435" y="11054"/>
                      </a:cubicBezTo>
                      <a:cubicBezTo>
                        <a:pt x="23399" y="11054"/>
                        <a:pt x="23363" y="11078"/>
                        <a:pt x="23360" y="11126"/>
                      </a:cubicBezTo>
                      <a:cubicBezTo>
                        <a:pt x="23325" y="11790"/>
                        <a:pt x="23269" y="12475"/>
                        <a:pt x="23111" y="13122"/>
                      </a:cubicBezTo>
                      <a:cubicBezTo>
                        <a:pt x="23040" y="13417"/>
                        <a:pt x="22917" y="13997"/>
                        <a:pt x="22612" y="13997"/>
                      </a:cubicBezTo>
                      <a:cubicBezTo>
                        <a:pt x="22532" y="13997"/>
                        <a:pt x="22439" y="13956"/>
                        <a:pt x="22331" y="13860"/>
                      </a:cubicBezTo>
                      <a:cubicBezTo>
                        <a:pt x="22093" y="13648"/>
                        <a:pt x="21982" y="12890"/>
                        <a:pt x="21895" y="12595"/>
                      </a:cubicBezTo>
                      <a:cubicBezTo>
                        <a:pt x="21225" y="10310"/>
                        <a:pt x="20686" y="7994"/>
                        <a:pt x="19681" y="5823"/>
                      </a:cubicBezTo>
                      <a:cubicBezTo>
                        <a:pt x="19669" y="5797"/>
                        <a:pt x="19647" y="5786"/>
                        <a:pt x="19624" y="5786"/>
                      </a:cubicBezTo>
                      <a:cubicBezTo>
                        <a:pt x="19591" y="5786"/>
                        <a:pt x="19556" y="5808"/>
                        <a:pt x="19544" y="5840"/>
                      </a:cubicBezTo>
                      <a:cubicBezTo>
                        <a:pt x="18946" y="7434"/>
                        <a:pt x="18547" y="9067"/>
                        <a:pt x="18263" y="10742"/>
                      </a:cubicBezTo>
                      <a:cubicBezTo>
                        <a:pt x="18130" y="11531"/>
                        <a:pt x="18146" y="13201"/>
                        <a:pt x="17550" y="13820"/>
                      </a:cubicBezTo>
                      <a:cubicBezTo>
                        <a:pt x="17404" y="13971"/>
                        <a:pt x="17262" y="14038"/>
                        <a:pt x="17124" y="14038"/>
                      </a:cubicBezTo>
                      <a:cubicBezTo>
                        <a:pt x="16135" y="14038"/>
                        <a:pt x="15360" y="10593"/>
                        <a:pt x="15225" y="9874"/>
                      </a:cubicBezTo>
                      <a:cubicBezTo>
                        <a:pt x="15219" y="9839"/>
                        <a:pt x="15185" y="9821"/>
                        <a:pt x="15152" y="9821"/>
                      </a:cubicBezTo>
                      <a:cubicBezTo>
                        <a:pt x="15119" y="9821"/>
                        <a:pt x="15086" y="9838"/>
                        <a:pt x="15080" y="9874"/>
                      </a:cubicBezTo>
                      <a:cubicBezTo>
                        <a:pt x="14949" y="10725"/>
                        <a:pt x="14645" y="13635"/>
                        <a:pt x="13667" y="13741"/>
                      </a:cubicBezTo>
                      <a:cubicBezTo>
                        <a:pt x="13644" y="13743"/>
                        <a:pt x="13622" y="13744"/>
                        <a:pt x="13601" y="13744"/>
                      </a:cubicBezTo>
                      <a:cubicBezTo>
                        <a:pt x="12786" y="13744"/>
                        <a:pt x="12375" y="12092"/>
                        <a:pt x="12220" y="11479"/>
                      </a:cubicBezTo>
                      <a:cubicBezTo>
                        <a:pt x="11856" y="10035"/>
                        <a:pt x="11849" y="8536"/>
                        <a:pt x="11976" y="7061"/>
                      </a:cubicBezTo>
                      <a:cubicBezTo>
                        <a:pt x="11980" y="7017"/>
                        <a:pt x="11937" y="6987"/>
                        <a:pt x="11896" y="6987"/>
                      </a:cubicBezTo>
                      <a:cubicBezTo>
                        <a:pt x="11872" y="6987"/>
                        <a:pt x="11848" y="6998"/>
                        <a:pt x="11837" y="7024"/>
                      </a:cubicBezTo>
                      <a:cubicBezTo>
                        <a:pt x="10964" y="8954"/>
                        <a:pt x="10550" y="11021"/>
                        <a:pt x="10234" y="13103"/>
                      </a:cubicBezTo>
                      <a:cubicBezTo>
                        <a:pt x="10129" y="13789"/>
                        <a:pt x="9959" y="15035"/>
                        <a:pt x="9272" y="15035"/>
                      </a:cubicBezTo>
                      <a:cubicBezTo>
                        <a:pt x="9095" y="15035"/>
                        <a:pt x="8886" y="14953"/>
                        <a:pt x="8634" y="14760"/>
                      </a:cubicBezTo>
                      <a:cubicBezTo>
                        <a:pt x="7572" y="13941"/>
                        <a:pt x="7147" y="12353"/>
                        <a:pt x="6944" y="11106"/>
                      </a:cubicBezTo>
                      <a:cubicBezTo>
                        <a:pt x="6937" y="11069"/>
                        <a:pt x="6909" y="11052"/>
                        <a:pt x="6879" y="11052"/>
                      </a:cubicBezTo>
                      <a:cubicBezTo>
                        <a:pt x="6840" y="11052"/>
                        <a:pt x="6797" y="11080"/>
                        <a:pt x="6795" y="11126"/>
                      </a:cubicBezTo>
                      <a:cubicBezTo>
                        <a:pt x="6749" y="12302"/>
                        <a:pt x="6409" y="13381"/>
                        <a:pt x="5815" y="14393"/>
                      </a:cubicBezTo>
                      <a:cubicBezTo>
                        <a:pt x="5658" y="14661"/>
                        <a:pt x="5344" y="14960"/>
                        <a:pt x="5236" y="15245"/>
                      </a:cubicBezTo>
                      <a:cubicBezTo>
                        <a:pt x="4906" y="16110"/>
                        <a:pt x="5199" y="17043"/>
                        <a:pt x="4581" y="17873"/>
                      </a:cubicBezTo>
                      <a:cubicBezTo>
                        <a:pt x="4242" y="18327"/>
                        <a:pt x="3944" y="18511"/>
                        <a:pt x="3685" y="18511"/>
                      </a:cubicBezTo>
                      <a:cubicBezTo>
                        <a:pt x="2783" y="18511"/>
                        <a:pt x="2347" y="16292"/>
                        <a:pt x="2277" y="15529"/>
                      </a:cubicBezTo>
                      <a:cubicBezTo>
                        <a:pt x="2207" y="14768"/>
                        <a:pt x="2187" y="13998"/>
                        <a:pt x="2219" y="13236"/>
                      </a:cubicBezTo>
                      <a:cubicBezTo>
                        <a:pt x="2221" y="13189"/>
                        <a:pt x="2182" y="13162"/>
                        <a:pt x="2143" y="13162"/>
                      </a:cubicBezTo>
                      <a:cubicBezTo>
                        <a:pt x="2118" y="13162"/>
                        <a:pt x="2093" y="13173"/>
                        <a:pt x="2079" y="13198"/>
                      </a:cubicBezTo>
                      <a:cubicBezTo>
                        <a:pt x="1888" y="13529"/>
                        <a:pt x="1647" y="13975"/>
                        <a:pt x="1336" y="14202"/>
                      </a:cubicBezTo>
                      <a:cubicBezTo>
                        <a:pt x="1109" y="14367"/>
                        <a:pt x="934" y="14439"/>
                        <a:pt x="795" y="14439"/>
                      </a:cubicBezTo>
                      <a:cubicBezTo>
                        <a:pt x="505" y="14439"/>
                        <a:pt x="380" y="14123"/>
                        <a:pt x="294" y="13694"/>
                      </a:cubicBezTo>
                      <a:cubicBezTo>
                        <a:pt x="42" y="12433"/>
                        <a:pt x="317" y="11033"/>
                        <a:pt x="682" y="9825"/>
                      </a:cubicBezTo>
                      <a:cubicBezTo>
                        <a:pt x="1487" y="7150"/>
                        <a:pt x="3162" y="4659"/>
                        <a:pt x="5353" y="2923"/>
                      </a:cubicBezTo>
                      <a:cubicBezTo>
                        <a:pt x="7577" y="1162"/>
                        <a:pt x="10318" y="274"/>
                        <a:pt x="13140" y="182"/>
                      </a:cubicBezTo>
                      <a:cubicBezTo>
                        <a:pt x="13416" y="173"/>
                        <a:pt x="13710" y="167"/>
                        <a:pt x="14015" y="167"/>
                      </a:cubicBezTo>
                      <a:close/>
                      <a:moveTo>
                        <a:pt x="14138" y="0"/>
                      </a:moveTo>
                      <a:cubicBezTo>
                        <a:pt x="13510" y="0"/>
                        <a:pt x="12911" y="31"/>
                        <a:pt x="12378" y="74"/>
                      </a:cubicBezTo>
                      <a:cubicBezTo>
                        <a:pt x="9204" y="330"/>
                        <a:pt x="6233" y="1651"/>
                        <a:pt x="4004" y="3938"/>
                      </a:cubicBezTo>
                      <a:cubicBezTo>
                        <a:pt x="1811" y="6187"/>
                        <a:pt x="126" y="9378"/>
                        <a:pt x="67" y="12564"/>
                      </a:cubicBezTo>
                      <a:cubicBezTo>
                        <a:pt x="58" y="13037"/>
                        <a:pt x="1" y="14360"/>
                        <a:pt x="551" y="14634"/>
                      </a:cubicBezTo>
                      <a:cubicBezTo>
                        <a:pt x="621" y="14669"/>
                        <a:pt x="695" y="14685"/>
                        <a:pt x="770" y="14685"/>
                      </a:cubicBezTo>
                      <a:cubicBezTo>
                        <a:pt x="1265" y="14685"/>
                        <a:pt x="1816" y="13989"/>
                        <a:pt x="1983" y="13633"/>
                      </a:cubicBezTo>
                      <a:cubicBezTo>
                        <a:pt x="2037" y="13518"/>
                        <a:pt x="2069" y="13422"/>
                        <a:pt x="2086" y="13362"/>
                      </a:cubicBezTo>
                      <a:lnTo>
                        <a:pt x="2086" y="13362"/>
                      </a:lnTo>
                      <a:cubicBezTo>
                        <a:pt x="2079" y="13403"/>
                        <a:pt x="2070" y="13463"/>
                        <a:pt x="2060" y="13545"/>
                      </a:cubicBezTo>
                      <a:cubicBezTo>
                        <a:pt x="2007" y="14002"/>
                        <a:pt x="2060" y="14505"/>
                        <a:pt x="2086" y="14962"/>
                      </a:cubicBezTo>
                      <a:cubicBezTo>
                        <a:pt x="2139" y="15932"/>
                        <a:pt x="2193" y="17126"/>
                        <a:pt x="2717" y="17977"/>
                      </a:cubicBezTo>
                      <a:cubicBezTo>
                        <a:pt x="2946" y="18350"/>
                        <a:pt x="3264" y="18590"/>
                        <a:pt x="3653" y="18590"/>
                      </a:cubicBezTo>
                      <a:cubicBezTo>
                        <a:pt x="3782" y="18590"/>
                        <a:pt x="3919" y="18564"/>
                        <a:pt x="4062" y="18508"/>
                      </a:cubicBezTo>
                      <a:cubicBezTo>
                        <a:pt x="4967" y="18155"/>
                        <a:pt x="5212" y="16916"/>
                        <a:pt x="5318" y="16077"/>
                      </a:cubicBezTo>
                      <a:cubicBezTo>
                        <a:pt x="5425" y="15232"/>
                        <a:pt x="5565" y="15141"/>
                        <a:pt x="6013" y="14348"/>
                      </a:cubicBezTo>
                      <a:cubicBezTo>
                        <a:pt x="6373" y="13712"/>
                        <a:pt x="6659" y="13023"/>
                        <a:pt x="6814" y="12307"/>
                      </a:cubicBezTo>
                      <a:cubicBezTo>
                        <a:pt x="6833" y="12221"/>
                        <a:pt x="6906" y="11867"/>
                        <a:pt x="6918" y="11672"/>
                      </a:cubicBezTo>
                      <a:lnTo>
                        <a:pt x="6918" y="11672"/>
                      </a:lnTo>
                      <a:cubicBezTo>
                        <a:pt x="6994" y="12010"/>
                        <a:pt x="7242" y="12893"/>
                        <a:pt x="7285" y="12999"/>
                      </a:cubicBezTo>
                      <a:cubicBezTo>
                        <a:pt x="7569" y="13693"/>
                        <a:pt x="8553" y="15210"/>
                        <a:pt x="9350" y="15210"/>
                      </a:cubicBezTo>
                      <a:cubicBezTo>
                        <a:pt x="9659" y="15210"/>
                        <a:pt x="9940" y="14982"/>
                        <a:pt x="10142" y="14388"/>
                      </a:cubicBezTo>
                      <a:cubicBezTo>
                        <a:pt x="10731" y="12653"/>
                        <a:pt x="10711" y="10716"/>
                        <a:pt x="11275" y="8947"/>
                      </a:cubicBezTo>
                      <a:cubicBezTo>
                        <a:pt x="11356" y="8694"/>
                        <a:pt x="11551" y="7751"/>
                        <a:pt x="11793" y="7319"/>
                      </a:cubicBezTo>
                      <a:lnTo>
                        <a:pt x="11793" y="7319"/>
                      </a:lnTo>
                      <a:cubicBezTo>
                        <a:pt x="11474" y="7988"/>
                        <a:pt x="11792" y="9868"/>
                        <a:pt x="11857" y="10356"/>
                      </a:cubicBezTo>
                      <a:cubicBezTo>
                        <a:pt x="11923" y="10859"/>
                        <a:pt x="12551" y="13989"/>
                        <a:pt x="13588" y="13989"/>
                      </a:cubicBezTo>
                      <a:cubicBezTo>
                        <a:pt x="13741" y="13989"/>
                        <a:pt x="13904" y="13920"/>
                        <a:pt x="14075" y="13763"/>
                      </a:cubicBezTo>
                      <a:cubicBezTo>
                        <a:pt x="14734" y="13161"/>
                        <a:pt x="14884" y="11702"/>
                        <a:pt x="15049" y="10890"/>
                      </a:cubicBezTo>
                      <a:cubicBezTo>
                        <a:pt x="15067" y="10800"/>
                        <a:pt x="15134" y="10558"/>
                        <a:pt x="15174" y="10339"/>
                      </a:cubicBezTo>
                      <a:lnTo>
                        <a:pt x="15174" y="10339"/>
                      </a:lnTo>
                      <a:cubicBezTo>
                        <a:pt x="15221" y="10588"/>
                        <a:pt x="15289" y="10868"/>
                        <a:pt x="15302" y="10921"/>
                      </a:cubicBezTo>
                      <a:cubicBezTo>
                        <a:pt x="15434" y="11456"/>
                        <a:pt x="16116" y="14262"/>
                        <a:pt x="17091" y="14262"/>
                      </a:cubicBezTo>
                      <a:cubicBezTo>
                        <a:pt x="17260" y="14262"/>
                        <a:pt x="17438" y="14178"/>
                        <a:pt x="17624" y="13982"/>
                      </a:cubicBezTo>
                      <a:cubicBezTo>
                        <a:pt x="18295" y="13275"/>
                        <a:pt x="18258" y="11670"/>
                        <a:pt x="18408" y="10782"/>
                      </a:cubicBezTo>
                      <a:cubicBezTo>
                        <a:pt x="18574" y="9804"/>
                        <a:pt x="18769" y="8829"/>
                        <a:pt x="19032" y="7871"/>
                      </a:cubicBezTo>
                      <a:cubicBezTo>
                        <a:pt x="19111" y="7588"/>
                        <a:pt x="19327" y="6403"/>
                        <a:pt x="19610" y="6279"/>
                      </a:cubicBezTo>
                      <a:cubicBezTo>
                        <a:pt x="19616" y="6276"/>
                        <a:pt x="19623" y="6275"/>
                        <a:pt x="19629" y="6275"/>
                      </a:cubicBezTo>
                      <a:cubicBezTo>
                        <a:pt x="19839" y="6275"/>
                        <a:pt x="20262" y="7620"/>
                        <a:pt x="20367" y="7922"/>
                      </a:cubicBezTo>
                      <a:cubicBezTo>
                        <a:pt x="20921" y="9513"/>
                        <a:pt x="21305" y="11151"/>
                        <a:pt x="21787" y="12763"/>
                      </a:cubicBezTo>
                      <a:cubicBezTo>
                        <a:pt x="21879" y="13070"/>
                        <a:pt x="22090" y="14279"/>
                        <a:pt x="22575" y="14312"/>
                      </a:cubicBezTo>
                      <a:cubicBezTo>
                        <a:pt x="22583" y="14312"/>
                        <a:pt x="22591" y="14312"/>
                        <a:pt x="22599" y="14312"/>
                      </a:cubicBezTo>
                      <a:cubicBezTo>
                        <a:pt x="23179" y="14312"/>
                        <a:pt x="23311" y="12903"/>
                        <a:pt x="23361" y="12585"/>
                      </a:cubicBezTo>
                      <a:cubicBezTo>
                        <a:pt x="23379" y="12471"/>
                        <a:pt x="23412" y="12327"/>
                        <a:pt x="23444" y="12174"/>
                      </a:cubicBezTo>
                      <a:lnTo>
                        <a:pt x="23444" y="12174"/>
                      </a:lnTo>
                      <a:cubicBezTo>
                        <a:pt x="23502" y="12464"/>
                        <a:pt x="23603" y="12755"/>
                        <a:pt x="23690" y="13015"/>
                      </a:cubicBezTo>
                      <a:cubicBezTo>
                        <a:pt x="23973" y="13853"/>
                        <a:pt x="24696" y="14665"/>
                        <a:pt x="24933" y="15403"/>
                      </a:cubicBezTo>
                      <a:cubicBezTo>
                        <a:pt x="25208" y="16257"/>
                        <a:pt x="25012" y="17172"/>
                        <a:pt x="25594" y="17966"/>
                      </a:cubicBezTo>
                      <a:cubicBezTo>
                        <a:pt x="25945" y="18445"/>
                        <a:pt x="26270" y="18636"/>
                        <a:pt x="26562" y="18636"/>
                      </a:cubicBezTo>
                      <a:cubicBezTo>
                        <a:pt x="27418" y="18636"/>
                        <a:pt x="27992" y="16992"/>
                        <a:pt x="28113" y="16130"/>
                      </a:cubicBezTo>
                      <a:cubicBezTo>
                        <a:pt x="28238" y="15237"/>
                        <a:pt x="28187" y="14353"/>
                        <a:pt x="28235" y="13462"/>
                      </a:cubicBezTo>
                      <a:lnTo>
                        <a:pt x="28235" y="13462"/>
                      </a:lnTo>
                      <a:cubicBezTo>
                        <a:pt x="28337" y="13603"/>
                        <a:pt x="28421" y="13782"/>
                        <a:pt x="28522" y="13913"/>
                      </a:cubicBezTo>
                      <a:cubicBezTo>
                        <a:pt x="28712" y="14157"/>
                        <a:pt x="29083" y="14662"/>
                        <a:pt x="29453" y="14679"/>
                      </a:cubicBezTo>
                      <a:cubicBezTo>
                        <a:pt x="29466" y="14680"/>
                        <a:pt x="29479" y="14680"/>
                        <a:pt x="29492" y="14680"/>
                      </a:cubicBezTo>
                      <a:cubicBezTo>
                        <a:pt x="30970" y="14680"/>
                        <a:pt x="30008" y="10615"/>
                        <a:pt x="29822" y="9980"/>
                      </a:cubicBezTo>
                      <a:cubicBezTo>
                        <a:pt x="28910" y="6874"/>
                        <a:pt x="26917" y="3569"/>
                        <a:pt x="23841" y="2221"/>
                      </a:cubicBezTo>
                      <a:cubicBezTo>
                        <a:pt x="22514" y="1640"/>
                        <a:pt x="21081" y="1461"/>
                        <a:pt x="19644" y="1444"/>
                      </a:cubicBezTo>
                      <a:lnTo>
                        <a:pt x="19644" y="1444"/>
                      </a:lnTo>
                      <a:cubicBezTo>
                        <a:pt x="18280" y="296"/>
                        <a:pt x="16074" y="0"/>
                        <a:pt x="141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" name="Google Shape;5103;p59">
                  <a:extLst>
                    <a:ext uri="{FF2B5EF4-FFF2-40B4-BE49-F238E27FC236}">
                      <a16:creationId xmlns:a16="http://schemas.microsoft.com/office/drawing/2014/main" id="{F2CC5DF4-45DD-1384-34FC-382D42F2BC1C}"/>
                    </a:ext>
                  </a:extLst>
                </p:cNvPr>
                <p:cNvSpPr/>
                <p:nvPr/>
              </p:nvSpPr>
              <p:spPr>
                <a:xfrm>
                  <a:off x="2686635" y="2350638"/>
                  <a:ext cx="66257" cy="1019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6" h="2624" extrusionOk="0">
                      <a:moveTo>
                        <a:pt x="905" y="0"/>
                      </a:moveTo>
                      <a:cubicBezTo>
                        <a:pt x="572" y="0"/>
                        <a:pt x="426" y="343"/>
                        <a:pt x="316" y="613"/>
                      </a:cubicBezTo>
                      <a:cubicBezTo>
                        <a:pt x="155" y="1009"/>
                        <a:pt x="1" y="1598"/>
                        <a:pt x="130" y="2021"/>
                      </a:cubicBezTo>
                      <a:cubicBezTo>
                        <a:pt x="249" y="2413"/>
                        <a:pt x="809" y="2486"/>
                        <a:pt x="1136" y="2618"/>
                      </a:cubicBezTo>
                      <a:cubicBezTo>
                        <a:pt x="1146" y="2622"/>
                        <a:pt x="1155" y="2624"/>
                        <a:pt x="1163" y="2624"/>
                      </a:cubicBezTo>
                      <a:cubicBezTo>
                        <a:pt x="1232" y="2624"/>
                        <a:pt x="1255" y="2505"/>
                        <a:pt x="1176" y="2473"/>
                      </a:cubicBezTo>
                      <a:cubicBezTo>
                        <a:pt x="1026" y="2413"/>
                        <a:pt x="844" y="2362"/>
                        <a:pt x="701" y="2287"/>
                      </a:cubicBezTo>
                      <a:cubicBezTo>
                        <a:pt x="443" y="2151"/>
                        <a:pt x="290" y="1893"/>
                        <a:pt x="254" y="1610"/>
                      </a:cubicBezTo>
                      <a:cubicBezTo>
                        <a:pt x="217" y="1319"/>
                        <a:pt x="346" y="944"/>
                        <a:pt x="454" y="675"/>
                      </a:cubicBezTo>
                      <a:cubicBezTo>
                        <a:pt x="560" y="413"/>
                        <a:pt x="725" y="215"/>
                        <a:pt x="992" y="215"/>
                      </a:cubicBezTo>
                      <a:cubicBezTo>
                        <a:pt x="1045" y="215"/>
                        <a:pt x="1101" y="223"/>
                        <a:pt x="1162" y="239"/>
                      </a:cubicBezTo>
                      <a:cubicBezTo>
                        <a:pt x="1296" y="274"/>
                        <a:pt x="1427" y="362"/>
                        <a:pt x="1553" y="421"/>
                      </a:cubicBezTo>
                      <a:cubicBezTo>
                        <a:pt x="1565" y="426"/>
                        <a:pt x="1576" y="429"/>
                        <a:pt x="1587" y="429"/>
                      </a:cubicBezTo>
                      <a:cubicBezTo>
                        <a:pt x="1658" y="429"/>
                        <a:pt x="1705" y="326"/>
                        <a:pt x="1629" y="291"/>
                      </a:cubicBezTo>
                      <a:cubicBezTo>
                        <a:pt x="1426" y="197"/>
                        <a:pt x="1181" y="25"/>
                        <a:pt x="953" y="3"/>
                      </a:cubicBezTo>
                      <a:cubicBezTo>
                        <a:pt x="936" y="1"/>
                        <a:pt x="921" y="0"/>
                        <a:pt x="90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" name="Google Shape;5104;p59">
                  <a:extLst>
                    <a:ext uri="{FF2B5EF4-FFF2-40B4-BE49-F238E27FC236}">
                      <a16:creationId xmlns:a16="http://schemas.microsoft.com/office/drawing/2014/main" id="{F9743460-E07A-29F2-738B-834A4D8C23BD}"/>
                    </a:ext>
                  </a:extLst>
                </p:cNvPr>
                <p:cNvSpPr/>
                <p:nvPr/>
              </p:nvSpPr>
              <p:spPr>
                <a:xfrm>
                  <a:off x="2770019" y="2371650"/>
                  <a:ext cx="50256" cy="23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" h="595" extrusionOk="0">
                      <a:moveTo>
                        <a:pt x="122" y="1"/>
                      </a:moveTo>
                      <a:cubicBezTo>
                        <a:pt x="50" y="1"/>
                        <a:pt x="1" y="104"/>
                        <a:pt x="79" y="138"/>
                      </a:cubicBezTo>
                      <a:cubicBezTo>
                        <a:pt x="432" y="288"/>
                        <a:pt x="786" y="438"/>
                        <a:pt x="1139" y="588"/>
                      </a:cubicBezTo>
                      <a:cubicBezTo>
                        <a:pt x="1150" y="593"/>
                        <a:pt x="1161" y="595"/>
                        <a:pt x="1171" y="595"/>
                      </a:cubicBezTo>
                      <a:cubicBezTo>
                        <a:pt x="1244" y="595"/>
                        <a:pt x="1293" y="491"/>
                        <a:pt x="1215" y="458"/>
                      </a:cubicBezTo>
                      <a:cubicBezTo>
                        <a:pt x="862" y="308"/>
                        <a:pt x="508" y="158"/>
                        <a:pt x="155" y="7"/>
                      </a:cubicBezTo>
                      <a:cubicBezTo>
                        <a:pt x="144" y="3"/>
                        <a:pt x="133" y="1"/>
                        <a:pt x="1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4" name="Google Shape;5105;p59">
                  <a:extLst>
                    <a:ext uri="{FF2B5EF4-FFF2-40B4-BE49-F238E27FC236}">
                      <a16:creationId xmlns:a16="http://schemas.microsoft.com/office/drawing/2014/main" id="{A368E4FF-C4F2-E587-4BA2-AFC79CD9B2B0}"/>
                    </a:ext>
                  </a:extLst>
                </p:cNvPr>
                <p:cNvSpPr/>
                <p:nvPr/>
              </p:nvSpPr>
              <p:spPr>
                <a:xfrm>
                  <a:off x="2871423" y="2509833"/>
                  <a:ext cx="231083" cy="90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0" h="2325" extrusionOk="0">
                      <a:moveTo>
                        <a:pt x="271" y="0"/>
                      </a:moveTo>
                      <a:cubicBezTo>
                        <a:pt x="271" y="0"/>
                        <a:pt x="1" y="44"/>
                        <a:pt x="90" y="80"/>
                      </a:cubicBezTo>
                      <a:lnTo>
                        <a:pt x="320" y="181"/>
                      </a:lnTo>
                      <a:cubicBezTo>
                        <a:pt x="2171" y="931"/>
                        <a:pt x="3931" y="1691"/>
                        <a:pt x="5827" y="2320"/>
                      </a:cubicBezTo>
                      <a:cubicBezTo>
                        <a:pt x="5836" y="2323"/>
                        <a:pt x="5844" y="2325"/>
                        <a:pt x="5851" y="2325"/>
                      </a:cubicBezTo>
                      <a:cubicBezTo>
                        <a:pt x="5925" y="2325"/>
                        <a:pt x="5949" y="2203"/>
                        <a:pt x="5867" y="2175"/>
                      </a:cubicBezTo>
                      <a:cubicBezTo>
                        <a:pt x="3971" y="1546"/>
                        <a:pt x="2122" y="750"/>
                        <a:pt x="27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5" name="Google Shape;5106;p59">
                  <a:extLst>
                    <a:ext uri="{FF2B5EF4-FFF2-40B4-BE49-F238E27FC236}">
                      <a16:creationId xmlns:a16="http://schemas.microsoft.com/office/drawing/2014/main" id="{DE063C56-803B-1AFE-1354-B70F0C98FAAE}"/>
                    </a:ext>
                  </a:extLst>
                </p:cNvPr>
                <p:cNvSpPr/>
                <p:nvPr/>
              </p:nvSpPr>
              <p:spPr>
                <a:xfrm>
                  <a:off x="2756038" y="2459888"/>
                  <a:ext cx="16700" cy="10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0" h="269" extrusionOk="0">
                      <a:moveTo>
                        <a:pt x="85" y="0"/>
                      </a:moveTo>
                      <a:cubicBezTo>
                        <a:pt x="53" y="0"/>
                        <a:pt x="21" y="27"/>
                        <a:pt x="13" y="57"/>
                      </a:cubicBezTo>
                      <a:cubicBezTo>
                        <a:pt x="0" y="100"/>
                        <a:pt x="27" y="134"/>
                        <a:pt x="65" y="149"/>
                      </a:cubicBezTo>
                      <a:cubicBezTo>
                        <a:pt x="162" y="189"/>
                        <a:pt x="258" y="228"/>
                        <a:pt x="354" y="268"/>
                      </a:cubicBezTo>
                      <a:cubicBezTo>
                        <a:pt x="356" y="268"/>
                        <a:pt x="358" y="269"/>
                        <a:pt x="360" y="269"/>
                      </a:cubicBezTo>
                      <a:cubicBezTo>
                        <a:pt x="396" y="269"/>
                        <a:pt x="430" y="137"/>
                        <a:pt x="394" y="123"/>
                      </a:cubicBezTo>
                      <a:cubicBezTo>
                        <a:pt x="298" y="83"/>
                        <a:pt x="201" y="44"/>
                        <a:pt x="105" y="4"/>
                      </a:cubicBezTo>
                      <a:cubicBezTo>
                        <a:pt x="99" y="1"/>
                        <a:pt x="92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6" name="Google Shape;5107;p59">
                  <a:extLst>
                    <a:ext uri="{FF2B5EF4-FFF2-40B4-BE49-F238E27FC236}">
                      <a16:creationId xmlns:a16="http://schemas.microsoft.com/office/drawing/2014/main" id="{BB0E0037-C9B8-CF9D-CEFD-AF6702FC3D6E}"/>
                    </a:ext>
                  </a:extLst>
                </p:cNvPr>
                <p:cNvSpPr/>
                <p:nvPr/>
              </p:nvSpPr>
              <p:spPr>
                <a:xfrm>
                  <a:off x="1368729" y="2220921"/>
                  <a:ext cx="340644" cy="209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1" h="5393" extrusionOk="0">
                      <a:moveTo>
                        <a:pt x="1509" y="300"/>
                      </a:moveTo>
                      <a:cubicBezTo>
                        <a:pt x="2520" y="300"/>
                        <a:pt x="4133" y="1355"/>
                        <a:pt x="4708" y="1652"/>
                      </a:cubicBezTo>
                      <a:cubicBezTo>
                        <a:pt x="5415" y="2019"/>
                        <a:pt x="6111" y="2408"/>
                        <a:pt x="6793" y="2820"/>
                      </a:cubicBezTo>
                      <a:cubicBezTo>
                        <a:pt x="7075" y="2991"/>
                        <a:pt x="7747" y="3365"/>
                        <a:pt x="7995" y="3581"/>
                      </a:cubicBezTo>
                      <a:cubicBezTo>
                        <a:pt x="8106" y="3678"/>
                        <a:pt x="8348" y="3782"/>
                        <a:pt x="8416" y="4087"/>
                      </a:cubicBezTo>
                      <a:cubicBezTo>
                        <a:pt x="8499" y="4457"/>
                        <a:pt x="8336" y="5246"/>
                        <a:pt x="7752" y="5246"/>
                      </a:cubicBezTo>
                      <a:cubicBezTo>
                        <a:pt x="7713" y="5246"/>
                        <a:pt x="7672" y="5243"/>
                        <a:pt x="7629" y="5236"/>
                      </a:cubicBezTo>
                      <a:lnTo>
                        <a:pt x="7629" y="5236"/>
                      </a:lnTo>
                      <a:cubicBezTo>
                        <a:pt x="6276" y="4326"/>
                        <a:pt x="4873" y="3500"/>
                        <a:pt x="3415" y="2769"/>
                      </a:cubicBezTo>
                      <a:cubicBezTo>
                        <a:pt x="2810" y="2466"/>
                        <a:pt x="2197" y="2177"/>
                        <a:pt x="1576" y="1906"/>
                      </a:cubicBezTo>
                      <a:cubicBezTo>
                        <a:pt x="1054" y="1678"/>
                        <a:pt x="310" y="1480"/>
                        <a:pt x="793" y="655"/>
                      </a:cubicBezTo>
                      <a:cubicBezTo>
                        <a:pt x="942" y="400"/>
                        <a:pt x="1197" y="300"/>
                        <a:pt x="1509" y="300"/>
                      </a:cubicBezTo>
                      <a:close/>
                      <a:moveTo>
                        <a:pt x="1428" y="0"/>
                      </a:moveTo>
                      <a:cubicBezTo>
                        <a:pt x="720" y="0"/>
                        <a:pt x="1" y="1129"/>
                        <a:pt x="598" y="1655"/>
                      </a:cubicBezTo>
                      <a:cubicBezTo>
                        <a:pt x="904" y="1925"/>
                        <a:pt x="1531" y="2047"/>
                        <a:pt x="1914" y="2220"/>
                      </a:cubicBezTo>
                      <a:cubicBezTo>
                        <a:pt x="2453" y="2464"/>
                        <a:pt x="2987" y="2720"/>
                        <a:pt x="3514" y="2988"/>
                      </a:cubicBezTo>
                      <a:cubicBezTo>
                        <a:pt x="4905" y="3694"/>
                        <a:pt x="6244" y="4485"/>
                        <a:pt x="7538" y="5354"/>
                      </a:cubicBezTo>
                      <a:lnTo>
                        <a:pt x="7538" y="5354"/>
                      </a:lnTo>
                      <a:cubicBezTo>
                        <a:pt x="7546" y="5365"/>
                        <a:pt x="7558" y="5373"/>
                        <a:pt x="7574" y="5377"/>
                      </a:cubicBezTo>
                      <a:lnTo>
                        <a:pt x="7574" y="5377"/>
                      </a:lnTo>
                      <a:cubicBezTo>
                        <a:pt x="7584" y="5382"/>
                        <a:pt x="7593" y="5384"/>
                        <a:pt x="7602" y="5384"/>
                      </a:cubicBezTo>
                      <a:cubicBezTo>
                        <a:pt x="7605" y="5384"/>
                        <a:pt x="7607" y="5384"/>
                        <a:pt x="7610" y="5384"/>
                      </a:cubicBezTo>
                      <a:lnTo>
                        <a:pt x="7610" y="5384"/>
                      </a:lnTo>
                      <a:cubicBezTo>
                        <a:pt x="7651" y="5390"/>
                        <a:pt x="7692" y="5393"/>
                        <a:pt x="7731" y="5393"/>
                      </a:cubicBezTo>
                      <a:cubicBezTo>
                        <a:pt x="8223" y="5393"/>
                        <a:pt x="8538" y="4921"/>
                        <a:pt x="8640" y="4387"/>
                      </a:cubicBezTo>
                      <a:cubicBezTo>
                        <a:pt x="8770" y="3706"/>
                        <a:pt x="8198" y="3529"/>
                        <a:pt x="7668" y="3188"/>
                      </a:cubicBezTo>
                      <a:cubicBezTo>
                        <a:pt x="6462" y="2412"/>
                        <a:pt x="5205" y="1714"/>
                        <a:pt x="3916" y="1087"/>
                      </a:cubicBezTo>
                      <a:cubicBezTo>
                        <a:pt x="3275" y="774"/>
                        <a:pt x="2201" y="39"/>
                        <a:pt x="1462" y="1"/>
                      </a:cubicBezTo>
                      <a:cubicBezTo>
                        <a:pt x="1451" y="1"/>
                        <a:pt x="1439" y="0"/>
                        <a:pt x="142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7" name="Google Shape;5108;p59">
                  <a:extLst>
                    <a:ext uri="{FF2B5EF4-FFF2-40B4-BE49-F238E27FC236}">
                      <a16:creationId xmlns:a16="http://schemas.microsoft.com/office/drawing/2014/main" id="{671D3C3B-593A-6CA7-0D35-6E6A299B0C62}"/>
                    </a:ext>
                  </a:extLst>
                </p:cNvPr>
                <p:cNvSpPr/>
                <p:nvPr/>
              </p:nvSpPr>
              <p:spPr>
                <a:xfrm>
                  <a:off x="1417548" y="2330948"/>
                  <a:ext cx="100861" cy="74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924" extrusionOk="0">
                      <a:moveTo>
                        <a:pt x="1006" y="173"/>
                      </a:moveTo>
                      <a:cubicBezTo>
                        <a:pt x="1271" y="173"/>
                        <a:pt x="1894" y="451"/>
                        <a:pt x="2028" y="587"/>
                      </a:cubicBezTo>
                      <a:cubicBezTo>
                        <a:pt x="2302" y="862"/>
                        <a:pt x="2149" y="1010"/>
                        <a:pt x="2027" y="1217"/>
                      </a:cubicBezTo>
                      <a:cubicBezTo>
                        <a:pt x="1966" y="1318"/>
                        <a:pt x="1873" y="1579"/>
                        <a:pt x="1777" y="1642"/>
                      </a:cubicBezTo>
                      <a:cubicBezTo>
                        <a:pt x="1607" y="1660"/>
                        <a:pt x="1437" y="1680"/>
                        <a:pt x="1268" y="1698"/>
                      </a:cubicBezTo>
                      <a:cubicBezTo>
                        <a:pt x="1188" y="1658"/>
                        <a:pt x="1109" y="1618"/>
                        <a:pt x="1029" y="1578"/>
                      </a:cubicBezTo>
                      <a:cubicBezTo>
                        <a:pt x="876" y="1502"/>
                        <a:pt x="722" y="1427"/>
                        <a:pt x="568" y="1353"/>
                      </a:cubicBezTo>
                      <a:cubicBezTo>
                        <a:pt x="227" y="1136"/>
                        <a:pt x="510" y="810"/>
                        <a:pt x="626" y="612"/>
                      </a:cubicBezTo>
                      <a:cubicBezTo>
                        <a:pt x="694" y="497"/>
                        <a:pt x="814" y="247"/>
                        <a:pt x="920" y="189"/>
                      </a:cubicBezTo>
                      <a:cubicBezTo>
                        <a:pt x="941" y="178"/>
                        <a:pt x="970" y="173"/>
                        <a:pt x="1006" y="173"/>
                      </a:cubicBezTo>
                      <a:close/>
                      <a:moveTo>
                        <a:pt x="1076" y="1"/>
                      </a:moveTo>
                      <a:cubicBezTo>
                        <a:pt x="921" y="1"/>
                        <a:pt x="794" y="78"/>
                        <a:pt x="694" y="207"/>
                      </a:cubicBezTo>
                      <a:cubicBezTo>
                        <a:pt x="430" y="545"/>
                        <a:pt x="1" y="1146"/>
                        <a:pt x="474" y="1471"/>
                      </a:cubicBezTo>
                      <a:lnTo>
                        <a:pt x="474" y="1471"/>
                      </a:lnTo>
                      <a:cubicBezTo>
                        <a:pt x="479" y="1475"/>
                        <a:pt x="485" y="1480"/>
                        <a:pt x="492" y="1483"/>
                      </a:cubicBezTo>
                      <a:cubicBezTo>
                        <a:pt x="492" y="1483"/>
                        <a:pt x="492" y="1483"/>
                        <a:pt x="492" y="1483"/>
                      </a:cubicBezTo>
                      <a:lnTo>
                        <a:pt x="492" y="1483"/>
                      </a:lnTo>
                      <a:cubicBezTo>
                        <a:pt x="498" y="1487"/>
                        <a:pt x="504" y="1490"/>
                        <a:pt x="510" y="1492"/>
                      </a:cubicBezTo>
                      <a:lnTo>
                        <a:pt x="510" y="1492"/>
                      </a:lnTo>
                      <a:cubicBezTo>
                        <a:pt x="793" y="1633"/>
                        <a:pt x="1178" y="1924"/>
                        <a:pt x="1511" y="1924"/>
                      </a:cubicBezTo>
                      <a:cubicBezTo>
                        <a:pt x="1657" y="1924"/>
                        <a:pt x="1793" y="1868"/>
                        <a:pt x="1906" y="1718"/>
                      </a:cubicBezTo>
                      <a:cubicBezTo>
                        <a:pt x="2165" y="1375"/>
                        <a:pt x="2597" y="779"/>
                        <a:pt x="2104" y="456"/>
                      </a:cubicBezTo>
                      <a:cubicBezTo>
                        <a:pt x="1863" y="298"/>
                        <a:pt x="1451" y="58"/>
                        <a:pt x="1163" y="9"/>
                      </a:cubicBezTo>
                      <a:cubicBezTo>
                        <a:pt x="1133" y="3"/>
                        <a:pt x="1104" y="1"/>
                        <a:pt x="10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8" name="Google Shape;5109;p59">
                  <a:extLst>
                    <a:ext uri="{FF2B5EF4-FFF2-40B4-BE49-F238E27FC236}">
                      <a16:creationId xmlns:a16="http://schemas.microsoft.com/office/drawing/2014/main" id="{E44B84A1-AAFE-1646-8F6C-26BB5DF12B5C}"/>
                    </a:ext>
                  </a:extLst>
                </p:cNvPr>
                <p:cNvSpPr/>
                <p:nvPr/>
              </p:nvSpPr>
              <p:spPr>
                <a:xfrm>
                  <a:off x="1500271" y="2369319"/>
                  <a:ext cx="88122" cy="803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2070" extrusionOk="0">
                      <a:moveTo>
                        <a:pt x="868" y="144"/>
                      </a:moveTo>
                      <a:cubicBezTo>
                        <a:pt x="946" y="144"/>
                        <a:pt x="1029" y="178"/>
                        <a:pt x="1118" y="245"/>
                      </a:cubicBezTo>
                      <a:cubicBezTo>
                        <a:pt x="1406" y="383"/>
                        <a:pt x="1728" y="551"/>
                        <a:pt x="1955" y="770"/>
                      </a:cubicBezTo>
                      <a:cubicBezTo>
                        <a:pt x="2141" y="878"/>
                        <a:pt x="2153" y="1033"/>
                        <a:pt x="1991" y="1237"/>
                      </a:cubicBezTo>
                      <a:cubicBezTo>
                        <a:pt x="1945" y="1325"/>
                        <a:pt x="1898" y="1412"/>
                        <a:pt x="1851" y="1499"/>
                      </a:cubicBezTo>
                      <a:cubicBezTo>
                        <a:pt x="1737" y="1710"/>
                        <a:pt x="1698" y="1872"/>
                        <a:pt x="1471" y="1872"/>
                      </a:cubicBezTo>
                      <a:cubicBezTo>
                        <a:pt x="1396" y="1872"/>
                        <a:pt x="1299" y="1854"/>
                        <a:pt x="1171" y="1814"/>
                      </a:cubicBezTo>
                      <a:cubicBezTo>
                        <a:pt x="893" y="1725"/>
                        <a:pt x="593" y="1483"/>
                        <a:pt x="337" y="1341"/>
                      </a:cubicBezTo>
                      <a:cubicBezTo>
                        <a:pt x="44" y="1124"/>
                        <a:pt x="295" y="769"/>
                        <a:pt x="454" y="542"/>
                      </a:cubicBezTo>
                      <a:cubicBezTo>
                        <a:pt x="479" y="500"/>
                        <a:pt x="505" y="457"/>
                        <a:pt x="530" y="414"/>
                      </a:cubicBezTo>
                      <a:cubicBezTo>
                        <a:pt x="629" y="234"/>
                        <a:pt x="741" y="144"/>
                        <a:pt x="868" y="144"/>
                      </a:cubicBezTo>
                      <a:close/>
                      <a:moveTo>
                        <a:pt x="848" y="1"/>
                      </a:moveTo>
                      <a:cubicBezTo>
                        <a:pt x="742" y="1"/>
                        <a:pt x="639" y="36"/>
                        <a:pt x="550" y="118"/>
                      </a:cubicBezTo>
                      <a:cubicBezTo>
                        <a:pt x="419" y="239"/>
                        <a:pt x="335" y="447"/>
                        <a:pt x="247" y="597"/>
                      </a:cubicBezTo>
                      <a:cubicBezTo>
                        <a:pt x="178" y="714"/>
                        <a:pt x="76" y="843"/>
                        <a:pt x="46" y="979"/>
                      </a:cubicBezTo>
                      <a:cubicBezTo>
                        <a:pt x="1" y="1184"/>
                        <a:pt x="91" y="1337"/>
                        <a:pt x="242" y="1457"/>
                      </a:cubicBezTo>
                      <a:lnTo>
                        <a:pt x="242" y="1457"/>
                      </a:lnTo>
                      <a:cubicBezTo>
                        <a:pt x="247" y="1462"/>
                        <a:pt x="254" y="1467"/>
                        <a:pt x="262" y="1471"/>
                      </a:cubicBezTo>
                      <a:cubicBezTo>
                        <a:pt x="262" y="1471"/>
                        <a:pt x="262" y="1471"/>
                        <a:pt x="262" y="1471"/>
                      </a:cubicBezTo>
                      <a:lnTo>
                        <a:pt x="262" y="1471"/>
                      </a:lnTo>
                      <a:cubicBezTo>
                        <a:pt x="268" y="1476"/>
                        <a:pt x="274" y="1480"/>
                        <a:pt x="280" y="1482"/>
                      </a:cubicBezTo>
                      <a:lnTo>
                        <a:pt x="280" y="1482"/>
                      </a:lnTo>
                      <a:cubicBezTo>
                        <a:pt x="594" y="1657"/>
                        <a:pt x="906" y="1881"/>
                        <a:pt x="1235" y="2022"/>
                      </a:cubicBezTo>
                      <a:cubicBezTo>
                        <a:pt x="1308" y="2054"/>
                        <a:pt x="1380" y="2070"/>
                        <a:pt x="1451" y="2070"/>
                      </a:cubicBezTo>
                      <a:cubicBezTo>
                        <a:pt x="1566" y="2070"/>
                        <a:pt x="1675" y="2027"/>
                        <a:pt x="1769" y="1934"/>
                      </a:cubicBezTo>
                      <a:cubicBezTo>
                        <a:pt x="1936" y="1772"/>
                        <a:pt x="2191" y="1303"/>
                        <a:pt x="2233" y="1067"/>
                      </a:cubicBezTo>
                      <a:cubicBezTo>
                        <a:pt x="2269" y="865"/>
                        <a:pt x="2182" y="708"/>
                        <a:pt x="2025" y="589"/>
                      </a:cubicBezTo>
                      <a:cubicBezTo>
                        <a:pt x="1758" y="387"/>
                        <a:pt x="1373" y="163"/>
                        <a:pt x="1060" y="43"/>
                      </a:cubicBezTo>
                      <a:cubicBezTo>
                        <a:pt x="989" y="16"/>
                        <a:pt x="918" y="1"/>
                        <a:pt x="84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9" name="Google Shape;5110;p59">
                  <a:extLst>
                    <a:ext uri="{FF2B5EF4-FFF2-40B4-BE49-F238E27FC236}">
                      <a16:creationId xmlns:a16="http://schemas.microsoft.com/office/drawing/2014/main" id="{F5C32D07-876A-46CE-AC86-EAC3E651873C}"/>
                    </a:ext>
                  </a:extLst>
                </p:cNvPr>
                <p:cNvSpPr/>
                <p:nvPr/>
              </p:nvSpPr>
              <p:spPr>
                <a:xfrm>
                  <a:off x="1338164" y="2293586"/>
                  <a:ext cx="95890" cy="76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1967" extrusionOk="0">
                      <a:moveTo>
                        <a:pt x="1042" y="194"/>
                      </a:moveTo>
                      <a:cubicBezTo>
                        <a:pt x="1067" y="194"/>
                        <a:pt x="1091" y="197"/>
                        <a:pt x="1115" y="202"/>
                      </a:cubicBezTo>
                      <a:cubicBezTo>
                        <a:pt x="1448" y="278"/>
                        <a:pt x="1792" y="482"/>
                        <a:pt x="2101" y="616"/>
                      </a:cubicBezTo>
                      <a:cubicBezTo>
                        <a:pt x="2395" y="800"/>
                        <a:pt x="2127" y="1301"/>
                        <a:pt x="1982" y="1485"/>
                      </a:cubicBezTo>
                      <a:cubicBezTo>
                        <a:pt x="1842" y="1663"/>
                        <a:pt x="1676" y="1733"/>
                        <a:pt x="1502" y="1733"/>
                      </a:cubicBezTo>
                      <a:cubicBezTo>
                        <a:pt x="1392" y="1733"/>
                        <a:pt x="1278" y="1705"/>
                        <a:pt x="1167" y="1657"/>
                      </a:cubicBezTo>
                      <a:cubicBezTo>
                        <a:pt x="974" y="1573"/>
                        <a:pt x="678" y="1508"/>
                        <a:pt x="512" y="1382"/>
                      </a:cubicBezTo>
                      <a:cubicBezTo>
                        <a:pt x="0" y="996"/>
                        <a:pt x="602" y="194"/>
                        <a:pt x="1042" y="194"/>
                      </a:cubicBezTo>
                      <a:close/>
                      <a:moveTo>
                        <a:pt x="888" y="1"/>
                      </a:moveTo>
                      <a:cubicBezTo>
                        <a:pt x="771" y="1"/>
                        <a:pt x="664" y="43"/>
                        <a:pt x="564" y="152"/>
                      </a:cubicBezTo>
                      <a:cubicBezTo>
                        <a:pt x="398" y="332"/>
                        <a:pt x="140" y="733"/>
                        <a:pt x="97" y="978"/>
                      </a:cubicBezTo>
                      <a:cubicBezTo>
                        <a:pt x="58" y="1200"/>
                        <a:pt x="164" y="1374"/>
                        <a:pt x="355" y="1480"/>
                      </a:cubicBezTo>
                      <a:cubicBezTo>
                        <a:pt x="667" y="1652"/>
                        <a:pt x="1085" y="1834"/>
                        <a:pt x="1426" y="1933"/>
                      </a:cubicBezTo>
                      <a:cubicBezTo>
                        <a:pt x="1497" y="1953"/>
                        <a:pt x="1565" y="1966"/>
                        <a:pt x="1630" y="1966"/>
                      </a:cubicBezTo>
                      <a:cubicBezTo>
                        <a:pt x="1732" y="1966"/>
                        <a:pt x="1829" y="1935"/>
                        <a:pt x="1920" y="1853"/>
                      </a:cubicBezTo>
                      <a:cubicBezTo>
                        <a:pt x="2054" y="1734"/>
                        <a:pt x="2135" y="1521"/>
                        <a:pt x="2223" y="1370"/>
                      </a:cubicBezTo>
                      <a:cubicBezTo>
                        <a:pt x="2291" y="1254"/>
                        <a:pt x="2392" y="1127"/>
                        <a:pt x="2422" y="991"/>
                      </a:cubicBezTo>
                      <a:cubicBezTo>
                        <a:pt x="2468" y="778"/>
                        <a:pt x="2367" y="614"/>
                        <a:pt x="2199" y="501"/>
                      </a:cubicBezTo>
                      <a:lnTo>
                        <a:pt x="2199" y="501"/>
                      </a:lnTo>
                      <a:cubicBezTo>
                        <a:pt x="2193" y="495"/>
                        <a:pt x="2186" y="491"/>
                        <a:pt x="2177" y="487"/>
                      </a:cubicBezTo>
                      <a:lnTo>
                        <a:pt x="2177" y="487"/>
                      </a:lnTo>
                      <a:cubicBezTo>
                        <a:pt x="2177" y="487"/>
                        <a:pt x="2177" y="487"/>
                        <a:pt x="2177" y="487"/>
                      </a:cubicBezTo>
                      <a:cubicBezTo>
                        <a:pt x="2169" y="482"/>
                        <a:pt x="2162" y="479"/>
                        <a:pt x="2154" y="477"/>
                      </a:cubicBezTo>
                      <a:lnTo>
                        <a:pt x="2154" y="477"/>
                      </a:lnTo>
                      <a:cubicBezTo>
                        <a:pt x="1824" y="332"/>
                        <a:pt x="1493" y="181"/>
                        <a:pt x="1155" y="57"/>
                      </a:cubicBezTo>
                      <a:cubicBezTo>
                        <a:pt x="1061" y="23"/>
                        <a:pt x="972" y="1"/>
                        <a:pt x="8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0" name="Google Shape;5111;p59">
                  <a:extLst>
                    <a:ext uri="{FF2B5EF4-FFF2-40B4-BE49-F238E27FC236}">
                      <a16:creationId xmlns:a16="http://schemas.microsoft.com/office/drawing/2014/main" id="{5E799593-D0DF-362C-B392-E3575AA0383C}"/>
                    </a:ext>
                  </a:extLst>
                </p:cNvPr>
                <p:cNvSpPr/>
                <p:nvPr/>
              </p:nvSpPr>
              <p:spPr>
                <a:xfrm>
                  <a:off x="1579616" y="2415536"/>
                  <a:ext cx="88006" cy="8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6" h="2168" extrusionOk="0">
                      <a:moveTo>
                        <a:pt x="831" y="183"/>
                      </a:moveTo>
                      <a:cubicBezTo>
                        <a:pt x="1096" y="183"/>
                        <a:pt x="1378" y="442"/>
                        <a:pt x="1594" y="587"/>
                      </a:cubicBezTo>
                      <a:cubicBezTo>
                        <a:pt x="1679" y="644"/>
                        <a:pt x="1763" y="701"/>
                        <a:pt x="1846" y="758"/>
                      </a:cubicBezTo>
                      <a:cubicBezTo>
                        <a:pt x="1895" y="955"/>
                        <a:pt x="1944" y="1152"/>
                        <a:pt x="1993" y="1349"/>
                      </a:cubicBezTo>
                      <a:cubicBezTo>
                        <a:pt x="1972" y="1506"/>
                        <a:pt x="1784" y="1737"/>
                        <a:pt x="1708" y="1878"/>
                      </a:cubicBezTo>
                      <a:cubicBezTo>
                        <a:pt x="1647" y="1961"/>
                        <a:pt x="1564" y="1994"/>
                        <a:pt x="1470" y="1994"/>
                      </a:cubicBezTo>
                      <a:cubicBezTo>
                        <a:pt x="1156" y="1994"/>
                        <a:pt x="720" y="1622"/>
                        <a:pt x="537" y="1488"/>
                      </a:cubicBezTo>
                      <a:cubicBezTo>
                        <a:pt x="242" y="1272"/>
                        <a:pt x="98" y="1212"/>
                        <a:pt x="264" y="811"/>
                      </a:cubicBezTo>
                      <a:cubicBezTo>
                        <a:pt x="322" y="671"/>
                        <a:pt x="414" y="470"/>
                        <a:pt x="511" y="352"/>
                      </a:cubicBezTo>
                      <a:cubicBezTo>
                        <a:pt x="610" y="229"/>
                        <a:pt x="719" y="183"/>
                        <a:pt x="831" y="183"/>
                      </a:cubicBezTo>
                      <a:close/>
                      <a:moveTo>
                        <a:pt x="798" y="1"/>
                      </a:moveTo>
                      <a:cubicBezTo>
                        <a:pt x="644" y="1"/>
                        <a:pt x="500" y="76"/>
                        <a:pt x="380" y="276"/>
                      </a:cubicBezTo>
                      <a:cubicBezTo>
                        <a:pt x="245" y="503"/>
                        <a:pt x="1" y="820"/>
                        <a:pt x="8" y="1098"/>
                      </a:cubicBezTo>
                      <a:cubicBezTo>
                        <a:pt x="15" y="1349"/>
                        <a:pt x="212" y="1458"/>
                        <a:pt x="400" y="1579"/>
                      </a:cubicBezTo>
                      <a:cubicBezTo>
                        <a:pt x="687" y="1764"/>
                        <a:pt x="1095" y="2167"/>
                        <a:pt x="1454" y="2167"/>
                      </a:cubicBezTo>
                      <a:cubicBezTo>
                        <a:pt x="1586" y="2167"/>
                        <a:pt x="1712" y="2113"/>
                        <a:pt x="1822" y="1974"/>
                      </a:cubicBezTo>
                      <a:lnTo>
                        <a:pt x="1822" y="1974"/>
                      </a:lnTo>
                      <a:cubicBezTo>
                        <a:pt x="1828" y="1969"/>
                        <a:pt x="1834" y="1962"/>
                        <a:pt x="1839" y="1953"/>
                      </a:cubicBezTo>
                      <a:lnTo>
                        <a:pt x="1839" y="1953"/>
                      </a:lnTo>
                      <a:cubicBezTo>
                        <a:pt x="1839" y="1953"/>
                        <a:pt x="1839" y="1953"/>
                        <a:pt x="1839" y="1953"/>
                      </a:cubicBezTo>
                      <a:cubicBezTo>
                        <a:pt x="1843" y="1947"/>
                        <a:pt x="1847" y="1940"/>
                        <a:pt x="1849" y="1934"/>
                      </a:cubicBezTo>
                      <a:lnTo>
                        <a:pt x="1849" y="1934"/>
                      </a:lnTo>
                      <a:cubicBezTo>
                        <a:pt x="1986" y="1689"/>
                        <a:pt x="2266" y="1343"/>
                        <a:pt x="2244" y="1050"/>
                      </a:cubicBezTo>
                      <a:cubicBezTo>
                        <a:pt x="2224" y="790"/>
                        <a:pt x="1988" y="672"/>
                        <a:pt x="1797" y="542"/>
                      </a:cubicBezTo>
                      <a:cubicBezTo>
                        <a:pt x="1509" y="348"/>
                        <a:pt x="1130" y="1"/>
                        <a:pt x="79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1" name="Google Shape;5112;p59">
                  <a:extLst>
                    <a:ext uri="{FF2B5EF4-FFF2-40B4-BE49-F238E27FC236}">
                      <a16:creationId xmlns:a16="http://schemas.microsoft.com/office/drawing/2014/main" id="{E53B82A2-8897-31B1-9ADE-C9852576E56D}"/>
                    </a:ext>
                  </a:extLst>
                </p:cNvPr>
                <p:cNvSpPr/>
                <p:nvPr/>
              </p:nvSpPr>
              <p:spPr>
                <a:xfrm>
                  <a:off x="1453977" y="2436236"/>
                  <a:ext cx="105793" cy="80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4" h="2074" extrusionOk="0">
                      <a:moveTo>
                        <a:pt x="1034" y="187"/>
                      </a:moveTo>
                      <a:cubicBezTo>
                        <a:pt x="1370" y="187"/>
                        <a:pt x="1895" y="530"/>
                        <a:pt x="2074" y="662"/>
                      </a:cubicBezTo>
                      <a:cubicBezTo>
                        <a:pt x="2427" y="922"/>
                        <a:pt x="2324" y="1059"/>
                        <a:pt x="2167" y="1390"/>
                      </a:cubicBezTo>
                      <a:cubicBezTo>
                        <a:pt x="2093" y="1548"/>
                        <a:pt x="2005" y="1758"/>
                        <a:pt x="1859" y="1858"/>
                      </a:cubicBezTo>
                      <a:cubicBezTo>
                        <a:pt x="1811" y="1890"/>
                        <a:pt x="1757" y="1904"/>
                        <a:pt x="1697" y="1904"/>
                      </a:cubicBezTo>
                      <a:cubicBezTo>
                        <a:pt x="1415" y="1904"/>
                        <a:pt x="1024" y="1600"/>
                        <a:pt x="801" y="1475"/>
                      </a:cubicBezTo>
                      <a:cubicBezTo>
                        <a:pt x="721" y="1430"/>
                        <a:pt x="641" y="1386"/>
                        <a:pt x="560" y="1342"/>
                      </a:cubicBezTo>
                      <a:cubicBezTo>
                        <a:pt x="545" y="1166"/>
                        <a:pt x="529" y="989"/>
                        <a:pt x="513" y="813"/>
                      </a:cubicBezTo>
                      <a:cubicBezTo>
                        <a:pt x="545" y="647"/>
                        <a:pt x="721" y="435"/>
                        <a:pt x="804" y="285"/>
                      </a:cubicBezTo>
                      <a:cubicBezTo>
                        <a:pt x="856" y="215"/>
                        <a:pt x="937" y="187"/>
                        <a:pt x="1034" y="187"/>
                      </a:cubicBezTo>
                      <a:close/>
                      <a:moveTo>
                        <a:pt x="1070" y="1"/>
                      </a:moveTo>
                      <a:cubicBezTo>
                        <a:pt x="930" y="1"/>
                        <a:pt x="799" y="53"/>
                        <a:pt x="689" y="190"/>
                      </a:cubicBezTo>
                      <a:lnTo>
                        <a:pt x="689" y="190"/>
                      </a:lnTo>
                      <a:cubicBezTo>
                        <a:pt x="683" y="196"/>
                        <a:pt x="678" y="202"/>
                        <a:pt x="674" y="210"/>
                      </a:cubicBezTo>
                      <a:cubicBezTo>
                        <a:pt x="674" y="210"/>
                        <a:pt x="674" y="210"/>
                        <a:pt x="674" y="210"/>
                      </a:cubicBezTo>
                      <a:lnTo>
                        <a:pt x="674" y="210"/>
                      </a:lnTo>
                      <a:cubicBezTo>
                        <a:pt x="669" y="217"/>
                        <a:pt x="666" y="223"/>
                        <a:pt x="663" y="229"/>
                      </a:cubicBezTo>
                      <a:lnTo>
                        <a:pt x="663" y="229"/>
                      </a:lnTo>
                      <a:cubicBezTo>
                        <a:pt x="362" y="766"/>
                        <a:pt x="1" y="1201"/>
                        <a:pt x="665" y="1572"/>
                      </a:cubicBezTo>
                      <a:cubicBezTo>
                        <a:pt x="945" y="1728"/>
                        <a:pt x="1347" y="2073"/>
                        <a:pt x="1694" y="2073"/>
                      </a:cubicBezTo>
                      <a:cubicBezTo>
                        <a:pt x="1836" y="2073"/>
                        <a:pt x="1969" y="2015"/>
                        <a:pt x="2080" y="1861"/>
                      </a:cubicBezTo>
                      <a:cubicBezTo>
                        <a:pt x="2405" y="1412"/>
                        <a:pt x="2723" y="874"/>
                        <a:pt x="2150" y="532"/>
                      </a:cubicBezTo>
                      <a:cubicBezTo>
                        <a:pt x="1864" y="361"/>
                        <a:pt x="1436" y="1"/>
                        <a:pt x="107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2" name="Google Shape;5113;p59">
                  <a:extLst>
                    <a:ext uri="{FF2B5EF4-FFF2-40B4-BE49-F238E27FC236}">
                      <a16:creationId xmlns:a16="http://schemas.microsoft.com/office/drawing/2014/main" id="{05A79492-65BD-1F85-68F8-589C5778AE6A}"/>
                    </a:ext>
                  </a:extLst>
                </p:cNvPr>
                <p:cNvSpPr/>
                <p:nvPr/>
              </p:nvSpPr>
              <p:spPr>
                <a:xfrm>
                  <a:off x="1541167" y="2482492"/>
                  <a:ext cx="89365" cy="62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1" h="1610" extrusionOk="0">
                      <a:moveTo>
                        <a:pt x="840" y="0"/>
                      </a:moveTo>
                      <a:cubicBezTo>
                        <a:pt x="772" y="0"/>
                        <a:pt x="703" y="17"/>
                        <a:pt x="633" y="57"/>
                      </a:cubicBezTo>
                      <a:cubicBezTo>
                        <a:pt x="513" y="124"/>
                        <a:pt x="459" y="243"/>
                        <a:pt x="393" y="357"/>
                      </a:cubicBezTo>
                      <a:cubicBezTo>
                        <a:pt x="282" y="549"/>
                        <a:pt x="102" y="784"/>
                        <a:pt x="59" y="1006"/>
                      </a:cubicBezTo>
                      <a:cubicBezTo>
                        <a:pt x="0" y="1309"/>
                        <a:pt x="226" y="1454"/>
                        <a:pt x="448" y="1597"/>
                      </a:cubicBezTo>
                      <a:cubicBezTo>
                        <a:pt x="461" y="1605"/>
                        <a:pt x="474" y="1609"/>
                        <a:pt x="486" y="1609"/>
                      </a:cubicBezTo>
                      <a:cubicBezTo>
                        <a:pt x="549" y="1609"/>
                        <a:pt x="591" y="1511"/>
                        <a:pt x="523" y="1467"/>
                      </a:cubicBezTo>
                      <a:cubicBezTo>
                        <a:pt x="72" y="1176"/>
                        <a:pt x="397" y="202"/>
                        <a:pt x="912" y="202"/>
                      </a:cubicBezTo>
                      <a:cubicBezTo>
                        <a:pt x="965" y="202"/>
                        <a:pt x="1020" y="212"/>
                        <a:pt x="1077" y="235"/>
                      </a:cubicBezTo>
                      <a:cubicBezTo>
                        <a:pt x="1344" y="342"/>
                        <a:pt x="2048" y="781"/>
                        <a:pt x="2137" y="1053"/>
                      </a:cubicBezTo>
                      <a:cubicBezTo>
                        <a:pt x="2149" y="1089"/>
                        <a:pt x="2179" y="1105"/>
                        <a:pt x="2209" y="1105"/>
                      </a:cubicBezTo>
                      <a:cubicBezTo>
                        <a:pt x="2255" y="1105"/>
                        <a:pt x="2301" y="1069"/>
                        <a:pt x="2283" y="1013"/>
                      </a:cubicBezTo>
                      <a:cubicBezTo>
                        <a:pt x="2168" y="667"/>
                        <a:pt x="1751" y="497"/>
                        <a:pt x="1466" y="309"/>
                      </a:cubicBezTo>
                      <a:cubicBezTo>
                        <a:pt x="1278" y="185"/>
                        <a:pt x="1066" y="0"/>
                        <a:pt x="84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3" name="Google Shape;5114;p59">
                  <a:extLst>
                    <a:ext uri="{FF2B5EF4-FFF2-40B4-BE49-F238E27FC236}">
                      <a16:creationId xmlns:a16="http://schemas.microsoft.com/office/drawing/2014/main" id="{0D2A0294-2E51-728E-2222-134E9F07B21E}"/>
                    </a:ext>
                  </a:extLst>
                </p:cNvPr>
                <p:cNvSpPr/>
                <p:nvPr/>
              </p:nvSpPr>
              <p:spPr>
                <a:xfrm>
                  <a:off x="1293424" y="2360620"/>
                  <a:ext cx="110532" cy="7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1966" extrusionOk="0">
                      <a:moveTo>
                        <a:pt x="1098" y="161"/>
                      </a:moveTo>
                      <a:cubicBezTo>
                        <a:pt x="1396" y="161"/>
                        <a:pt x="1790" y="398"/>
                        <a:pt x="1986" y="482"/>
                      </a:cubicBezTo>
                      <a:cubicBezTo>
                        <a:pt x="2310" y="621"/>
                        <a:pt x="2489" y="757"/>
                        <a:pt x="2311" y="1216"/>
                      </a:cubicBezTo>
                      <a:cubicBezTo>
                        <a:pt x="2265" y="1332"/>
                        <a:pt x="2156" y="1585"/>
                        <a:pt x="2065" y="1666"/>
                      </a:cubicBezTo>
                      <a:cubicBezTo>
                        <a:pt x="1983" y="1739"/>
                        <a:pt x="1884" y="1767"/>
                        <a:pt x="1776" y="1767"/>
                      </a:cubicBezTo>
                      <a:cubicBezTo>
                        <a:pt x="1486" y="1767"/>
                        <a:pt x="1138" y="1560"/>
                        <a:pt x="920" y="1468"/>
                      </a:cubicBezTo>
                      <a:cubicBezTo>
                        <a:pt x="649" y="1356"/>
                        <a:pt x="412" y="1322"/>
                        <a:pt x="534" y="804"/>
                      </a:cubicBezTo>
                      <a:cubicBezTo>
                        <a:pt x="573" y="636"/>
                        <a:pt x="733" y="438"/>
                        <a:pt x="816" y="286"/>
                      </a:cubicBezTo>
                      <a:cubicBezTo>
                        <a:pt x="885" y="195"/>
                        <a:pt x="984" y="161"/>
                        <a:pt x="1098" y="161"/>
                      </a:cubicBezTo>
                      <a:close/>
                      <a:moveTo>
                        <a:pt x="1115" y="0"/>
                      </a:moveTo>
                      <a:cubicBezTo>
                        <a:pt x="959" y="0"/>
                        <a:pt x="816" y="52"/>
                        <a:pt x="703" y="189"/>
                      </a:cubicBezTo>
                      <a:lnTo>
                        <a:pt x="703" y="189"/>
                      </a:lnTo>
                      <a:cubicBezTo>
                        <a:pt x="696" y="195"/>
                        <a:pt x="691" y="202"/>
                        <a:pt x="686" y="210"/>
                      </a:cubicBezTo>
                      <a:cubicBezTo>
                        <a:pt x="686" y="210"/>
                        <a:pt x="686" y="210"/>
                        <a:pt x="686" y="210"/>
                      </a:cubicBezTo>
                      <a:lnTo>
                        <a:pt x="686" y="210"/>
                      </a:lnTo>
                      <a:cubicBezTo>
                        <a:pt x="681" y="217"/>
                        <a:pt x="677" y="224"/>
                        <a:pt x="674" y="231"/>
                      </a:cubicBezTo>
                      <a:lnTo>
                        <a:pt x="674" y="231"/>
                      </a:lnTo>
                      <a:cubicBezTo>
                        <a:pt x="438" y="654"/>
                        <a:pt x="1" y="1216"/>
                        <a:pt x="616" y="1505"/>
                      </a:cubicBezTo>
                      <a:cubicBezTo>
                        <a:pt x="938" y="1657"/>
                        <a:pt x="1339" y="1878"/>
                        <a:pt x="1687" y="1953"/>
                      </a:cubicBezTo>
                      <a:cubicBezTo>
                        <a:pt x="1728" y="1962"/>
                        <a:pt x="1766" y="1966"/>
                        <a:pt x="1803" y="1966"/>
                      </a:cubicBezTo>
                      <a:cubicBezTo>
                        <a:pt x="1965" y="1966"/>
                        <a:pt x="2091" y="1884"/>
                        <a:pt x="2195" y="1742"/>
                      </a:cubicBezTo>
                      <a:cubicBezTo>
                        <a:pt x="2534" y="1276"/>
                        <a:pt x="2846" y="705"/>
                        <a:pt x="2201" y="412"/>
                      </a:cubicBezTo>
                      <a:cubicBezTo>
                        <a:pt x="1904" y="277"/>
                        <a:pt x="1475" y="0"/>
                        <a:pt x="11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4" name="Google Shape;5115;p59">
                  <a:extLst>
                    <a:ext uri="{FF2B5EF4-FFF2-40B4-BE49-F238E27FC236}">
                      <a16:creationId xmlns:a16="http://schemas.microsoft.com/office/drawing/2014/main" id="{DDE2FF5D-4815-B866-E3E9-4BCF834198FF}"/>
                    </a:ext>
                  </a:extLst>
                </p:cNvPr>
                <p:cNvSpPr/>
                <p:nvPr/>
              </p:nvSpPr>
              <p:spPr>
                <a:xfrm>
                  <a:off x="1380108" y="2398020"/>
                  <a:ext cx="90919" cy="751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1" h="1935" extrusionOk="0">
                      <a:moveTo>
                        <a:pt x="1285" y="216"/>
                      </a:moveTo>
                      <a:cubicBezTo>
                        <a:pt x="1364" y="254"/>
                        <a:pt x="1442" y="291"/>
                        <a:pt x="1519" y="330"/>
                      </a:cubicBezTo>
                      <a:cubicBezTo>
                        <a:pt x="1682" y="409"/>
                        <a:pt x="1843" y="491"/>
                        <a:pt x="2005" y="572"/>
                      </a:cubicBezTo>
                      <a:cubicBezTo>
                        <a:pt x="2340" y="795"/>
                        <a:pt x="2074" y="1090"/>
                        <a:pt x="1955" y="1306"/>
                      </a:cubicBezTo>
                      <a:cubicBezTo>
                        <a:pt x="1906" y="1394"/>
                        <a:pt x="1846" y="1557"/>
                        <a:pt x="1778" y="1630"/>
                      </a:cubicBezTo>
                      <a:cubicBezTo>
                        <a:pt x="1726" y="1686"/>
                        <a:pt x="1639" y="1709"/>
                        <a:pt x="1534" y="1709"/>
                      </a:cubicBezTo>
                      <a:cubicBezTo>
                        <a:pt x="1214" y="1709"/>
                        <a:pt x="728" y="1494"/>
                        <a:pt x="567" y="1350"/>
                      </a:cubicBezTo>
                      <a:cubicBezTo>
                        <a:pt x="281" y="1094"/>
                        <a:pt x="428" y="952"/>
                        <a:pt x="548" y="726"/>
                      </a:cubicBezTo>
                      <a:cubicBezTo>
                        <a:pt x="603" y="622"/>
                        <a:pt x="694" y="354"/>
                        <a:pt x="789" y="288"/>
                      </a:cubicBezTo>
                      <a:cubicBezTo>
                        <a:pt x="954" y="264"/>
                        <a:pt x="1120" y="240"/>
                        <a:pt x="1285" y="216"/>
                      </a:cubicBezTo>
                      <a:close/>
                      <a:moveTo>
                        <a:pt x="1059" y="0"/>
                      </a:moveTo>
                      <a:cubicBezTo>
                        <a:pt x="909" y="0"/>
                        <a:pt x="771" y="58"/>
                        <a:pt x="659" y="213"/>
                      </a:cubicBezTo>
                      <a:cubicBezTo>
                        <a:pt x="411" y="555"/>
                        <a:pt x="1" y="1173"/>
                        <a:pt x="491" y="1480"/>
                      </a:cubicBezTo>
                      <a:cubicBezTo>
                        <a:pt x="652" y="1580"/>
                        <a:pt x="842" y="1650"/>
                        <a:pt x="1012" y="1735"/>
                      </a:cubicBezTo>
                      <a:cubicBezTo>
                        <a:pt x="1140" y="1799"/>
                        <a:pt x="1277" y="1901"/>
                        <a:pt x="1422" y="1927"/>
                      </a:cubicBezTo>
                      <a:cubicBezTo>
                        <a:pt x="1453" y="1932"/>
                        <a:pt x="1483" y="1935"/>
                        <a:pt x="1512" y="1935"/>
                      </a:cubicBezTo>
                      <a:cubicBezTo>
                        <a:pt x="1658" y="1935"/>
                        <a:pt x="1784" y="1866"/>
                        <a:pt x="1879" y="1745"/>
                      </a:cubicBezTo>
                      <a:cubicBezTo>
                        <a:pt x="2040" y="1540"/>
                        <a:pt x="2298" y="1141"/>
                        <a:pt x="2318" y="874"/>
                      </a:cubicBezTo>
                      <a:cubicBezTo>
                        <a:pt x="2332" y="690"/>
                        <a:pt x="2241" y="554"/>
                        <a:pt x="2099" y="454"/>
                      </a:cubicBezTo>
                      <a:lnTo>
                        <a:pt x="2099" y="454"/>
                      </a:lnTo>
                      <a:cubicBezTo>
                        <a:pt x="2094" y="450"/>
                        <a:pt x="2088" y="445"/>
                        <a:pt x="2081" y="442"/>
                      </a:cubicBezTo>
                      <a:lnTo>
                        <a:pt x="2081" y="442"/>
                      </a:lnTo>
                      <a:cubicBezTo>
                        <a:pt x="2081" y="442"/>
                        <a:pt x="2081" y="442"/>
                        <a:pt x="2081" y="442"/>
                      </a:cubicBezTo>
                      <a:cubicBezTo>
                        <a:pt x="2075" y="438"/>
                        <a:pt x="2070" y="435"/>
                        <a:pt x="2064" y="433"/>
                      </a:cubicBezTo>
                      <a:lnTo>
                        <a:pt x="2064" y="433"/>
                      </a:lnTo>
                      <a:cubicBezTo>
                        <a:pt x="1786" y="290"/>
                        <a:pt x="1394" y="0"/>
                        <a:pt x="105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5" name="Google Shape;5116;p59">
                  <a:extLst>
                    <a:ext uri="{FF2B5EF4-FFF2-40B4-BE49-F238E27FC236}">
                      <a16:creationId xmlns:a16="http://schemas.microsoft.com/office/drawing/2014/main" id="{A1AE4773-5835-F021-1145-2991B7A73F8E}"/>
                    </a:ext>
                  </a:extLst>
                </p:cNvPr>
                <p:cNvSpPr/>
                <p:nvPr/>
              </p:nvSpPr>
              <p:spPr>
                <a:xfrm>
                  <a:off x="1227594" y="2495696"/>
                  <a:ext cx="96938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6" h="2439" extrusionOk="0">
                      <a:moveTo>
                        <a:pt x="1012" y="158"/>
                      </a:moveTo>
                      <a:cubicBezTo>
                        <a:pt x="1031" y="158"/>
                        <a:pt x="1051" y="160"/>
                        <a:pt x="1070" y="165"/>
                      </a:cubicBezTo>
                      <a:cubicBezTo>
                        <a:pt x="1275" y="247"/>
                        <a:pt x="1479" y="332"/>
                        <a:pt x="1682" y="419"/>
                      </a:cubicBezTo>
                      <a:cubicBezTo>
                        <a:pt x="2049" y="576"/>
                        <a:pt x="2351" y="585"/>
                        <a:pt x="2212" y="1175"/>
                      </a:cubicBezTo>
                      <a:cubicBezTo>
                        <a:pt x="2168" y="1363"/>
                        <a:pt x="2015" y="1573"/>
                        <a:pt x="1929" y="1748"/>
                      </a:cubicBezTo>
                      <a:cubicBezTo>
                        <a:pt x="1790" y="2032"/>
                        <a:pt x="1824" y="2109"/>
                        <a:pt x="1477" y="2150"/>
                      </a:cubicBezTo>
                      <a:cubicBezTo>
                        <a:pt x="1448" y="2153"/>
                        <a:pt x="1418" y="2155"/>
                        <a:pt x="1387" y="2155"/>
                      </a:cubicBezTo>
                      <a:cubicBezTo>
                        <a:pt x="898" y="2155"/>
                        <a:pt x="113" y="1746"/>
                        <a:pt x="262" y="1171"/>
                      </a:cubicBezTo>
                      <a:cubicBezTo>
                        <a:pt x="334" y="894"/>
                        <a:pt x="659" y="158"/>
                        <a:pt x="1012" y="158"/>
                      </a:cubicBezTo>
                      <a:close/>
                      <a:moveTo>
                        <a:pt x="956" y="0"/>
                      </a:moveTo>
                      <a:cubicBezTo>
                        <a:pt x="791" y="0"/>
                        <a:pt x="662" y="76"/>
                        <a:pt x="555" y="234"/>
                      </a:cubicBezTo>
                      <a:cubicBezTo>
                        <a:pt x="366" y="515"/>
                        <a:pt x="153" y="940"/>
                        <a:pt x="58" y="1268"/>
                      </a:cubicBezTo>
                      <a:cubicBezTo>
                        <a:pt x="1" y="1467"/>
                        <a:pt x="49" y="1662"/>
                        <a:pt x="204" y="1804"/>
                      </a:cubicBezTo>
                      <a:cubicBezTo>
                        <a:pt x="376" y="1961"/>
                        <a:pt x="647" y="2057"/>
                        <a:pt x="850" y="2165"/>
                      </a:cubicBezTo>
                      <a:cubicBezTo>
                        <a:pt x="1013" y="2251"/>
                        <a:pt x="1195" y="2392"/>
                        <a:pt x="1382" y="2429"/>
                      </a:cubicBezTo>
                      <a:cubicBezTo>
                        <a:pt x="1414" y="2436"/>
                        <a:pt x="1445" y="2439"/>
                        <a:pt x="1475" y="2439"/>
                      </a:cubicBezTo>
                      <a:cubicBezTo>
                        <a:pt x="1627" y="2439"/>
                        <a:pt x="1758" y="2363"/>
                        <a:pt x="1851" y="2236"/>
                      </a:cubicBezTo>
                      <a:cubicBezTo>
                        <a:pt x="2073" y="1930"/>
                        <a:pt x="2304" y="1435"/>
                        <a:pt x="2427" y="1078"/>
                      </a:cubicBezTo>
                      <a:cubicBezTo>
                        <a:pt x="2495" y="880"/>
                        <a:pt x="2467" y="680"/>
                        <a:pt x="2298" y="541"/>
                      </a:cubicBezTo>
                      <a:cubicBezTo>
                        <a:pt x="2007" y="301"/>
                        <a:pt x="1492" y="171"/>
                        <a:pt x="1134" y="29"/>
                      </a:cubicBezTo>
                      <a:lnTo>
                        <a:pt x="1134" y="29"/>
                      </a:lnTo>
                      <a:cubicBezTo>
                        <a:pt x="1127" y="25"/>
                        <a:pt x="1119" y="22"/>
                        <a:pt x="1110" y="20"/>
                      </a:cubicBezTo>
                      <a:lnTo>
                        <a:pt x="1110" y="20"/>
                      </a:lnTo>
                      <a:cubicBezTo>
                        <a:pt x="1110" y="20"/>
                        <a:pt x="1110" y="20"/>
                        <a:pt x="1110" y="20"/>
                      </a:cubicBezTo>
                      <a:cubicBezTo>
                        <a:pt x="1101" y="16"/>
                        <a:pt x="1092" y="14"/>
                        <a:pt x="1083" y="14"/>
                      </a:cubicBezTo>
                      <a:lnTo>
                        <a:pt x="1083" y="14"/>
                      </a:lnTo>
                      <a:cubicBezTo>
                        <a:pt x="1039" y="5"/>
                        <a:pt x="996" y="0"/>
                        <a:pt x="95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5117;p59">
                  <a:extLst>
                    <a:ext uri="{FF2B5EF4-FFF2-40B4-BE49-F238E27FC236}">
                      <a16:creationId xmlns:a16="http://schemas.microsoft.com/office/drawing/2014/main" id="{461CBE43-6AD0-6345-13A0-4FEF45A875EA}"/>
                    </a:ext>
                  </a:extLst>
                </p:cNvPr>
                <p:cNvSpPr/>
                <p:nvPr/>
              </p:nvSpPr>
              <p:spPr>
                <a:xfrm>
                  <a:off x="1383060" y="2571701"/>
                  <a:ext cx="93598" cy="96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0" h="2489" extrusionOk="0">
                      <a:moveTo>
                        <a:pt x="1031" y="199"/>
                      </a:moveTo>
                      <a:cubicBezTo>
                        <a:pt x="1294" y="199"/>
                        <a:pt x="1643" y="406"/>
                        <a:pt x="1786" y="518"/>
                      </a:cubicBezTo>
                      <a:cubicBezTo>
                        <a:pt x="2061" y="734"/>
                        <a:pt x="2188" y="1045"/>
                        <a:pt x="2027" y="1386"/>
                      </a:cubicBezTo>
                      <a:cubicBezTo>
                        <a:pt x="1857" y="1744"/>
                        <a:pt x="1601" y="2248"/>
                        <a:pt x="1167" y="2248"/>
                      </a:cubicBezTo>
                      <a:cubicBezTo>
                        <a:pt x="1099" y="2248"/>
                        <a:pt x="1028" y="2236"/>
                        <a:pt x="951" y="2209"/>
                      </a:cubicBezTo>
                      <a:cubicBezTo>
                        <a:pt x="805" y="2158"/>
                        <a:pt x="591" y="2050"/>
                        <a:pt x="470" y="1955"/>
                      </a:cubicBezTo>
                      <a:cubicBezTo>
                        <a:pt x="424" y="1931"/>
                        <a:pt x="376" y="1905"/>
                        <a:pt x="329" y="1881"/>
                      </a:cubicBezTo>
                      <a:cubicBezTo>
                        <a:pt x="196" y="1657"/>
                        <a:pt x="188" y="1452"/>
                        <a:pt x="307" y="1266"/>
                      </a:cubicBezTo>
                      <a:cubicBezTo>
                        <a:pt x="418" y="940"/>
                        <a:pt x="625" y="618"/>
                        <a:pt x="779" y="312"/>
                      </a:cubicBezTo>
                      <a:cubicBezTo>
                        <a:pt x="838" y="230"/>
                        <a:pt x="928" y="199"/>
                        <a:pt x="1031" y="199"/>
                      </a:cubicBezTo>
                      <a:close/>
                      <a:moveTo>
                        <a:pt x="1043" y="0"/>
                      </a:moveTo>
                      <a:cubicBezTo>
                        <a:pt x="890" y="0"/>
                        <a:pt x="770" y="80"/>
                        <a:pt x="666" y="213"/>
                      </a:cubicBezTo>
                      <a:lnTo>
                        <a:pt x="666" y="213"/>
                      </a:lnTo>
                      <a:cubicBezTo>
                        <a:pt x="659" y="219"/>
                        <a:pt x="654" y="226"/>
                        <a:pt x="649" y="236"/>
                      </a:cubicBezTo>
                      <a:cubicBezTo>
                        <a:pt x="649" y="236"/>
                        <a:pt x="649" y="236"/>
                        <a:pt x="649" y="236"/>
                      </a:cubicBezTo>
                      <a:lnTo>
                        <a:pt x="649" y="236"/>
                      </a:lnTo>
                      <a:cubicBezTo>
                        <a:pt x="643" y="244"/>
                        <a:pt x="639" y="251"/>
                        <a:pt x="637" y="259"/>
                      </a:cubicBezTo>
                      <a:lnTo>
                        <a:pt x="637" y="259"/>
                      </a:lnTo>
                      <a:cubicBezTo>
                        <a:pt x="448" y="635"/>
                        <a:pt x="205" y="1023"/>
                        <a:pt x="66" y="1419"/>
                      </a:cubicBezTo>
                      <a:cubicBezTo>
                        <a:pt x="1" y="1601"/>
                        <a:pt x="4" y="1780"/>
                        <a:pt x="145" y="1930"/>
                      </a:cubicBezTo>
                      <a:cubicBezTo>
                        <a:pt x="346" y="2142"/>
                        <a:pt x="822" y="2358"/>
                        <a:pt x="1093" y="2452"/>
                      </a:cubicBezTo>
                      <a:cubicBezTo>
                        <a:pt x="1163" y="2476"/>
                        <a:pt x="1229" y="2489"/>
                        <a:pt x="1290" y="2489"/>
                      </a:cubicBezTo>
                      <a:cubicBezTo>
                        <a:pt x="1432" y="2489"/>
                        <a:pt x="1553" y="2422"/>
                        <a:pt x="1662" y="2289"/>
                      </a:cubicBezTo>
                      <a:cubicBezTo>
                        <a:pt x="1904" y="1993"/>
                        <a:pt x="2188" y="1524"/>
                        <a:pt x="2327" y="1167"/>
                      </a:cubicBezTo>
                      <a:cubicBezTo>
                        <a:pt x="2409" y="956"/>
                        <a:pt x="2393" y="776"/>
                        <a:pt x="2227" y="616"/>
                      </a:cubicBezTo>
                      <a:cubicBezTo>
                        <a:pt x="2000" y="398"/>
                        <a:pt x="1493" y="106"/>
                        <a:pt x="1187" y="21"/>
                      </a:cubicBezTo>
                      <a:cubicBezTo>
                        <a:pt x="1136" y="7"/>
                        <a:pt x="1088" y="0"/>
                        <a:pt x="104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5118;p59">
                  <a:extLst>
                    <a:ext uri="{FF2B5EF4-FFF2-40B4-BE49-F238E27FC236}">
                      <a16:creationId xmlns:a16="http://schemas.microsoft.com/office/drawing/2014/main" id="{29B9056E-7A78-2F8B-820D-D75CB296EB63}"/>
                    </a:ext>
                  </a:extLst>
                </p:cNvPr>
                <p:cNvSpPr/>
                <p:nvPr/>
              </p:nvSpPr>
              <p:spPr>
                <a:xfrm>
                  <a:off x="1309230" y="2533330"/>
                  <a:ext cx="90258" cy="95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469" extrusionOk="0">
                      <a:moveTo>
                        <a:pt x="1038" y="180"/>
                      </a:moveTo>
                      <a:cubicBezTo>
                        <a:pt x="1271" y="180"/>
                        <a:pt x="1553" y="361"/>
                        <a:pt x="1707" y="439"/>
                      </a:cubicBezTo>
                      <a:cubicBezTo>
                        <a:pt x="1802" y="486"/>
                        <a:pt x="1896" y="534"/>
                        <a:pt x="1990" y="582"/>
                      </a:cubicBezTo>
                      <a:cubicBezTo>
                        <a:pt x="2119" y="834"/>
                        <a:pt x="2116" y="1063"/>
                        <a:pt x="1980" y="1269"/>
                      </a:cubicBezTo>
                      <a:cubicBezTo>
                        <a:pt x="1877" y="1521"/>
                        <a:pt x="1730" y="1967"/>
                        <a:pt x="1545" y="2155"/>
                      </a:cubicBezTo>
                      <a:cubicBezTo>
                        <a:pt x="1458" y="2243"/>
                        <a:pt x="1360" y="2277"/>
                        <a:pt x="1259" y="2277"/>
                      </a:cubicBezTo>
                      <a:cubicBezTo>
                        <a:pt x="1027" y="2277"/>
                        <a:pt x="777" y="2100"/>
                        <a:pt x="604" y="2008"/>
                      </a:cubicBezTo>
                      <a:cubicBezTo>
                        <a:pt x="335" y="1866"/>
                        <a:pt x="137" y="1842"/>
                        <a:pt x="250" y="1370"/>
                      </a:cubicBezTo>
                      <a:cubicBezTo>
                        <a:pt x="334" y="1019"/>
                        <a:pt x="611" y="635"/>
                        <a:pt x="771" y="312"/>
                      </a:cubicBezTo>
                      <a:cubicBezTo>
                        <a:pt x="840" y="216"/>
                        <a:pt x="934" y="180"/>
                        <a:pt x="1038" y="180"/>
                      </a:cubicBezTo>
                      <a:close/>
                      <a:moveTo>
                        <a:pt x="1037" y="0"/>
                      </a:moveTo>
                      <a:cubicBezTo>
                        <a:pt x="881" y="0"/>
                        <a:pt x="761" y="80"/>
                        <a:pt x="659" y="214"/>
                      </a:cubicBezTo>
                      <a:lnTo>
                        <a:pt x="659" y="214"/>
                      </a:lnTo>
                      <a:cubicBezTo>
                        <a:pt x="652" y="220"/>
                        <a:pt x="647" y="228"/>
                        <a:pt x="642" y="237"/>
                      </a:cubicBezTo>
                      <a:cubicBezTo>
                        <a:pt x="642" y="237"/>
                        <a:pt x="642" y="237"/>
                        <a:pt x="642" y="237"/>
                      </a:cubicBezTo>
                      <a:lnTo>
                        <a:pt x="642" y="237"/>
                      </a:lnTo>
                      <a:cubicBezTo>
                        <a:pt x="636" y="245"/>
                        <a:pt x="633" y="253"/>
                        <a:pt x="630" y="260"/>
                      </a:cubicBezTo>
                      <a:lnTo>
                        <a:pt x="630" y="260"/>
                      </a:lnTo>
                      <a:cubicBezTo>
                        <a:pt x="443" y="630"/>
                        <a:pt x="205" y="1012"/>
                        <a:pt x="67" y="1403"/>
                      </a:cubicBezTo>
                      <a:cubicBezTo>
                        <a:pt x="0" y="1592"/>
                        <a:pt x="13" y="1767"/>
                        <a:pt x="155" y="1919"/>
                      </a:cubicBezTo>
                      <a:cubicBezTo>
                        <a:pt x="342" y="2120"/>
                        <a:pt x="878" y="2380"/>
                        <a:pt x="1141" y="2450"/>
                      </a:cubicBezTo>
                      <a:cubicBezTo>
                        <a:pt x="1190" y="2463"/>
                        <a:pt x="1236" y="2469"/>
                        <a:pt x="1279" y="2469"/>
                      </a:cubicBezTo>
                      <a:cubicBezTo>
                        <a:pt x="1443" y="2469"/>
                        <a:pt x="1576" y="2382"/>
                        <a:pt x="1675" y="2231"/>
                      </a:cubicBezTo>
                      <a:cubicBezTo>
                        <a:pt x="1889" y="1904"/>
                        <a:pt x="2136" y="1422"/>
                        <a:pt x="2256" y="1054"/>
                      </a:cubicBezTo>
                      <a:cubicBezTo>
                        <a:pt x="2318" y="864"/>
                        <a:pt x="2324" y="689"/>
                        <a:pt x="2177" y="534"/>
                      </a:cubicBezTo>
                      <a:cubicBezTo>
                        <a:pt x="1974" y="319"/>
                        <a:pt x="1453" y="84"/>
                        <a:pt x="1164" y="16"/>
                      </a:cubicBezTo>
                      <a:cubicBezTo>
                        <a:pt x="1119" y="6"/>
                        <a:pt x="1077" y="0"/>
                        <a:pt x="103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8" name="Google Shape;5119;p59">
                  <a:extLst>
                    <a:ext uri="{FF2B5EF4-FFF2-40B4-BE49-F238E27FC236}">
                      <a16:creationId xmlns:a16="http://schemas.microsoft.com/office/drawing/2014/main" id="{57C52F08-ED7F-0355-1875-281EF90591E9}"/>
                    </a:ext>
                  </a:extLst>
                </p:cNvPr>
                <p:cNvSpPr/>
                <p:nvPr/>
              </p:nvSpPr>
              <p:spPr>
                <a:xfrm>
                  <a:off x="1511340" y="2549564"/>
                  <a:ext cx="36002" cy="28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" h="724" extrusionOk="0">
                      <a:moveTo>
                        <a:pt x="660" y="1"/>
                      </a:moveTo>
                      <a:cubicBezTo>
                        <a:pt x="325" y="1"/>
                        <a:pt x="161" y="432"/>
                        <a:pt x="10" y="699"/>
                      </a:cubicBezTo>
                      <a:cubicBezTo>
                        <a:pt x="0" y="716"/>
                        <a:pt x="3" y="723"/>
                        <a:pt x="13" y="723"/>
                      </a:cubicBezTo>
                      <a:cubicBezTo>
                        <a:pt x="54" y="723"/>
                        <a:pt x="225" y="607"/>
                        <a:pt x="260" y="539"/>
                      </a:cubicBezTo>
                      <a:cubicBezTo>
                        <a:pt x="358" y="349"/>
                        <a:pt x="480" y="157"/>
                        <a:pt x="670" y="157"/>
                      </a:cubicBezTo>
                      <a:cubicBezTo>
                        <a:pt x="710" y="157"/>
                        <a:pt x="752" y="165"/>
                        <a:pt x="797" y="183"/>
                      </a:cubicBezTo>
                      <a:cubicBezTo>
                        <a:pt x="797" y="183"/>
                        <a:pt x="926" y="73"/>
                        <a:pt x="837" y="37"/>
                      </a:cubicBezTo>
                      <a:cubicBezTo>
                        <a:pt x="773" y="12"/>
                        <a:pt x="714" y="1"/>
                        <a:pt x="660" y="1"/>
                      </a:cubicBezTo>
                      <a:close/>
                    </a:path>
                  </a:pathLst>
                </a:custGeom>
                <a:solidFill>
                  <a:srgbClr val="7847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5120;p59">
                  <a:extLst>
                    <a:ext uri="{FF2B5EF4-FFF2-40B4-BE49-F238E27FC236}">
                      <a16:creationId xmlns:a16="http://schemas.microsoft.com/office/drawing/2014/main" id="{12FC8553-9853-7ACE-6EE6-D1AE97F344E5}"/>
                    </a:ext>
                  </a:extLst>
                </p:cNvPr>
                <p:cNvSpPr/>
                <p:nvPr/>
              </p:nvSpPr>
              <p:spPr>
                <a:xfrm>
                  <a:off x="1455336" y="2597412"/>
                  <a:ext cx="119386" cy="114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4" h="2953" extrusionOk="0">
                      <a:moveTo>
                        <a:pt x="1188" y="0"/>
                      </a:moveTo>
                      <a:cubicBezTo>
                        <a:pt x="1165" y="0"/>
                        <a:pt x="1143" y="11"/>
                        <a:pt x="1128" y="37"/>
                      </a:cubicBezTo>
                      <a:cubicBezTo>
                        <a:pt x="930" y="384"/>
                        <a:pt x="731" y="730"/>
                        <a:pt x="528" y="1074"/>
                      </a:cubicBezTo>
                      <a:cubicBezTo>
                        <a:pt x="397" y="1297"/>
                        <a:pt x="124" y="1606"/>
                        <a:pt x="79" y="1868"/>
                      </a:cubicBezTo>
                      <a:cubicBezTo>
                        <a:pt x="1" y="2339"/>
                        <a:pt x="552" y="2489"/>
                        <a:pt x="877" y="2660"/>
                      </a:cubicBezTo>
                      <a:cubicBezTo>
                        <a:pt x="1100" y="2778"/>
                        <a:pt x="1338" y="2952"/>
                        <a:pt x="1572" y="2952"/>
                      </a:cubicBezTo>
                      <a:cubicBezTo>
                        <a:pt x="1680" y="2952"/>
                        <a:pt x="1787" y="2915"/>
                        <a:pt x="1890" y="2817"/>
                      </a:cubicBezTo>
                      <a:cubicBezTo>
                        <a:pt x="2109" y="2608"/>
                        <a:pt x="2258" y="2232"/>
                        <a:pt x="2410" y="1975"/>
                      </a:cubicBezTo>
                      <a:cubicBezTo>
                        <a:pt x="2627" y="1605"/>
                        <a:pt x="2840" y="1232"/>
                        <a:pt x="3052" y="859"/>
                      </a:cubicBezTo>
                      <a:cubicBezTo>
                        <a:pt x="3073" y="822"/>
                        <a:pt x="3047" y="811"/>
                        <a:pt x="3009" y="811"/>
                      </a:cubicBezTo>
                      <a:cubicBezTo>
                        <a:pt x="2961" y="811"/>
                        <a:pt x="2896" y="830"/>
                        <a:pt x="2890" y="840"/>
                      </a:cubicBezTo>
                      <a:cubicBezTo>
                        <a:pt x="2671" y="1224"/>
                        <a:pt x="2451" y="1607"/>
                        <a:pt x="2228" y="1988"/>
                      </a:cubicBezTo>
                      <a:cubicBezTo>
                        <a:pt x="2142" y="2133"/>
                        <a:pt x="2037" y="2384"/>
                        <a:pt x="1920" y="2506"/>
                      </a:cubicBezTo>
                      <a:cubicBezTo>
                        <a:pt x="1749" y="2683"/>
                        <a:pt x="1609" y="2746"/>
                        <a:pt x="1478" y="2746"/>
                      </a:cubicBezTo>
                      <a:cubicBezTo>
                        <a:pt x="1301" y="2746"/>
                        <a:pt x="1142" y="2630"/>
                        <a:pt x="953" y="2530"/>
                      </a:cubicBezTo>
                      <a:cubicBezTo>
                        <a:pt x="832" y="2467"/>
                        <a:pt x="443" y="2342"/>
                        <a:pt x="381" y="2229"/>
                      </a:cubicBezTo>
                      <a:cubicBezTo>
                        <a:pt x="221" y="1940"/>
                        <a:pt x="414" y="1560"/>
                        <a:pt x="558" y="1319"/>
                      </a:cubicBezTo>
                      <a:cubicBezTo>
                        <a:pt x="794" y="919"/>
                        <a:pt x="1027" y="517"/>
                        <a:pt x="1258" y="113"/>
                      </a:cubicBezTo>
                      <a:cubicBezTo>
                        <a:pt x="1291" y="55"/>
                        <a:pt x="1239" y="0"/>
                        <a:pt x="118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0" name="Google Shape;5121;p59">
                  <a:extLst>
                    <a:ext uri="{FF2B5EF4-FFF2-40B4-BE49-F238E27FC236}">
                      <a16:creationId xmlns:a16="http://schemas.microsoft.com/office/drawing/2014/main" id="{F55D5F84-1B53-31F1-667D-D196B58B82CD}"/>
                    </a:ext>
                  </a:extLst>
                </p:cNvPr>
                <p:cNvSpPr/>
                <p:nvPr/>
              </p:nvSpPr>
              <p:spPr>
                <a:xfrm>
                  <a:off x="1258120" y="2428080"/>
                  <a:ext cx="109289" cy="765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4" h="1972" extrusionOk="0">
                      <a:moveTo>
                        <a:pt x="1081" y="160"/>
                      </a:moveTo>
                      <a:cubicBezTo>
                        <a:pt x="1379" y="160"/>
                        <a:pt x="1771" y="399"/>
                        <a:pt x="1966" y="482"/>
                      </a:cubicBezTo>
                      <a:cubicBezTo>
                        <a:pt x="2287" y="620"/>
                        <a:pt x="2459" y="758"/>
                        <a:pt x="2294" y="1211"/>
                      </a:cubicBezTo>
                      <a:cubicBezTo>
                        <a:pt x="2251" y="1328"/>
                        <a:pt x="2149" y="1581"/>
                        <a:pt x="2059" y="1665"/>
                      </a:cubicBezTo>
                      <a:cubicBezTo>
                        <a:pt x="1976" y="1743"/>
                        <a:pt x="1874" y="1773"/>
                        <a:pt x="1764" y="1773"/>
                      </a:cubicBezTo>
                      <a:cubicBezTo>
                        <a:pt x="1476" y="1773"/>
                        <a:pt x="1132" y="1566"/>
                        <a:pt x="915" y="1475"/>
                      </a:cubicBezTo>
                      <a:cubicBezTo>
                        <a:pt x="646" y="1362"/>
                        <a:pt x="413" y="1327"/>
                        <a:pt x="522" y="818"/>
                      </a:cubicBezTo>
                      <a:cubicBezTo>
                        <a:pt x="557" y="648"/>
                        <a:pt x="712" y="447"/>
                        <a:pt x="792" y="294"/>
                      </a:cubicBezTo>
                      <a:cubicBezTo>
                        <a:pt x="863" y="197"/>
                        <a:pt x="965" y="160"/>
                        <a:pt x="1081" y="160"/>
                      </a:cubicBezTo>
                      <a:close/>
                      <a:moveTo>
                        <a:pt x="1094" y="0"/>
                      </a:moveTo>
                      <a:cubicBezTo>
                        <a:pt x="936" y="0"/>
                        <a:pt x="792" y="54"/>
                        <a:pt x="679" y="196"/>
                      </a:cubicBezTo>
                      <a:lnTo>
                        <a:pt x="679" y="196"/>
                      </a:lnTo>
                      <a:cubicBezTo>
                        <a:pt x="673" y="201"/>
                        <a:pt x="667" y="209"/>
                        <a:pt x="662" y="218"/>
                      </a:cubicBezTo>
                      <a:cubicBezTo>
                        <a:pt x="662" y="218"/>
                        <a:pt x="662" y="218"/>
                        <a:pt x="662" y="218"/>
                      </a:cubicBezTo>
                      <a:lnTo>
                        <a:pt x="662" y="218"/>
                      </a:lnTo>
                      <a:cubicBezTo>
                        <a:pt x="657" y="225"/>
                        <a:pt x="653" y="232"/>
                        <a:pt x="651" y="239"/>
                      </a:cubicBezTo>
                      <a:lnTo>
                        <a:pt x="651" y="239"/>
                      </a:lnTo>
                      <a:cubicBezTo>
                        <a:pt x="428" y="660"/>
                        <a:pt x="0" y="1231"/>
                        <a:pt x="611" y="1511"/>
                      </a:cubicBezTo>
                      <a:cubicBezTo>
                        <a:pt x="936" y="1659"/>
                        <a:pt x="1328" y="1884"/>
                        <a:pt x="1678" y="1959"/>
                      </a:cubicBezTo>
                      <a:cubicBezTo>
                        <a:pt x="1718" y="1967"/>
                        <a:pt x="1757" y="1972"/>
                        <a:pt x="1793" y="1972"/>
                      </a:cubicBezTo>
                      <a:cubicBezTo>
                        <a:pt x="1958" y="1972"/>
                        <a:pt x="2087" y="1888"/>
                        <a:pt x="2189" y="1740"/>
                      </a:cubicBezTo>
                      <a:cubicBezTo>
                        <a:pt x="2517" y="1271"/>
                        <a:pt x="2814" y="702"/>
                        <a:pt x="2179" y="412"/>
                      </a:cubicBezTo>
                      <a:cubicBezTo>
                        <a:pt x="1884" y="277"/>
                        <a:pt x="1454" y="0"/>
                        <a:pt x="10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1" name="Google Shape;5122;p59">
                  <a:extLst>
                    <a:ext uri="{FF2B5EF4-FFF2-40B4-BE49-F238E27FC236}">
                      <a16:creationId xmlns:a16="http://schemas.microsoft.com/office/drawing/2014/main" id="{E09C715D-B73D-F0C0-9815-4D90A902A969}"/>
                    </a:ext>
                  </a:extLst>
                </p:cNvPr>
                <p:cNvSpPr/>
                <p:nvPr/>
              </p:nvSpPr>
              <p:spPr>
                <a:xfrm>
                  <a:off x="1418324" y="2503774"/>
                  <a:ext cx="104356" cy="80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7" h="2061" extrusionOk="0">
                      <a:moveTo>
                        <a:pt x="1015" y="188"/>
                      </a:moveTo>
                      <a:cubicBezTo>
                        <a:pt x="1349" y="188"/>
                        <a:pt x="1862" y="525"/>
                        <a:pt x="2038" y="655"/>
                      </a:cubicBezTo>
                      <a:cubicBezTo>
                        <a:pt x="2391" y="916"/>
                        <a:pt x="2282" y="1058"/>
                        <a:pt x="2122" y="1388"/>
                      </a:cubicBezTo>
                      <a:cubicBezTo>
                        <a:pt x="2007" y="1622"/>
                        <a:pt x="1953" y="1765"/>
                        <a:pt x="1696" y="1832"/>
                      </a:cubicBezTo>
                      <a:cubicBezTo>
                        <a:pt x="1634" y="1848"/>
                        <a:pt x="1583" y="1855"/>
                        <a:pt x="1538" y="1855"/>
                      </a:cubicBezTo>
                      <a:cubicBezTo>
                        <a:pt x="1390" y="1855"/>
                        <a:pt x="1307" y="1777"/>
                        <a:pt x="1136" y="1678"/>
                      </a:cubicBezTo>
                      <a:cubicBezTo>
                        <a:pt x="1019" y="1611"/>
                        <a:pt x="903" y="1545"/>
                        <a:pt x="786" y="1479"/>
                      </a:cubicBezTo>
                      <a:cubicBezTo>
                        <a:pt x="709" y="1436"/>
                        <a:pt x="632" y="1394"/>
                        <a:pt x="555" y="1351"/>
                      </a:cubicBezTo>
                      <a:cubicBezTo>
                        <a:pt x="536" y="1176"/>
                        <a:pt x="518" y="1003"/>
                        <a:pt x="499" y="828"/>
                      </a:cubicBezTo>
                      <a:cubicBezTo>
                        <a:pt x="527" y="661"/>
                        <a:pt x="699" y="445"/>
                        <a:pt x="778" y="294"/>
                      </a:cubicBezTo>
                      <a:cubicBezTo>
                        <a:pt x="832" y="218"/>
                        <a:pt x="915" y="188"/>
                        <a:pt x="1015" y="188"/>
                      </a:cubicBezTo>
                      <a:close/>
                      <a:moveTo>
                        <a:pt x="1046" y="0"/>
                      </a:moveTo>
                      <a:cubicBezTo>
                        <a:pt x="904" y="0"/>
                        <a:pt x="772" y="55"/>
                        <a:pt x="663" y="198"/>
                      </a:cubicBezTo>
                      <a:lnTo>
                        <a:pt x="663" y="198"/>
                      </a:lnTo>
                      <a:cubicBezTo>
                        <a:pt x="657" y="203"/>
                        <a:pt x="652" y="210"/>
                        <a:pt x="648" y="218"/>
                      </a:cubicBezTo>
                      <a:cubicBezTo>
                        <a:pt x="648" y="218"/>
                        <a:pt x="648" y="218"/>
                        <a:pt x="648" y="218"/>
                      </a:cubicBezTo>
                      <a:lnTo>
                        <a:pt x="648" y="218"/>
                      </a:lnTo>
                      <a:cubicBezTo>
                        <a:pt x="643" y="224"/>
                        <a:pt x="640" y="231"/>
                        <a:pt x="637" y="238"/>
                      </a:cubicBezTo>
                      <a:lnTo>
                        <a:pt x="637" y="238"/>
                      </a:lnTo>
                      <a:cubicBezTo>
                        <a:pt x="353" y="773"/>
                        <a:pt x="0" y="1212"/>
                        <a:pt x="652" y="1577"/>
                      </a:cubicBezTo>
                      <a:cubicBezTo>
                        <a:pt x="932" y="1734"/>
                        <a:pt x="1313" y="2061"/>
                        <a:pt x="1647" y="2061"/>
                      </a:cubicBezTo>
                      <a:cubicBezTo>
                        <a:pt x="1786" y="2061"/>
                        <a:pt x="1918" y="2004"/>
                        <a:pt x="2030" y="1854"/>
                      </a:cubicBezTo>
                      <a:cubicBezTo>
                        <a:pt x="2363" y="1411"/>
                        <a:pt x="2687" y="868"/>
                        <a:pt x="2114" y="525"/>
                      </a:cubicBezTo>
                      <a:cubicBezTo>
                        <a:pt x="1831" y="356"/>
                        <a:pt x="1407" y="0"/>
                        <a:pt x="104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5123;p59">
                  <a:extLst>
                    <a:ext uri="{FF2B5EF4-FFF2-40B4-BE49-F238E27FC236}">
                      <a16:creationId xmlns:a16="http://schemas.microsoft.com/office/drawing/2014/main" id="{69E29733-1381-2F3B-CF5E-C50D8B6AEF5D}"/>
                    </a:ext>
                  </a:extLst>
                </p:cNvPr>
                <p:cNvSpPr/>
                <p:nvPr/>
              </p:nvSpPr>
              <p:spPr>
                <a:xfrm>
                  <a:off x="1344689" y="2465481"/>
                  <a:ext cx="89676" cy="754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9" h="1943" extrusionOk="0">
                      <a:moveTo>
                        <a:pt x="1261" y="217"/>
                      </a:moveTo>
                      <a:cubicBezTo>
                        <a:pt x="1339" y="254"/>
                        <a:pt x="1417" y="292"/>
                        <a:pt x="1494" y="330"/>
                      </a:cubicBezTo>
                      <a:cubicBezTo>
                        <a:pt x="1656" y="410"/>
                        <a:pt x="1818" y="491"/>
                        <a:pt x="1978" y="572"/>
                      </a:cubicBezTo>
                      <a:cubicBezTo>
                        <a:pt x="2308" y="791"/>
                        <a:pt x="2052" y="1087"/>
                        <a:pt x="1938" y="1307"/>
                      </a:cubicBezTo>
                      <a:cubicBezTo>
                        <a:pt x="1892" y="1395"/>
                        <a:pt x="1836" y="1557"/>
                        <a:pt x="1769" y="1631"/>
                      </a:cubicBezTo>
                      <a:cubicBezTo>
                        <a:pt x="1715" y="1693"/>
                        <a:pt x="1625" y="1718"/>
                        <a:pt x="1517" y="1718"/>
                      </a:cubicBezTo>
                      <a:cubicBezTo>
                        <a:pt x="1198" y="1718"/>
                        <a:pt x="722" y="1498"/>
                        <a:pt x="558" y="1357"/>
                      </a:cubicBezTo>
                      <a:cubicBezTo>
                        <a:pt x="283" y="1125"/>
                        <a:pt x="414" y="979"/>
                        <a:pt x="530" y="741"/>
                      </a:cubicBezTo>
                      <a:cubicBezTo>
                        <a:pt x="579" y="637"/>
                        <a:pt x="669" y="362"/>
                        <a:pt x="761" y="296"/>
                      </a:cubicBezTo>
                      <a:cubicBezTo>
                        <a:pt x="928" y="269"/>
                        <a:pt x="1095" y="243"/>
                        <a:pt x="1261" y="217"/>
                      </a:cubicBezTo>
                      <a:close/>
                      <a:moveTo>
                        <a:pt x="1033" y="0"/>
                      </a:moveTo>
                      <a:cubicBezTo>
                        <a:pt x="882" y="0"/>
                        <a:pt x="742" y="60"/>
                        <a:pt x="631" y="220"/>
                      </a:cubicBezTo>
                      <a:cubicBezTo>
                        <a:pt x="393" y="565"/>
                        <a:pt x="1" y="1185"/>
                        <a:pt x="482" y="1487"/>
                      </a:cubicBezTo>
                      <a:cubicBezTo>
                        <a:pt x="642" y="1588"/>
                        <a:pt x="831" y="1658"/>
                        <a:pt x="1000" y="1742"/>
                      </a:cubicBezTo>
                      <a:cubicBezTo>
                        <a:pt x="1129" y="1807"/>
                        <a:pt x="1267" y="1909"/>
                        <a:pt x="1411" y="1934"/>
                      </a:cubicBezTo>
                      <a:cubicBezTo>
                        <a:pt x="1441" y="1940"/>
                        <a:pt x="1472" y="1943"/>
                        <a:pt x="1501" y="1943"/>
                      </a:cubicBezTo>
                      <a:cubicBezTo>
                        <a:pt x="1649" y="1943"/>
                        <a:pt x="1777" y="1872"/>
                        <a:pt x="1871" y="1748"/>
                      </a:cubicBezTo>
                      <a:cubicBezTo>
                        <a:pt x="2028" y="1540"/>
                        <a:pt x="2275" y="1135"/>
                        <a:pt x="2293" y="868"/>
                      </a:cubicBezTo>
                      <a:cubicBezTo>
                        <a:pt x="2303" y="687"/>
                        <a:pt x="2212" y="554"/>
                        <a:pt x="2072" y="454"/>
                      </a:cubicBezTo>
                      <a:lnTo>
                        <a:pt x="2072" y="454"/>
                      </a:lnTo>
                      <a:cubicBezTo>
                        <a:pt x="2067" y="450"/>
                        <a:pt x="2061" y="446"/>
                        <a:pt x="2054" y="442"/>
                      </a:cubicBezTo>
                      <a:lnTo>
                        <a:pt x="2054" y="442"/>
                      </a:lnTo>
                      <a:cubicBezTo>
                        <a:pt x="2054" y="442"/>
                        <a:pt x="2054" y="442"/>
                        <a:pt x="2054" y="442"/>
                      </a:cubicBezTo>
                      <a:cubicBezTo>
                        <a:pt x="2049" y="439"/>
                        <a:pt x="2043" y="436"/>
                        <a:pt x="2038" y="434"/>
                      </a:cubicBezTo>
                      <a:lnTo>
                        <a:pt x="2038" y="434"/>
                      </a:lnTo>
                      <a:cubicBezTo>
                        <a:pt x="1761" y="290"/>
                        <a:pt x="1368" y="0"/>
                        <a:pt x="103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5124;p59">
                  <a:extLst>
                    <a:ext uri="{FF2B5EF4-FFF2-40B4-BE49-F238E27FC236}">
                      <a16:creationId xmlns:a16="http://schemas.microsoft.com/office/drawing/2014/main" id="{4097CB5A-A99E-7C11-76EC-D42ECA4DBFBB}"/>
                    </a:ext>
                  </a:extLst>
                </p:cNvPr>
                <p:cNvSpPr/>
                <p:nvPr/>
              </p:nvSpPr>
              <p:spPr>
                <a:xfrm>
                  <a:off x="1564625" y="2621025"/>
                  <a:ext cx="39071" cy="157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6" h="4050" extrusionOk="0">
                      <a:moveTo>
                        <a:pt x="699" y="1"/>
                      </a:moveTo>
                      <a:cubicBezTo>
                        <a:pt x="676" y="1"/>
                        <a:pt x="654" y="12"/>
                        <a:pt x="641" y="39"/>
                      </a:cubicBezTo>
                      <a:cubicBezTo>
                        <a:pt x="1" y="1298"/>
                        <a:pt x="177" y="2813"/>
                        <a:pt x="843" y="4013"/>
                      </a:cubicBezTo>
                      <a:cubicBezTo>
                        <a:pt x="858" y="4039"/>
                        <a:pt x="880" y="4050"/>
                        <a:pt x="903" y="4050"/>
                      </a:cubicBezTo>
                      <a:cubicBezTo>
                        <a:pt x="954" y="4050"/>
                        <a:pt x="1006" y="3995"/>
                        <a:pt x="973" y="3937"/>
                      </a:cubicBezTo>
                      <a:cubicBezTo>
                        <a:pt x="336" y="2789"/>
                        <a:pt x="158" y="1321"/>
                        <a:pt x="771" y="115"/>
                      </a:cubicBezTo>
                      <a:cubicBezTo>
                        <a:pt x="801" y="56"/>
                        <a:pt x="748" y="1"/>
                        <a:pt x="6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5125;p59">
                  <a:extLst>
                    <a:ext uri="{FF2B5EF4-FFF2-40B4-BE49-F238E27FC236}">
                      <a16:creationId xmlns:a16="http://schemas.microsoft.com/office/drawing/2014/main" id="{85D8C0B5-200B-D1B7-C173-56FDF65A47C6}"/>
                    </a:ext>
                  </a:extLst>
                </p:cNvPr>
                <p:cNvSpPr/>
                <p:nvPr/>
              </p:nvSpPr>
              <p:spPr>
                <a:xfrm>
                  <a:off x="1489979" y="2517717"/>
                  <a:ext cx="240676" cy="22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7" h="5785" extrusionOk="0">
                      <a:moveTo>
                        <a:pt x="3139" y="1"/>
                      </a:moveTo>
                      <a:cubicBezTo>
                        <a:pt x="3080" y="1"/>
                        <a:pt x="3022" y="4"/>
                        <a:pt x="2964" y="10"/>
                      </a:cubicBezTo>
                      <a:cubicBezTo>
                        <a:pt x="2199" y="90"/>
                        <a:pt x="513" y="1121"/>
                        <a:pt x="268" y="1889"/>
                      </a:cubicBezTo>
                      <a:cubicBezTo>
                        <a:pt x="1" y="2730"/>
                        <a:pt x="792" y="2957"/>
                        <a:pt x="1562" y="2957"/>
                      </a:cubicBezTo>
                      <a:cubicBezTo>
                        <a:pt x="1995" y="2957"/>
                        <a:pt x="2421" y="2885"/>
                        <a:pt x="2647" y="2810"/>
                      </a:cubicBezTo>
                      <a:cubicBezTo>
                        <a:pt x="2730" y="2782"/>
                        <a:pt x="2706" y="2661"/>
                        <a:pt x="2632" y="2661"/>
                      </a:cubicBezTo>
                      <a:cubicBezTo>
                        <a:pt x="2624" y="2661"/>
                        <a:pt x="2616" y="2662"/>
                        <a:pt x="2607" y="2665"/>
                      </a:cubicBezTo>
                      <a:cubicBezTo>
                        <a:pt x="2277" y="2775"/>
                        <a:pt x="1901" y="2887"/>
                        <a:pt x="1534" y="2887"/>
                      </a:cubicBezTo>
                      <a:cubicBezTo>
                        <a:pt x="1384" y="2887"/>
                        <a:pt x="1236" y="2868"/>
                        <a:pt x="1093" y="2823"/>
                      </a:cubicBezTo>
                      <a:cubicBezTo>
                        <a:pt x="623" y="2674"/>
                        <a:pt x="350" y="2198"/>
                        <a:pt x="584" y="1705"/>
                      </a:cubicBezTo>
                      <a:cubicBezTo>
                        <a:pt x="770" y="1315"/>
                        <a:pt x="1451" y="953"/>
                        <a:pt x="1789" y="726"/>
                      </a:cubicBezTo>
                      <a:cubicBezTo>
                        <a:pt x="2277" y="397"/>
                        <a:pt x="2743" y="242"/>
                        <a:pt x="3192" y="242"/>
                      </a:cubicBezTo>
                      <a:cubicBezTo>
                        <a:pt x="3872" y="242"/>
                        <a:pt x="4513" y="599"/>
                        <a:pt x="5128" y="1256"/>
                      </a:cubicBezTo>
                      <a:cubicBezTo>
                        <a:pt x="6197" y="2396"/>
                        <a:pt x="5405" y="4425"/>
                        <a:pt x="4878" y="5695"/>
                      </a:cubicBezTo>
                      <a:cubicBezTo>
                        <a:pt x="4855" y="5749"/>
                        <a:pt x="4900" y="5784"/>
                        <a:pt x="4947" y="5784"/>
                      </a:cubicBezTo>
                      <a:cubicBezTo>
                        <a:pt x="4977" y="5784"/>
                        <a:pt x="5009" y="5769"/>
                        <a:pt x="5023" y="5735"/>
                      </a:cubicBezTo>
                      <a:cubicBezTo>
                        <a:pt x="5456" y="4690"/>
                        <a:pt x="5911" y="3414"/>
                        <a:pt x="5784" y="2268"/>
                      </a:cubicBezTo>
                      <a:cubicBezTo>
                        <a:pt x="5659" y="1149"/>
                        <a:pt x="4298" y="1"/>
                        <a:pt x="313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5126;p59">
                  <a:extLst>
                    <a:ext uri="{FF2B5EF4-FFF2-40B4-BE49-F238E27FC236}">
                      <a16:creationId xmlns:a16="http://schemas.microsoft.com/office/drawing/2014/main" id="{4B167AE3-6641-3097-E1D7-E45A0B7C73A0}"/>
                    </a:ext>
                  </a:extLst>
                </p:cNvPr>
                <p:cNvSpPr/>
                <p:nvPr/>
              </p:nvSpPr>
              <p:spPr>
                <a:xfrm>
                  <a:off x="2806837" y="2336036"/>
                  <a:ext cx="54606" cy="960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" h="2474" extrusionOk="0">
                      <a:moveTo>
                        <a:pt x="1123" y="1"/>
                      </a:moveTo>
                      <a:cubicBezTo>
                        <a:pt x="73" y="1"/>
                        <a:pt x="0" y="1736"/>
                        <a:pt x="402" y="2427"/>
                      </a:cubicBezTo>
                      <a:cubicBezTo>
                        <a:pt x="420" y="2458"/>
                        <a:pt x="457" y="2473"/>
                        <a:pt x="491" y="2473"/>
                      </a:cubicBezTo>
                      <a:cubicBezTo>
                        <a:pt x="517" y="2473"/>
                        <a:pt x="541" y="2465"/>
                        <a:pt x="554" y="2448"/>
                      </a:cubicBezTo>
                      <a:cubicBezTo>
                        <a:pt x="570" y="2427"/>
                        <a:pt x="549" y="2381"/>
                        <a:pt x="532" y="2352"/>
                      </a:cubicBezTo>
                      <a:cubicBezTo>
                        <a:pt x="205" y="1789"/>
                        <a:pt x="176" y="148"/>
                        <a:pt x="1112" y="148"/>
                      </a:cubicBezTo>
                      <a:cubicBezTo>
                        <a:pt x="1164" y="148"/>
                        <a:pt x="1218" y="153"/>
                        <a:pt x="1276" y="164"/>
                      </a:cubicBezTo>
                      <a:cubicBezTo>
                        <a:pt x="1281" y="165"/>
                        <a:pt x="1286" y="165"/>
                        <a:pt x="1291" y="165"/>
                      </a:cubicBezTo>
                      <a:cubicBezTo>
                        <a:pt x="1374" y="165"/>
                        <a:pt x="1406" y="35"/>
                        <a:pt x="1316" y="19"/>
                      </a:cubicBezTo>
                      <a:cubicBezTo>
                        <a:pt x="1248" y="7"/>
                        <a:pt x="1184" y="1"/>
                        <a:pt x="11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5127;p59">
                  <a:extLst>
                    <a:ext uri="{FF2B5EF4-FFF2-40B4-BE49-F238E27FC236}">
                      <a16:creationId xmlns:a16="http://schemas.microsoft.com/office/drawing/2014/main" id="{7F0659B0-207B-71A3-FCC1-806B22811A48}"/>
                    </a:ext>
                  </a:extLst>
                </p:cNvPr>
                <p:cNvSpPr/>
                <p:nvPr/>
              </p:nvSpPr>
              <p:spPr>
                <a:xfrm>
                  <a:off x="2853131" y="2336579"/>
                  <a:ext cx="72820" cy="52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5" h="1359" extrusionOk="0">
                      <a:moveTo>
                        <a:pt x="99" y="1"/>
                      </a:moveTo>
                      <a:cubicBezTo>
                        <a:pt x="25" y="1"/>
                        <a:pt x="1" y="122"/>
                        <a:pt x="84" y="150"/>
                      </a:cubicBezTo>
                      <a:cubicBezTo>
                        <a:pt x="550" y="307"/>
                        <a:pt x="734" y="835"/>
                        <a:pt x="742" y="1285"/>
                      </a:cubicBezTo>
                      <a:cubicBezTo>
                        <a:pt x="743" y="1330"/>
                        <a:pt x="782" y="1359"/>
                        <a:pt x="820" y="1359"/>
                      </a:cubicBezTo>
                      <a:cubicBezTo>
                        <a:pt x="844" y="1359"/>
                        <a:pt x="868" y="1348"/>
                        <a:pt x="883" y="1323"/>
                      </a:cubicBezTo>
                      <a:cubicBezTo>
                        <a:pt x="1044" y="1043"/>
                        <a:pt x="1285" y="801"/>
                        <a:pt x="1609" y="801"/>
                      </a:cubicBezTo>
                      <a:cubicBezTo>
                        <a:pt x="1653" y="801"/>
                        <a:pt x="1698" y="805"/>
                        <a:pt x="1745" y="814"/>
                      </a:cubicBezTo>
                      <a:cubicBezTo>
                        <a:pt x="1750" y="815"/>
                        <a:pt x="1756" y="816"/>
                        <a:pt x="1761" y="816"/>
                      </a:cubicBezTo>
                      <a:cubicBezTo>
                        <a:pt x="1843" y="816"/>
                        <a:pt x="1874" y="687"/>
                        <a:pt x="1785" y="669"/>
                      </a:cubicBezTo>
                      <a:cubicBezTo>
                        <a:pt x="1726" y="658"/>
                        <a:pt x="1670" y="652"/>
                        <a:pt x="1615" y="652"/>
                      </a:cubicBezTo>
                      <a:cubicBezTo>
                        <a:pt x="1310" y="652"/>
                        <a:pt x="1061" y="822"/>
                        <a:pt x="875" y="1063"/>
                      </a:cubicBezTo>
                      <a:lnTo>
                        <a:pt x="875" y="1063"/>
                      </a:lnTo>
                      <a:cubicBezTo>
                        <a:pt x="813" y="607"/>
                        <a:pt x="582" y="160"/>
                        <a:pt x="124" y="5"/>
                      </a:cubicBezTo>
                      <a:cubicBezTo>
                        <a:pt x="115" y="2"/>
                        <a:pt x="107" y="1"/>
                        <a:pt x="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5128;p59">
                  <a:extLst>
                    <a:ext uri="{FF2B5EF4-FFF2-40B4-BE49-F238E27FC236}">
                      <a16:creationId xmlns:a16="http://schemas.microsoft.com/office/drawing/2014/main" id="{BDB5AFFB-EB24-B10C-DCFB-A01780899BDB}"/>
                    </a:ext>
                  </a:extLst>
                </p:cNvPr>
                <p:cNvSpPr/>
                <p:nvPr/>
              </p:nvSpPr>
              <p:spPr>
                <a:xfrm>
                  <a:off x="2917756" y="2362367"/>
                  <a:ext cx="122260" cy="1042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48" h="2683" extrusionOk="0">
                      <a:moveTo>
                        <a:pt x="94" y="0"/>
                      </a:moveTo>
                      <a:cubicBezTo>
                        <a:pt x="23" y="0"/>
                        <a:pt x="0" y="120"/>
                        <a:pt x="81" y="150"/>
                      </a:cubicBezTo>
                      <a:cubicBezTo>
                        <a:pt x="686" y="375"/>
                        <a:pt x="841" y="1069"/>
                        <a:pt x="767" y="1638"/>
                      </a:cubicBezTo>
                      <a:cubicBezTo>
                        <a:pt x="761" y="1681"/>
                        <a:pt x="806" y="1714"/>
                        <a:pt x="847" y="1714"/>
                      </a:cubicBezTo>
                      <a:cubicBezTo>
                        <a:pt x="866" y="1714"/>
                        <a:pt x="883" y="1707"/>
                        <a:pt x="895" y="1691"/>
                      </a:cubicBezTo>
                      <a:cubicBezTo>
                        <a:pt x="1116" y="1409"/>
                        <a:pt x="1324" y="1296"/>
                        <a:pt x="1509" y="1296"/>
                      </a:cubicBezTo>
                      <a:cubicBezTo>
                        <a:pt x="1996" y="1296"/>
                        <a:pt x="2322" y="2079"/>
                        <a:pt x="2290" y="2607"/>
                      </a:cubicBezTo>
                      <a:cubicBezTo>
                        <a:pt x="2287" y="2652"/>
                        <a:pt x="2328" y="2682"/>
                        <a:pt x="2368" y="2682"/>
                      </a:cubicBezTo>
                      <a:cubicBezTo>
                        <a:pt x="2386" y="2682"/>
                        <a:pt x="2404" y="2676"/>
                        <a:pt x="2418" y="2661"/>
                      </a:cubicBezTo>
                      <a:cubicBezTo>
                        <a:pt x="2548" y="2471"/>
                        <a:pt x="2724" y="2376"/>
                        <a:pt x="2945" y="2376"/>
                      </a:cubicBezTo>
                      <a:cubicBezTo>
                        <a:pt x="2980" y="2376"/>
                        <a:pt x="3015" y="2378"/>
                        <a:pt x="3052" y="2383"/>
                      </a:cubicBezTo>
                      <a:cubicBezTo>
                        <a:pt x="3055" y="2383"/>
                        <a:pt x="3059" y="2384"/>
                        <a:pt x="3062" y="2384"/>
                      </a:cubicBezTo>
                      <a:cubicBezTo>
                        <a:pt x="3148" y="2384"/>
                        <a:pt x="3144" y="2244"/>
                        <a:pt x="3052" y="2233"/>
                      </a:cubicBezTo>
                      <a:cubicBezTo>
                        <a:pt x="3014" y="2228"/>
                        <a:pt x="2979" y="2226"/>
                        <a:pt x="2944" y="2226"/>
                      </a:cubicBezTo>
                      <a:cubicBezTo>
                        <a:pt x="2743" y="2226"/>
                        <a:pt x="2587" y="2299"/>
                        <a:pt x="2440" y="2427"/>
                      </a:cubicBezTo>
                      <a:lnTo>
                        <a:pt x="2440" y="2427"/>
                      </a:lnTo>
                      <a:cubicBezTo>
                        <a:pt x="2403" y="1793"/>
                        <a:pt x="1986" y="1167"/>
                        <a:pt x="1481" y="1167"/>
                      </a:cubicBezTo>
                      <a:cubicBezTo>
                        <a:pt x="1306" y="1167"/>
                        <a:pt x="1119" y="1243"/>
                        <a:pt x="935" y="1422"/>
                      </a:cubicBezTo>
                      <a:lnTo>
                        <a:pt x="935" y="1422"/>
                      </a:lnTo>
                      <a:cubicBezTo>
                        <a:pt x="949" y="833"/>
                        <a:pt x="710" y="224"/>
                        <a:pt x="121" y="5"/>
                      </a:cubicBezTo>
                      <a:cubicBezTo>
                        <a:pt x="111" y="2"/>
                        <a:pt x="102" y="0"/>
                        <a:pt x="9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5129;p59">
                  <a:extLst>
                    <a:ext uri="{FF2B5EF4-FFF2-40B4-BE49-F238E27FC236}">
                      <a16:creationId xmlns:a16="http://schemas.microsoft.com/office/drawing/2014/main" id="{6CA93298-E911-9361-4086-5E93390E2C7E}"/>
                    </a:ext>
                  </a:extLst>
                </p:cNvPr>
                <p:cNvSpPr/>
                <p:nvPr/>
              </p:nvSpPr>
              <p:spPr>
                <a:xfrm>
                  <a:off x="2935389" y="2448936"/>
                  <a:ext cx="137058" cy="100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9" h="2592" extrusionOk="0">
                      <a:moveTo>
                        <a:pt x="2591" y="1"/>
                      </a:moveTo>
                      <a:cubicBezTo>
                        <a:pt x="2521" y="1"/>
                        <a:pt x="2498" y="120"/>
                        <a:pt x="2578" y="151"/>
                      </a:cubicBezTo>
                      <a:cubicBezTo>
                        <a:pt x="3370" y="467"/>
                        <a:pt x="3295" y="1735"/>
                        <a:pt x="2744" y="2231"/>
                      </a:cubicBezTo>
                      <a:cubicBezTo>
                        <a:pt x="2605" y="2356"/>
                        <a:pt x="2481" y="2409"/>
                        <a:pt x="2371" y="2409"/>
                      </a:cubicBezTo>
                      <a:cubicBezTo>
                        <a:pt x="1939" y="2409"/>
                        <a:pt x="1730" y="1595"/>
                        <a:pt x="1729" y="1185"/>
                      </a:cubicBezTo>
                      <a:cubicBezTo>
                        <a:pt x="1729" y="1139"/>
                        <a:pt x="1690" y="1111"/>
                        <a:pt x="1651" y="1111"/>
                      </a:cubicBezTo>
                      <a:cubicBezTo>
                        <a:pt x="1627" y="1111"/>
                        <a:pt x="1603" y="1122"/>
                        <a:pt x="1589" y="1147"/>
                      </a:cubicBezTo>
                      <a:cubicBezTo>
                        <a:pt x="1419" y="1444"/>
                        <a:pt x="1202" y="1568"/>
                        <a:pt x="992" y="1568"/>
                      </a:cubicBezTo>
                      <a:cubicBezTo>
                        <a:pt x="698" y="1568"/>
                        <a:pt x="419" y="1325"/>
                        <a:pt x="307" y="978"/>
                      </a:cubicBezTo>
                      <a:cubicBezTo>
                        <a:pt x="219" y="707"/>
                        <a:pt x="198" y="395"/>
                        <a:pt x="230" y="113"/>
                      </a:cubicBezTo>
                      <a:cubicBezTo>
                        <a:pt x="235" y="67"/>
                        <a:pt x="193" y="39"/>
                        <a:pt x="153" y="39"/>
                      </a:cubicBezTo>
                      <a:cubicBezTo>
                        <a:pt x="127" y="39"/>
                        <a:pt x="103" y="50"/>
                        <a:pt x="90" y="75"/>
                      </a:cubicBezTo>
                      <a:cubicBezTo>
                        <a:pt x="68" y="118"/>
                        <a:pt x="47" y="161"/>
                        <a:pt x="25" y="205"/>
                      </a:cubicBezTo>
                      <a:cubicBezTo>
                        <a:pt x="1" y="252"/>
                        <a:pt x="29" y="296"/>
                        <a:pt x="66" y="312"/>
                      </a:cubicBezTo>
                      <a:lnTo>
                        <a:pt x="66" y="312"/>
                      </a:lnTo>
                      <a:cubicBezTo>
                        <a:pt x="53" y="780"/>
                        <a:pt x="171" y="1313"/>
                        <a:pt x="547" y="1605"/>
                      </a:cubicBezTo>
                      <a:cubicBezTo>
                        <a:pt x="701" y="1724"/>
                        <a:pt x="848" y="1776"/>
                        <a:pt x="987" y="1776"/>
                      </a:cubicBezTo>
                      <a:cubicBezTo>
                        <a:pt x="1222" y="1776"/>
                        <a:pt x="1430" y="1627"/>
                        <a:pt x="1597" y="1408"/>
                      </a:cubicBezTo>
                      <a:lnTo>
                        <a:pt x="1597" y="1408"/>
                      </a:lnTo>
                      <a:cubicBezTo>
                        <a:pt x="1669" y="1891"/>
                        <a:pt x="1947" y="2592"/>
                        <a:pt x="2396" y="2592"/>
                      </a:cubicBezTo>
                      <a:cubicBezTo>
                        <a:pt x="2521" y="2592"/>
                        <a:pt x="2659" y="2538"/>
                        <a:pt x="2810" y="2409"/>
                      </a:cubicBezTo>
                      <a:cubicBezTo>
                        <a:pt x="3496" y="1825"/>
                        <a:pt x="3529" y="370"/>
                        <a:pt x="2618" y="6"/>
                      </a:cubicBezTo>
                      <a:cubicBezTo>
                        <a:pt x="2608" y="3"/>
                        <a:pt x="2599" y="1"/>
                        <a:pt x="259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5130;p59">
                  <a:extLst>
                    <a:ext uri="{FF2B5EF4-FFF2-40B4-BE49-F238E27FC236}">
                      <a16:creationId xmlns:a16="http://schemas.microsoft.com/office/drawing/2014/main" id="{4BDDE3F0-8FD2-BE11-C938-FDD3CF354CF3}"/>
                    </a:ext>
                  </a:extLst>
                </p:cNvPr>
                <p:cNvSpPr/>
                <p:nvPr/>
              </p:nvSpPr>
              <p:spPr>
                <a:xfrm>
                  <a:off x="2868316" y="2414060"/>
                  <a:ext cx="12545" cy="16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" h="431" extrusionOk="0">
                      <a:moveTo>
                        <a:pt x="248" y="0"/>
                      </a:moveTo>
                      <a:cubicBezTo>
                        <a:pt x="216" y="0"/>
                        <a:pt x="183" y="18"/>
                        <a:pt x="169" y="52"/>
                      </a:cubicBezTo>
                      <a:cubicBezTo>
                        <a:pt x="129" y="151"/>
                        <a:pt x="82" y="247"/>
                        <a:pt x="27" y="339"/>
                      </a:cubicBezTo>
                      <a:cubicBezTo>
                        <a:pt x="1" y="384"/>
                        <a:pt x="46" y="395"/>
                        <a:pt x="92" y="395"/>
                      </a:cubicBezTo>
                      <a:cubicBezTo>
                        <a:pt x="131" y="395"/>
                        <a:pt x="171" y="388"/>
                        <a:pt x="171" y="388"/>
                      </a:cubicBezTo>
                      <a:cubicBezTo>
                        <a:pt x="171" y="388"/>
                        <a:pt x="240" y="431"/>
                        <a:pt x="285" y="431"/>
                      </a:cubicBezTo>
                      <a:cubicBezTo>
                        <a:pt x="307" y="431"/>
                        <a:pt x="323" y="420"/>
                        <a:pt x="321" y="388"/>
                      </a:cubicBezTo>
                      <a:cubicBezTo>
                        <a:pt x="314" y="283"/>
                        <a:pt x="313" y="177"/>
                        <a:pt x="316" y="72"/>
                      </a:cubicBezTo>
                      <a:cubicBezTo>
                        <a:pt x="318" y="23"/>
                        <a:pt x="285" y="0"/>
                        <a:pt x="24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5131;p59">
                  <a:extLst>
                    <a:ext uri="{FF2B5EF4-FFF2-40B4-BE49-F238E27FC236}">
                      <a16:creationId xmlns:a16="http://schemas.microsoft.com/office/drawing/2014/main" id="{0529B8E3-ADDB-23DD-78EC-E9976F57DF69}"/>
                    </a:ext>
                  </a:extLst>
                </p:cNvPr>
                <p:cNvSpPr/>
                <p:nvPr/>
              </p:nvSpPr>
              <p:spPr>
                <a:xfrm>
                  <a:off x="2736736" y="2425672"/>
                  <a:ext cx="205916" cy="235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02" h="6051" extrusionOk="0">
                      <a:moveTo>
                        <a:pt x="3091" y="0"/>
                      </a:moveTo>
                      <a:cubicBezTo>
                        <a:pt x="1663" y="0"/>
                        <a:pt x="426" y="717"/>
                        <a:pt x="195" y="2375"/>
                      </a:cubicBezTo>
                      <a:cubicBezTo>
                        <a:pt x="0" y="3776"/>
                        <a:pt x="1554" y="5193"/>
                        <a:pt x="2499" y="6031"/>
                      </a:cubicBezTo>
                      <a:cubicBezTo>
                        <a:pt x="2514" y="6045"/>
                        <a:pt x="2532" y="6051"/>
                        <a:pt x="2548" y="6051"/>
                      </a:cubicBezTo>
                      <a:cubicBezTo>
                        <a:pt x="2609" y="6051"/>
                        <a:pt x="2662" y="5975"/>
                        <a:pt x="2605" y="5925"/>
                      </a:cubicBezTo>
                      <a:cubicBezTo>
                        <a:pt x="1572" y="5009"/>
                        <a:pt x="7" y="3568"/>
                        <a:pt x="441" y="2070"/>
                      </a:cubicBezTo>
                      <a:cubicBezTo>
                        <a:pt x="772" y="926"/>
                        <a:pt x="1766" y="107"/>
                        <a:pt x="2934" y="107"/>
                      </a:cubicBezTo>
                      <a:cubicBezTo>
                        <a:pt x="2979" y="107"/>
                        <a:pt x="3025" y="108"/>
                        <a:pt x="3071" y="110"/>
                      </a:cubicBezTo>
                      <a:cubicBezTo>
                        <a:pt x="3481" y="133"/>
                        <a:pt x="4268" y="174"/>
                        <a:pt x="4637" y="419"/>
                      </a:cubicBezTo>
                      <a:cubicBezTo>
                        <a:pt x="5065" y="702"/>
                        <a:pt x="5176" y="1238"/>
                        <a:pt x="4844" y="1605"/>
                      </a:cubicBezTo>
                      <a:cubicBezTo>
                        <a:pt x="4474" y="2015"/>
                        <a:pt x="3852" y="2144"/>
                        <a:pt x="3338" y="2209"/>
                      </a:cubicBezTo>
                      <a:cubicBezTo>
                        <a:pt x="3263" y="2219"/>
                        <a:pt x="3239" y="2302"/>
                        <a:pt x="3301" y="2349"/>
                      </a:cubicBezTo>
                      <a:cubicBezTo>
                        <a:pt x="4381" y="3172"/>
                        <a:pt x="4848" y="4563"/>
                        <a:pt x="4786" y="5877"/>
                      </a:cubicBezTo>
                      <a:cubicBezTo>
                        <a:pt x="4784" y="5926"/>
                        <a:pt x="4820" y="5950"/>
                        <a:pt x="4858" y="5950"/>
                      </a:cubicBezTo>
                      <a:cubicBezTo>
                        <a:pt x="4895" y="5950"/>
                        <a:pt x="4934" y="5926"/>
                        <a:pt x="4936" y="5877"/>
                      </a:cubicBezTo>
                      <a:cubicBezTo>
                        <a:pt x="4988" y="4787"/>
                        <a:pt x="4724" y="3776"/>
                        <a:pt x="4049" y="2905"/>
                      </a:cubicBezTo>
                      <a:cubicBezTo>
                        <a:pt x="3930" y="2752"/>
                        <a:pt x="3548" y="2494"/>
                        <a:pt x="3506" y="2325"/>
                      </a:cubicBezTo>
                      <a:cubicBezTo>
                        <a:pt x="3503" y="2314"/>
                        <a:pt x="3500" y="2304"/>
                        <a:pt x="3497" y="2295"/>
                      </a:cubicBezTo>
                      <a:lnTo>
                        <a:pt x="3497" y="2295"/>
                      </a:lnTo>
                      <a:cubicBezTo>
                        <a:pt x="3511" y="2289"/>
                        <a:pt x="3526" y="2281"/>
                        <a:pt x="3544" y="2271"/>
                      </a:cubicBezTo>
                      <a:cubicBezTo>
                        <a:pt x="3640" y="2218"/>
                        <a:pt x="4016" y="2245"/>
                        <a:pt x="4174" y="2187"/>
                      </a:cubicBezTo>
                      <a:cubicBezTo>
                        <a:pt x="4660" y="2008"/>
                        <a:pt x="5265" y="1610"/>
                        <a:pt x="5283" y="1021"/>
                      </a:cubicBezTo>
                      <a:cubicBezTo>
                        <a:pt x="5301" y="395"/>
                        <a:pt x="4690" y="250"/>
                        <a:pt x="4181" y="130"/>
                      </a:cubicBezTo>
                      <a:cubicBezTo>
                        <a:pt x="3814" y="45"/>
                        <a:pt x="3447" y="0"/>
                        <a:pt x="309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5132;p59">
                  <a:extLst>
                    <a:ext uri="{FF2B5EF4-FFF2-40B4-BE49-F238E27FC236}">
                      <a16:creationId xmlns:a16="http://schemas.microsoft.com/office/drawing/2014/main" id="{90D11383-5EEB-1BA3-66E1-0A7A6048963A}"/>
                    </a:ext>
                  </a:extLst>
                </p:cNvPr>
                <p:cNvSpPr/>
                <p:nvPr/>
              </p:nvSpPr>
              <p:spPr>
                <a:xfrm>
                  <a:off x="2744697" y="2372193"/>
                  <a:ext cx="11612" cy="80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" h="2074" extrusionOk="0">
                      <a:moveTo>
                        <a:pt x="207" y="0"/>
                      </a:moveTo>
                      <a:cubicBezTo>
                        <a:pt x="178" y="0"/>
                        <a:pt x="150" y="17"/>
                        <a:pt x="143" y="55"/>
                      </a:cubicBezTo>
                      <a:cubicBezTo>
                        <a:pt x="23" y="693"/>
                        <a:pt x="1" y="1354"/>
                        <a:pt x="34" y="2001"/>
                      </a:cubicBezTo>
                      <a:cubicBezTo>
                        <a:pt x="36" y="2049"/>
                        <a:pt x="75" y="2073"/>
                        <a:pt x="112" y="2073"/>
                      </a:cubicBezTo>
                      <a:cubicBezTo>
                        <a:pt x="150" y="2073"/>
                        <a:pt x="186" y="2049"/>
                        <a:pt x="184" y="2001"/>
                      </a:cubicBezTo>
                      <a:cubicBezTo>
                        <a:pt x="152" y="1368"/>
                        <a:pt x="170" y="719"/>
                        <a:pt x="288" y="95"/>
                      </a:cubicBezTo>
                      <a:cubicBezTo>
                        <a:pt x="299" y="38"/>
                        <a:pt x="251" y="0"/>
                        <a:pt x="207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5133;p59">
                  <a:extLst>
                    <a:ext uri="{FF2B5EF4-FFF2-40B4-BE49-F238E27FC236}">
                      <a16:creationId xmlns:a16="http://schemas.microsoft.com/office/drawing/2014/main" id="{663D0D83-BE15-8C13-7FF3-1533A4771FF6}"/>
                    </a:ext>
                  </a:extLst>
                </p:cNvPr>
                <p:cNvSpPr/>
                <p:nvPr/>
              </p:nvSpPr>
              <p:spPr>
                <a:xfrm>
                  <a:off x="2765320" y="2391923"/>
                  <a:ext cx="58295" cy="269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1" h="693" extrusionOk="0">
                      <a:moveTo>
                        <a:pt x="122" y="1"/>
                      </a:moveTo>
                      <a:cubicBezTo>
                        <a:pt x="49" y="1"/>
                        <a:pt x="0" y="104"/>
                        <a:pt x="78" y="138"/>
                      </a:cubicBezTo>
                      <a:cubicBezTo>
                        <a:pt x="501" y="320"/>
                        <a:pt x="924" y="503"/>
                        <a:pt x="1348" y="686"/>
                      </a:cubicBezTo>
                      <a:cubicBezTo>
                        <a:pt x="1359" y="691"/>
                        <a:pt x="1370" y="693"/>
                        <a:pt x="1380" y="693"/>
                      </a:cubicBezTo>
                      <a:cubicBezTo>
                        <a:pt x="1452" y="693"/>
                        <a:pt x="1501" y="590"/>
                        <a:pt x="1424" y="556"/>
                      </a:cubicBezTo>
                      <a:cubicBezTo>
                        <a:pt x="1000" y="373"/>
                        <a:pt x="577" y="190"/>
                        <a:pt x="154" y="8"/>
                      </a:cubicBezTo>
                      <a:cubicBezTo>
                        <a:pt x="143" y="3"/>
                        <a:pt x="132" y="1"/>
                        <a:pt x="12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5134;p59">
                  <a:extLst>
                    <a:ext uri="{FF2B5EF4-FFF2-40B4-BE49-F238E27FC236}">
                      <a16:creationId xmlns:a16="http://schemas.microsoft.com/office/drawing/2014/main" id="{FF818D42-EE83-6496-BF45-6A0E3819C04C}"/>
                    </a:ext>
                  </a:extLst>
                </p:cNvPr>
                <p:cNvSpPr/>
                <p:nvPr/>
              </p:nvSpPr>
              <p:spPr>
                <a:xfrm>
                  <a:off x="2762252" y="2431692"/>
                  <a:ext cx="20972" cy="8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" h="217" extrusionOk="0">
                      <a:moveTo>
                        <a:pt x="0" y="1"/>
                      </a:moveTo>
                      <a:lnTo>
                        <a:pt x="540" y="216"/>
                      </a:lnTo>
                    </a:path>
                  </a:pathLst>
                </a:custGeom>
                <a:solidFill>
                  <a:srgbClr val="7847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5135;p59">
                  <a:extLst>
                    <a:ext uri="{FF2B5EF4-FFF2-40B4-BE49-F238E27FC236}">
                      <a16:creationId xmlns:a16="http://schemas.microsoft.com/office/drawing/2014/main" id="{D2A57596-1F64-E889-4248-0A03D75A886C}"/>
                    </a:ext>
                  </a:extLst>
                </p:cNvPr>
                <p:cNvSpPr/>
                <p:nvPr/>
              </p:nvSpPr>
              <p:spPr>
                <a:xfrm>
                  <a:off x="2758407" y="2428663"/>
                  <a:ext cx="28701" cy="14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9" h="373" extrusionOk="0">
                      <a:moveTo>
                        <a:pt x="92" y="1"/>
                      </a:moveTo>
                      <a:cubicBezTo>
                        <a:pt x="22" y="1"/>
                        <a:pt x="0" y="120"/>
                        <a:pt x="80" y="151"/>
                      </a:cubicBezTo>
                      <a:cubicBezTo>
                        <a:pt x="260" y="224"/>
                        <a:pt x="440" y="295"/>
                        <a:pt x="619" y="367"/>
                      </a:cubicBezTo>
                      <a:cubicBezTo>
                        <a:pt x="629" y="371"/>
                        <a:pt x="638" y="373"/>
                        <a:pt x="647" y="373"/>
                      </a:cubicBezTo>
                      <a:cubicBezTo>
                        <a:pt x="716" y="373"/>
                        <a:pt x="738" y="254"/>
                        <a:pt x="659" y="222"/>
                      </a:cubicBezTo>
                      <a:cubicBezTo>
                        <a:pt x="479" y="150"/>
                        <a:pt x="299" y="78"/>
                        <a:pt x="119" y="6"/>
                      </a:cubicBezTo>
                      <a:cubicBezTo>
                        <a:pt x="109" y="2"/>
                        <a:pt x="100" y="1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5136;p59">
                  <a:extLst>
                    <a:ext uri="{FF2B5EF4-FFF2-40B4-BE49-F238E27FC236}">
                      <a16:creationId xmlns:a16="http://schemas.microsoft.com/office/drawing/2014/main" id="{1C35EF1A-2987-6CFC-A297-1192AA8A5122}"/>
                    </a:ext>
                  </a:extLst>
                </p:cNvPr>
                <p:cNvSpPr/>
                <p:nvPr/>
              </p:nvSpPr>
              <p:spPr>
                <a:xfrm>
                  <a:off x="2947234" y="2505561"/>
                  <a:ext cx="60004" cy="24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5" h="618" extrusionOk="0">
                      <a:moveTo>
                        <a:pt x="0" y="0"/>
                      </a:moveTo>
                      <a:lnTo>
                        <a:pt x="1545" y="618"/>
                      </a:lnTo>
                    </a:path>
                  </a:pathLst>
                </a:custGeom>
                <a:solidFill>
                  <a:srgbClr val="78474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5137;p59">
                  <a:extLst>
                    <a:ext uri="{FF2B5EF4-FFF2-40B4-BE49-F238E27FC236}">
                      <a16:creationId xmlns:a16="http://schemas.microsoft.com/office/drawing/2014/main" id="{E45ABCD5-BDD4-DFCF-87E3-0EED1067A1DB}"/>
                    </a:ext>
                  </a:extLst>
                </p:cNvPr>
                <p:cNvSpPr/>
                <p:nvPr/>
              </p:nvSpPr>
              <p:spPr>
                <a:xfrm>
                  <a:off x="2943350" y="2502532"/>
                  <a:ext cx="67771" cy="300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5" h="774" extrusionOk="0">
                      <a:moveTo>
                        <a:pt x="92" y="0"/>
                      </a:moveTo>
                      <a:cubicBezTo>
                        <a:pt x="23" y="0"/>
                        <a:pt x="0" y="120"/>
                        <a:pt x="80" y="151"/>
                      </a:cubicBezTo>
                      <a:cubicBezTo>
                        <a:pt x="595" y="357"/>
                        <a:pt x="1109" y="563"/>
                        <a:pt x="1625" y="768"/>
                      </a:cubicBezTo>
                      <a:cubicBezTo>
                        <a:pt x="1634" y="772"/>
                        <a:pt x="1643" y="774"/>
                        <a:pt x="1652" y="774"/>
                      </a:cubicBezTo>
                      <a:cubicBezTo>
                        <a:pt x="1721" y="774"/>
                        <a:pt x="1744" y="655"/>
                        <a:pt x="1665" y="623"/>
                      </a:cubicBezTo>
                      <a:cubicBezTo>
                        <a:pt x="1150" y="418"/>
                        <a:pt x="634" y="212"/>
                        <a:pt x="119" y="6"/>
                      </a:cubicBezTo>
                      <a:cubicBezTo>
                        <a:pt x="110" y="2"/>
                        <a:pt x="101" y="0"/>
                        <a:pt x="9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5138;p59">
                  <a:extLst>
                    <a:ext uri="{FF2B5EF4-FFF2-40B4-BE49-F238E27FC236}">
                      <a16:creationId xmlns:a16="http://schemas.microsoft.com/office/drawing/2014/main" id="{96169418-7959-5E96-44CF-F93272EE7ABA}"/>
                    </a:ext>
                  </a:extLst>
                </p:cNvPr>
                <p:cNvSpPr/>
                <p:nvPr/>
              </p:nvSpPr>
              <p:spPr>
                <a:xfrm>
                  <a:off x="1184640" y="2183521"/>
                  <a:ext cx="567571" cy="563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14" h="14520" extrusionOk="0">
                      <a:moveTo>
                        <a:pt x="5976" y="1"/>
                      </a:moveTo>
                      <a:cubicBezTo>
                        <a:pt x="5867" y="1"/>
                        <a:pt x="5763" y="15"/>
                        <a:pt x="5665" y="46"/>
                      </a:cubicBezTo>
                      <a:cubicBezTo>
                        <a:pt x="5237" y="182"/>
                        <a:pt x="5023" y="580"/>
                        <a:pt x="4795" y="932"/>
                      </a:cubicBezTo>
                      <a:cubicBezTo>
                        <a:pt x="4330" y="1644"/>
                        <a:pt x="3892" y="2373"/>
                        <a:pt x="3468" y="3110"/>
                      </a:cubicBezTo>
                      <a:cubicBezTo>
                        <a:pt x="2648" y="4529"/>
                        <a:pt x="1881" y="5980"/>
                        <a:pt x="1142" y="7443"/>
                      </a:cubicBezTo>
                      <a:cubicBezTo>
                        <a:pt x="805" y="8110"/>
                        <a:pt x="0" y="9148"/>
                        <a:pt x="254" y="9941"/>
                      </a:cubicBezTo>
                      <a:cubicBezTo>
                        <a:pt x="373" y="10316"/>
                        <a:pt x="614" y="10459"/>
                        <a:pt x="941" y="10654"/>
                      </a:cubicBezTo>
                      <a:cubicBezTo>
                        <a:pt x="1740" y="11132"/>
                        <a:pt x="2597" y="11532"/>
                        <a:pt x="3420" y="11967"/>
                      </a:cubicBezTo>
                      <a:cubicBezTo>
                        <a:pt x="4925" y="12764"/>
                        <a:pt x="6425" y="13726"/>
                        <a:pt x="7995" y="14383"/>
                      </a:cubicBezTo>
                      <a:cubicBezTo>
                        <a:pt x="8220" y="14478"/>
                        <a:pt x="8418" y="14520"/>
                        <a:pt x="8593" y="14520"/>
                      </a:cubicBezTo>
                      <a:cubicBezTo>
                        <a:pt x="9330" y="14520"/>
                        <a:pt x="9686" y="13782"/>
                        <a:pt x="10099" y="13054"/>
                      </a:cubicBezTo>
                      <a:cubicBezTo>
                        <a:pt x="10122" y="13014"/>
                        <a:pt x="10106" y="12821"/>
                        <a:pt x="10069" y="12821"/>
                      </a:cubicBezTo>
                      <a:cubicBezTo>
                        <a:pt x="10063" y="12821"/>
                        <a:pt x="10057" y="12826"/>
                        <a:pt x="10050" y="12838"/>
                      </a:cubicBezTo>
                      <a:cubicBezTo>
                        <a:pt x="9614" y="13585"/>
                        <a:pt x="8981" y="14111"/>
                        <a:pt x="8234" y="14111"/>
                      </a:cubicBezTo>
                      <a:cubicBezTo>
                        <a:pt x="7956" y="14111"/>
                        <a:pt x="7662" y="14038"/>
                        <a:pt x="7356" y="13877"/>
                      </a:cubicBezTo>
                      <a:cubicBezTo>
                        <a:pt x="6853" y="13611"/>
                        <a:pt x="6348" y="13345"/>
                        <a:pt x="5844" y="13079"/>
                      </a:cubicBezTo>
                      <a:cubicBezTo>
                        <a:pt x="4550" y="12395"/>
                        <a:pt x="3257" y="11712"/>
                        <a:pt x="1964" y="11026"/>
                      </a:cubicBezTo>
                      <a:cubicBezTo>
                        <a:pt x="1044" y="10539"/>
                        <a:pt x="127" y="10221"/>
                        <a:pt x="630" y="8812"/>
                      </a:cubicBezTo>
                      <a:cubicBezTo>
                        <a:pt x="806" y="8320"/>
                        <a:pt x="1111" y="7838"/>
                        <a:pt x="1348" y="7371"/>
                      </a:cubicBezTo>
                      <a:cubicBezTo>
                        <a:pt x="1941" y="6197"/>
                        <a:pt x="2556" y="5033"/>
                        <a:pt x="3200" y="3886"/>
                      </a:cubicBezTo>
                      <a:cubicBezTo>
                        <a:pt x="3840" y="2742"/>
                        <a:pt x="4803" y="306"/>
                        <a:pt x="6331" y="213"/>
                      </a:cubicBezTo>
                      <a:cubicBezTo>
                        <a:pt x="6341" y="213"/>
                        <a:pt x="6352" y="212"/>
                        <a:pt x="6363" y="212"/>
                      </a:cubicBezTo>
                      <a:cubicBezTo>
                        <a:pt x="6786" y="212"/>
                        <a:pt x="7460" y="685"/>
                        <a:pt x="7841" y="857"/>
                      </a:cubicBezTo>
                      <a:cubicBezTo>
                        <a:pt x="8375" y="1099"/>
                        <a:pt x="8905" y="1352"/>
                        <a:pt x="9428" y="1616"/>
                      </a:cubicBezTo>
                      <a:cubicBezTo>
                        <a:pt x="10113" y="1962"/>
                        <a:pt x="10790" y="2326"/>
                        <a:pt x="11454" y="2710"/>
                      </a:cubicBezTo>
                      <a:cubicBezTo>
                        <a:pt x="12056" y="3057"/>
                        <a:pt x="12968" y="3432"/>
                        <a:pt x="13441" y="3942"/>
                      </a:cubicBezTo>
                      <a:cubicBezTo>
                        <a:pt x="14548" y="5130"/>
                        <a:pt x="13908" y="5817"/>
                        <a:pt x="13389" y="6792"/>
                      </a:cubicBezTo>
                      <a:cubicBezTo>
                        <a:pt x="12984" y="7554"/>
                        <a:pt x="12574" y="8313"/>
                        <a:pt x="12162" y="9070"/>
                      </a:cubicBezTo>
                      <a:cubicBezTo>
                        <a:pt x="12130" y="9129"/>
                        <a:pt x="12183" y="9183"/>
                        <a:pt x="12233" y="9183"/>
                      </a:cubicBezTo>
                      <a:cubicBezTo>
                        <a:pt x="12256" y="9183"/>
                        <a:pt x="12278" y="9173"/>
                        <a:pt x="12292" y="9146"/>
                      </a:cubicBezTo>
                      <a:cubicBezTo>
                        <a:pt x="12929" y="7975"/>
                        <a:pt x="13984" y="6603"/>
                        <a:pt x="14319" y="5305"/>
                      </a:cubicBezTo>
                      <a:cubicBezTo>
                        <a:pt x="14614" y="4163"/>
                        <a:pt x="13316" y="3666"/>
                        <a:pt x="12514" y="3169"/>
                      </a:cubicBezTo>
                      <a:cubicBezTo>
                        <a:pt x="11082" y="2283"/>
                        <a:pt x="9591" y="1492"/>
                        <a:pt x="8059" y="792"/>
                      </a:cubicBezTo>
                      <a:cubicBezTo>
                        <a:pt x="7522" y="546"/>
                        <a:pt x="6659" y="1"/>
                        <a:pt x="59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pic>
        <p:nvPicPr>
          <p:cNvPr id="565" name="Picture 5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932" y="157733"/>
            <a:ext cx="2086056" cy="3401212"/>
          </a:xfrm>
          <a:prstGeom prst="rect">
            <a:avLst/>
          </a:prstGeom>
        </p:spPr>
      </p:pic>
      <p:pic>
        <p:nvPicPr>
          <p:cNvPr id="566" name="Picture 5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8418" y="166634"/>
            <a:ext cx="2086056" cy="34012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0461" y="103687"/>
            <a:ext cx="2086056" cy="34012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50598" y="3515380"/>
            <a:ext cx="1965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8" name="TextBox 567"/>
          <p:cNvSpPr txBox="1"/>
          <p:nvPr/>
        </p:nvSpPr>
        <p:spPr>
          <a:xfrm>
            <a:off x="4215555" y="3503656"/>
            <a:ext cx="11631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3</a:t>
            </a:r>
          </a:p>
        </p:txBody>
      </p:sp>
      <p:sp>
        <p:nvSpPr>
          <p:cNvPr id="569" name="TextBox 568"/>
          <p:cNvSpPr txBox="1"/>
          <p:nvPr/>
        </p:nvSpPr>
        <p:spPr>
          <a:xfrm>
            <a:off x="5305302" y="3492970"/>
            <a:ext cx="2327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 </a:t>
            </a:r>
            <a:r>
              <a:rPr lang="en-US" sz="4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0" name="TextBox 569"/>
          <p:cNvSpPr txBox="1"/>
          <p:nvPr/>
        </p:nvSpPr>
        <p:spPr>
          <a:xfrm>
            <a:off x="3322217" y="4195105"/>
            <a:ext cx="28191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x 3 = 60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06702 0.04012 C 0.08108 0.04908 0.10209 0.05401 0.12396 0.05401 C 0.14896 0.05401 0.16893 0.04908 0.18299 0.04012 L 0.25 -1.11111E-6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679 L 0.13593 0.04167 C 0.16458 0.04969 0.20711 0.05402 0.25156 0.05402 C 0.30243 0.05402 0.34288 0.04969 0.37152 0.04167 L 0.50763 0.00679 " pathEditMode="relative" rAng="0" ptsTypes="AAAAA">
                                      <p:cBhvr>
                                        <p:cTn id="25" dur="20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82" y="2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68" grpId="0"/>
      <p:bldP spid="569" grpId="0"/>
      <p:bldP spid="5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Hộp Văn bản 573">
            <a:extLst>
              <a:ext uri="{FF2B5EF4-FFF2-40B4-BE49-F238E27FC236}">
                <a16:creationId xmlns:a16="http://schemas.microsoft.com/office/drawing/2014/main" id="{8CA39AF4-5812-D3C6-3030-C3598DDDA6F6}"/>
              </a:ext>
            </a:extLst>
          </p:cNvPr>
          <p:cNvSpPr txBox="1"/>
          <p:nvPr/>
        </p:nvSpPr>
        <p:spPr>
          <a:xfrm>
            <a:off x="691595" y="1071704"/>
            <a:ext cx="7310213" cy="215071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CẢM ƠN CÁC EM ĐÃ LẮNG NGHE BÀI</a:t>
            </a:r>
            <a:r>
              <a:rPr lang="vi-VN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4400" b="1" kern="1200" dirty="0">
                <a:solidFill>
                  <a:srgbClr val="08080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GIẢNG</a:t>
            </a:r>
          </a:p>
        </p:txBody>
      </p:sp>
      <p:grpSp>
        <p:nvGrpSpPr>
          <p:cNvPr id="5366" name="Google Shape;5366;p64"/>
          <p:cNvGrpSpPr/>
          <p:nvPr/>
        </p:nvGrpSpPr>
        <p:grpSpPr>
          <a:xfrm>
            <a:off x="315975" y="2964142"/>
            <a:ext cx="1572981" cy="1763938"/>
            <a:chOff x="315975" y="2964142"/>
            <a:chExt cx="1572981" cy="1763938"/>
          </a:xfrm>
        </p:grpSpPr>
        <p:grpSp>
          <p:nvGrpSpPr>
            <p:cNvPr id="5367" name="Google Shape;5367;p64"/>
            <p:cNvGrpSpPr/>
            <p:nvPr/>
          </p:nvGrpSpPr>
          <p:grpSpPr>
            <a:xfrm rot="-810158">
              <a:off x="544603" y="3132811"/>
              <a:ext cx="1188350" cy="1476947"/>
              <a:chOff x="461598" y="3238332"/>
              <a:chExt cx="1188300" cy="1476885"/>
            </a:xfrm>
          </p:grpSpPr>
          <p:sp>
            <p:nvSpPr>
              <p:cNvPr id="5368" name="Google Shape;5368;p64"/>
              <p:cNvSpPr/>
              <p:nvPr/>
            </p:nvSpPr>
            <p:spPr>
              <a:xfrm>
                <a:off x="475072" y="3242984"/>
                <a:ext cx="1007848" cy="726906"/>
              </a:xfrm>
              <a:custGeom>
                <a:avLst/>
                <a:gdLst/>
                <a:ahLst/>
                <a:cxnLst/>
                <a:rect l="l" t="t" r="r" b="b"/>
                <a:pathLst>
                  <a:path w="27300" h="19690" extrusionOk="0">
                    <a:moveTo>
                      <a:pt x="23545" y="1"/>
                    </a:moveTo>
                    <a:cubicBezTo>
                      <a:pt x="23458" y="1"/>
                      <a:pt x="23371" y="5"/>
                      <a:pt x="23282" y="14"/>
                    </a:cubicBezTo>
                    <a:cubicBezTo>
                      <a:pt x="15020" y="904"/>
                      <a:pt x="5775" y="4237"/>
                      <a:pt x="1827" y="5789"/>
                    </a:cubicBezTo>
                    <a:cubicBezTo>
                      <a:pt x="663" y="6245"/>
                      <a:pt x="1" y="7501"/>
                      <a:pt x="297" y="8711"/>
                    </a:cubicBezTo>
                    <a:cubicBezTo>
                      <a:pt x="1712" y="14736"/>
                      <a:pt x="3881" y="19690"/>
                      <a:pt x="3881" y="19690"/>
                    </a:cubicBezTo>
                    <a:lnTo>
                      <a:pt x="26820" y="17179"/>
                    </a:lnTo>
                    <a:cubicBezTo>
                      <a:pt x="27300" y="11244"/>
                      <a:pt x="26546" y="5264"/>
                      <a:pt x="26021" y="2091"/>
                    </a:cubicBezTo>
                    <a:cubicBezTo>
                      <a:pt x="25830" y="877"/>
                      <a:pt x="24763" y="1"/>
                      <a:pt x="235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9" name="Google Shape;5369;p64"/>
              <p:cNvSpPr/>
              <p:nvPr/>
            </p:nvSpPr>
            <p:spPr>
              <a:xfrm>
                <a:off x="461598" y="3238332"/>
                <a:ext cx="1017114" cy="736356"/>
              </a:xfrm>
              <a:custGeom>
                <a:avLst/>
                <a:gdLst/>
                <a:ahLst/>
                <a:cxnLst/>
                <a:rect l="l" t="t" r="r" b="b"/>
                <a:pathLst>
                  <a:path w="27551" h="19946" extrusionOk="0">
                    <a:moveTo>
                      <a:pt x="23702" y="260"/>
                    </a:moveTo>
                    <a:cubicBezTo>
                      <a:pt x="24580" y="260"/>
                      <a:pt x="25403" y="504"/>
                      <a:pt x="25953" y="1396"/>
                    </a:cubicBezTo>
                    <a:cubicBezTo>
                      <a:pt x="26364" y="2057"/>
                      <a:pt x="26409" y="3039"/>
                      <a:pt x="26523" y="3815"/>
                    </a:cubicBezTo>
                    <a:cubicBezTo>
                      <a:pt x="27094" y="7809"/>
                      <a:pt x="27208" y="11781"/>
                      <a:pt x="27162" y="15821"/>
                    </a:cubicBezTo>
                    <a:cubicBezTo>
                      <a:pt x="27162" y="17168"/>
                      <a:pt x="27436" y="16894"/>
                      <a:pt x="26706" y="17236"/>
                    </a:cubicBezTo>
                    <a:cubicBezTo>
                      <a:pt x="26295" y="17419"/>
                      <a:pt x="25565" y="17373"/>
                      <a:pt x="25131" y="17419"/>
                    </a:cubicBezTo>
                    <a:lnTo>
                      <a:pt x="13490" y="18697"/>
                    </a:lnTo>
                    <a:cubicBezTo>
                      <a:pt x="10428" y="19037"/>
                      <a:pt x="7367" y="19355"/>
                      <a:pt x="4305" y="19695"/>
                    </a:cubicBezTo>
                    <a:lnTo>
                      <a:pt x="4305" y="19695"/>
                    </a:lnTo>
                    <a:cubicBezTo>
                      <a:pt x="3429" y="17641"/>
                      <a:pt x="2686" y="15498"/>
                      <a:pt x="2032" y="13356"/>
                    </a:cubicBezTo>
                    <a:cubicBezTo>
                      <a:pt x="1416" y="11393"/>
                      <a:pt x="0" y="8380"/>
                      <a:pt x="1393" y="6577"/>
                    </a:cubicBezTo>
                    <a:cubicBezTo>
                      <a:pt x="2146" y="5595"/>
                      <a:pt x="4839" y="5025"/>
                      <a:pt x="5958" y="4637"/>
                    </a:cubicBezTo>
                    <a:cubicBezTo>
                      <a:pt x="9245" y="3473"/>
                      <a:pt x="12577" y="2446"/>
                      <a:pt x="15955" y="1647"/>
                    </a:cubicBezTo>
                    <a:cubicBezTo>
                      <a:pt x="17758" y="1213"/>
                      <a:pt x="19584" y="825"/>
                      <a:pt x="21433" y="551"/>
                    </a:cubicBezTo>
                    <a:cubicBezTo>
                      <a:pt x="22134" y="445"/>
                      <a:pt x="22939" y="260"/>
                      <a:pt x="23702" y="260"/>
                    </a:cubicBezTo>
                    <a:close/>
                    <a:moveTo>
                      <a:pt x="23575" y="1"/>
                    </a:moveTo>
                    <a:cubicBezTo>
                      <a:pt x="22499" y="1"/>
                      <a:pt x="21341" y="318"/>
                      <a:pt x="20406" y="483"/>
                    </a:cubicBezTo>
                    <a:cubicBezTo>
                      <a:pt x="17211" y="1030"/>
                      <a:pt x="14084" y="1829"/>
                      <a:pt x="10979" y="2765"/>
                    </a:cubicBezTo>
                    <a:cubicBezTo>
                      <a:pt x="8469" y="3518"/>
                      <a:pt x="5981" y="4363"/>
                      <a:pt x="3538" y="5276"/>
                    </a:cubicBezTo>
                    <a:cubicBezTo>
                      <a:pt x="2214" y="5778"/>
                      <a:pt x="799" y="6235"/>
                      <a:pt x="525" y="7809"/>
                    </a:cubicBezTo>
                    <a:cubicBezTo>
                      <a:pt x="274" y="9202"/>
                      <a:pt x="1050" y="10891"/>
                      <a:pt x="1438" y="12192"/>
                    </a:cubicBezTo>
                    <a:cubicBezTo>
                      <a:pt x="1826" y="13516"/>
                      <a:pt x="2237" y="14840"/>
                      <a:pt x="2717" y="16141"/>
                    </a:cubicBezTo>
                    <a:cubicBezTo>
                      <a:pt x="3148" y="17391"/>
                      <a:pt x="3626" y="18641"/>
                      <a:pt x="4148" y="19869"/>
                    </a:cubicBezTo>
                    <a:lnTo>
                      <a:pt x="4148" y="19869"/>
                    </a:lnTo>
                    <a:cubicBezTo>
                      <a:pt x="4150" y="19876"/>
                      <a:pt x="4153" y="19883"/>
                      <a:pt x="4157" y="19890"/>
                    </a:cubicBezTo>
                    <a:lnTo>
                      <a:pt x="4157" y="19890"/>
                    </a:lnTo>
                    <a:cubicBezTo>
                      <a:pt x="4172" y="19929"/>
                      <a:pt x="4201" y="19946"/>
                      <a:pt x="4233" y="19946"/>
                    </a:cubicBezTo>
                    <a:cubicBezTo>
                      <a:pt x="4255" y="19946"/>
                      <a:pt x="4278" y="19938"/>
                      <a:pt x="4298" y="19924"/>
                    </a:cubicBezTo>
                    <a:lnTo>
                      <a:pt x="4298" y="19924"/>
                    </a:lnTo>
                    <a:cubicBezTo>
                      <a:pt x="11927" y="19081"/>
                      <a:pt x="19556" y="18262"/>
                      <a:pt x="27185" y="17419"/>
                    </a:cubicBezTo>
                    <a:cubicBezTo>
                      <a:pt x="27254" y="17419"/>
                      <a:pt x="27299" y="17373"/>
                      <a:pt x="27299" y="17305"/>
                    </a:cubicBezTo>
                    <a:cubicBezTo>
                      <a:pt x="27551" y="13813"/>
                      <a:pt x="27459" y="10297"/>
                      <a:pt x="27117" y="6828"/>
                    </a:cubicBezTo>
                    <a:cubicBezTo>
                      <a:pt x="26934" y="5139"/>
                      <a:pt x="27048" y="2194"/>
                      <a:pt x="25861" y="871"/>
                    </a:cubicBezTo>
                    <a:cubicBezTo>
                      <a:pt x="25260" y="208"/>
                      <a:pt x="24444" y="1"/>
                      <a:pt x="2357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0" name="Google Shape;5370;p64"/>
              <p:cNvSpPr/>
              <p:nvPr/>
            </p:nvSpPr>
            <p:spPr>
              <a:xfrm>
                <a:off x="744718" y="3273515"/>
                <a:ext cx="628668" cy="398081"/>
              </a:xfrm>
              <a:custGeom>
                <a:avLst/>
                <a:gdLst/>
                <a:ahLst/>
                <a:cxnLst/>
                <a:rect l="l" t="t" r="r" b="b"/>
                <a:pathLst>
                  <a:path w="17029" h="10783" extrusionOk="0">
                    <a:moveTo>
                      <a:pt x="8601" y="0"/>
                    </a:moveTo>
                    <a:cubicBezTo>
                      <a:pt x="7680" y="0"/>
                      <a:pt x="6756" y="331"/>
                      <a:pt x="6004" y="853"/>
                    </a:cubicBezTo>
                    <a:cubicBezTo>
                      <a:pt x="5182" y="1447"/>
                      <a:pt x="4543" y="2269"/>
                      <a:pt x="4064" y="3182"/>
                    </a:cubicBezTo>
                    <a:cubicBezTo>
                      <a:pt x="3949" y="3410"/>
                      <a:pt x="3813" y="3684"/>
                      <a:pt x="3561" y="3775"/>
                    </a:cubicBezTo>
                    <a:cubicBezTo>
                      <a:pt x="3504" y="3795"/>
                      <a:pt x="3448" y="3804"/>
                      <a:pt x="3392" y="3804"/>
                    </a:cubicBezTo>
                    <a:cubicBezTo>
                      <a:pt x="3006" y="3804"/>
                      <a:pt x="2657" y="3373"/>
                      <a:pt x="2238" y="3273"/>
                    </a:cubicBezTo>
                    <a:cubicBezTo>
                      <a:pt x="2162" y="3251"/>
                      <a:pt x="2085" y="3241"/>
                      <a:pt x="2009" y="3241"/>
                    </a:cubicBezTo>
                    <a:cubicBezTo>
                      <a:pt x="1694" y="3241"/>
                      <a:pt x="1381" y="3413"/>
                      <a:pt x="1142" y="3615"/>
                    </a:cubicBezTo>
                    <a:cubicBezTo>
                      <a:pt x="320" y="4346"/>
                      <a:pt x="1" y="5510"/>
                      <a:pt x="24" y="6605"/>
                    </a:cubicBezTo>
                    <a:cubicBezTo>
                      <a:pt x="46" y="8112"/>
                      <a:pt x="708" y="9732"/>
                      <a:pt x="2078" y="10394"/>
                    </a:cubicBezTo>
                    <a:lnTo>
                      <a:pt x="14677" y="10782"/>
                    </a:lnTo>
                    <a:cubicBezTo>
                      <a:pt x="15773" y="9641"/>
                      <a:pt x="16686" y="8249"/>
                      <a:pt x="16869" y="6674"/>
                    </a:cubicBezTo>
                    <a:cubicBezTo>
                      <a:pt x="17028" y="5099"/>
                      <a:pt x="16344" y="3364"/>
                      <a:pt x="14951" y="2634"/>
                    </a:cubicBezTo>
                    <a:cubicBezTo>
                      <a:pt x="14453" y="2378"/>
                      <a:pt x="13908" y="2257"/>
                      <a:pt x="13362" y="2257"/>
                    </a:cubicBezTo>
                    <a:cubicBezTo>
                      <a:pt x="12981" y="2257"/>
                      <a:pt x="12600" y="2316"/>
                      <a:pt x="12235" y="2428"/>
                    </a:cubicBezTo>
                    <a:cubicBezTo>
                      <a:pt x="12027" y="2492"/>
                      <a:pt x="11819" y="2568"/>
                      <a:pt x="11619" y="2568"/>
                    </a:cubicBezTo>
                    <a:cubicBezTo>
                      <a:pt x="11534" y="2568"/>
                      <a:pt x="11450" y="2554"/>
                      <a:pt x="11368" y="2520"/>
                    </a:cubicBezTo>
                    <a:cubicBezTo>
                      <a:pt x="11094" y="2428"/>
                      <a:pt x="10934" y="2154"/>
                      <a:pt x="10866" y="1881"/>
                    </a:cubicBezTo>
                    <a:cubicBezTo>
                      <a:pt x="10774" y="1629"/>
                      <a:pt x="10751" y="1356"/>
                      <a:pt x="10637" y="1082"/>
                    </a:cubicBezTo>
                    <a:cubicBezTo>
                      <a:pt x="10363" y="420"/>
                      <a:pt x="9587" y="77"/>
                      <a:pt x="8857" y="9"/>
                    </a:cubicBezTo>
                    <a:cubicBezTo>
                      <a:pt x="8772" y="3"/>
                      <a:pt x="8686" y="0"/>
                      <a:pt x="86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1" name="Google Shape;5371;p64"/>
              <p:cNvSpPr/>
              <p:nvPr/>
            </p:nvSpPr>
            <p:spPr>
              <a:xfrm>
                <a:off x="756531" y="3321028"/>
                <a:ext cx="615156" cy="350569"/>
              </a:xfrm>
              <a:custGeom>
                <a:avLst/>
                <a:gdLst/>
                <a:ahLst/>
                <a:cxnLst/>
                <a:rect l="l" t="t" r="r" b="b"/>
                <a:pathLst>
                  <a:path w="16663" h="9496" extrusionOk="0">
                    <a:moveTo>
                      <a:pt x="5159" y="0"/>
                    </a:moveTo>
                    <a:cubicBezTo>
                      <a:pt x="4862" y="274"/>
                      <a:pt x="4588" y="594"/>
                      <a:pt x="4360" y="936"/>
                    </a:cubicBezTo>
                    <a:cubicBezTo>
                      <a:pt x="4428" y="1096"/>
                      <a:pt x="4520" y="1278"/>
                      <a:pt x="4634" y="1484"/>
                    </a:cubicBezTo>
                    <a:cubicBezTo>
                      <a:pt x="4360" y="1552"/>
                      <a:pt x="4109" y="1644"/>
                      <a:pt x="3835" y="1735"/>
                    </a:cubicBezTo>
                    <a:cubicBezTo>
                      <a:pt x="3812" y="1803"/>
                      <a:pt x="3789" y="1849"/>
                      <a:pt x="3744" y="1895"/>
                    </a:cubicBezTo>
                    <a:cubicBezTo>
                      <a:pt x="3629" y="2123"/>
                      <a:pt x="3493" y="2397"/>
                      <a:pt x="3241" y="2488"/>
                    </a:cubicBezTo>
                    <a:cubicBezTo>
                      <a:pt x="3181" y="2503"/>
                      <a:pt x="3122" y="2511"/>
                      <a:pt x="3066" y="2511"/>
                    </a:cubicBezTo>
                    <a:cubicBezTo>
                      <a:pt x="2952" y="2511"/>
                      <a:pt x="2846" y="2480"/>
                      <a:pt x="2739" y="2420"/>
                    </a:cubicBezTo>
                    <a:cubicBezTo>
                      <a:pt x="2602" y="2534"/>
                      <a:pt x="2465" y="2648"/>
                      <a:pt x="2351" y="2785"/>
                    </a:cubicBezTo>
                    <a:cubicBezTo>
                      <a:pt x="1689" y="3515"/>
                      <a:pt x="1393" y="4428"/>
                      <a:pt x="1507" y="5318"/>
                    </a:cubicBezTo>
                    <a:cubicBezTo>
                      <a:pt x="890" y="5775"/>
                      <a:pt x="388" y="6277"/>
                      <a:pt x="69" y="6825"/>
                    </a:cubicBezTo>
                    <a:cubicBezTo>
                      <a:pt x="46" y="6871"/>
                      <a:pt x="23" y="6916"/>
                      <a:pt x="0" y="6962"/>
                    </a:cubicBezTo>
                    <a:cubicBezTo>
                      <a:pt x="297" y="7875"/>
                      <a:pt x="890" y="8697"/>
                      <a:pt x="1758" y="9107"/>
                    </a:cubicBezTo>
                    <a:lnTo>
                      <a:pt x="14357" y="9495"/>
                    </a:lnTo>
                    <a:cubicBezTo>
                      <a:pt x="15453" y="8354"/>
                      <a:pt x="16366" y="6962"/>
                      <a:pt x="16549" y="5387"/>
                    </a:cubicBezTo>
                    <a:cubicBezTo>
                      <a:pt x="16663" y="4200"/>
                      <a:pt x="16320" y="2945"/>
                      <a:pt x="15544" y="2077"/>
                    </a:cubicBezTo>
                    <a:cubicBezTo>
                      <a:pt x="14814" y="2009"/>
                      <a:pt x="14106" y="1963"/>
                      <a:pt x="13422" y="1940"/>
                    </a:cubicBezTo>
                    <a:cubicBezTo>
                      <a:pt x="13376" y="1849"/>
                      <a:pt x="13285" y="1780"/>
                      <a:pt x="13193" y="1758"/>
                    </a:cubicBezTo>
                    <a:cubicBezTo>
                      <a:pt x="12919" y="1666"/>
                      <a:pt x="12349" y="1484"/>
                      <a:pt x="11550" y="1255"/>
                    </a:cubicBezTo>
                    <a:cubicBezTo>
                      <a:pt x="11459" y="1267"/>
                      <a:pt x="11373" y="1278"/>
                      <a:pt x="11290" y="1278"/>
                    </a:cubicBezTo>
                    <a:cubicBezTo>
                      <a:pt x="11207" y="1278"/>
                      <a:pt x="11128" y="1267"/>
                      <a:pt x="11048" y="1233"/>
                    </a:cubicBezTo>
                    <a:cubicBezTo>
                      <a:pt x="10934" y="1187"/>
                      <a:pt x="10842" y="1119"/>
                      <a:pt x="10774" y="1027"/>
                    </a:cubicBezTo>
                    <a:cubicBezTo>
                      <a:pt x="9176" y="594"/>
                      <a:pt x="7076" y="137"/>
                      <a:pt x="51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2" name="Google Shape;5372;p64"/>
              <p:cNvSpPr/>
              <p:nvPr/>
            </p:nvSpPr>
            <p:spPr>
              <a:xfrm>
                <a:off x="759891" y="3404424"/>
                <a:ext cx="80923" cy="98976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681" extrusionOk="0">
                    <a:moveTo>
                      <a:pt x="1315" y="1"/>
                    </a:moveTo>
                    <a:cubicBezTo>
                      <a:pt x="922" y="1"/>
                      <a:pt x="1" y="1422"/>
                      <a:pt x="46" y="2215"/>
                    </a:cubicBezTo>
                    <a:cubicBezTo>
                      <a:pt x="65" y="2545"/>
                      <a:pt x="135" y="2680"/>
                      <a:pt x="242" y="2680"/>
                    </a:cubicBezTo>
                    <a:cubicBezTo>
                      <a:pt x="394" y="2680"/>
                      <a:pt x="623" y="2407"/>
                      <a:pt x="891" y="2032"/>
                    </a:cubicBezTo>
                    <a:cubicBezTo>
                      <a:pt x="1370" y="1416"/>
                      <a:pt x="2192" y="800"/>
                      <a:pt x="2055" y="503"/>
                    </a:cubicBezTo>
                    <a:cubicBezTo>
                      <a:pt x="1895" y="206"/>
                      <a:pt x="1553" y="24"/>
                      <a:pt x="1324" y="1"/>
                    </a:cubicBezTo>
                    <a:cubicBezTo>
                      <a:pt x="1321" y="1"/>
                      <a:pt x="1318" y="1"/>
                      <a:pt x="13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3" name="Google Shape;5373;p64"/>
              <p:cNvSpPr/>
              <p:nvPr/>
            </p:nvSpPr>
            <p:spPr>
              <a:xfrm>
                <a:off x="729619" y="3269232"/>
                <a:ext cx="658091" cy="406425"/>
              </a:xfrm>
              <a:custGeom>
                <a:avLst/>
                <a:gdLst/>
                <a:ahLst/>
                <a:cxnLst/>
                <a:rect l="l" t="t" r="r" b="b"/>
                <a:pathLst>
                  <a:path w="17826" h="11009" extrusionOk="0">
                    <a:moveTo>
                      <a:pt x="8841" y="219"/>
                    </a:moveTo>
                    <a:cubicBezTo>
                      <a:pt x="9103" y="219"/>
                      <a:pt x="9381" y="247"/>
                      <a:pt x="9677" y="307"/>
                    </a:cubicBezTo>
                    <a:cubicBezTo>
                      <a:pt x="11891" y="787"/>
                      <a:pt x="10430" y="2156"/>
                      <a:pt x="11685" y="2727"/>
                    </a:cubicBezTo>
                    <a:cubicBezTo>
                      <a:pt x="11793" y="2774"/>
                      <a:pt x="11892" y="2791"/>
                      <a:pt x="11988" y="2791"/>
                    </a:cubicBezTo>
                    <a:cubicBezTo>
                      <a:pt x="12217" y="2791"/>
                      <a:pt x="12425" y="2691"/>
                      <a:pt x="12667" y="2658"/>
                    </a:cubicBezTo>
                    <a:cubicBezTo>
                      <a:pt x="12911" y="2629"/>
                      <a:pt x="13151" y="2614"/>
                      <a:pt x="13386" y="2614"/>
                    </a:cubicBezTo>
                    <a:cubicBezTo>
                      <a:pt x="15499" y="2614"/>
                      <a:pt x="17166" y="3818"/>
                      <a:pt x="17186" y="6242"/>
                    </a:cubicBezTo>
                    <a:cubicBezTo>
                      <a:pt x="17186" y="7360"/>
                      <a:pt x="16273" y="10419"/>
                      <a:pt x="15041" y="10784"/>
                    </a:cubicBezTo>
                    <a:cubicBezTo>
                      <a:pt x="14873" y="10836"/>
                      <a:pt x="14674" y="10855"/>
                      <a:pt x="14459" y="10855"/>
                    </a:cubicBezTo>
                    <a:cubicBezTo>
                      <a:pt x="13912" y="10855"/>
                      <a:pt x="13269" y="10732"/>
                      <a:pt x="12827" y="10716"/>
                    </a:cubicBezTo>
                    <a:cubicBezTo>
                      <a:pt x="11411" y="10670"/>
                      <a:pt x="9996" y="10625"/>
                      <a:pt x="8604" y="10579"/>
                    </a:cubicBezTo>
                    <a:cubicBezTo>
                      <a:pt x="6566" y="10511"/>
                      <a:pt x="4550" y="10465"/>
                      <a:pt x="2535" y="10398"/>
                    </a:cubicBezTo>
                    <a:lnTo>
                      <a:pt x="2535" y="10398"/>
                    </a:lnTo>
                    <a:cubicBezTo>
                      <a:pt x="2534" y="10397"/>
                      <a:pt x="2533" y="10397"/>
                      <a:pt x="2532" y="10396"/>
                    </a:cubicBezTo>
                    <a:cubicBezTo>
                      <a:pt x="912" y="9460"/>
                      <a:pt x="250" y="7452"/>
                      <a:pt x="638" y="5649"/>
                    </a:cubicBezTo>
                    <a:cubicBezTo>
                      <a:pt x="776" y="4583"/>
                      <a:pt x="1427" y="3636"/>
                      <a:pt x="2501" y="3636"/>
                    </a:cubicBezTo>
                    <a:cubicBezTo>
                      <a:pt x="2668" y="3636"/>
                      <a:pt x="2846" y="3659"/>
                      <a:pt x="3035" y="3708"/>
                    </a:cubicBezTo>
                    <a:cubicBezTo>
                      <a:pt x="3184" y="3730"/>
                      <a:pt x="3751" y="4010"/>
                      <a:pt x="3937" y="4010"/>
                    </a:cubicBezTo>
                    <a:cubicBezTo>
                      <a:pt x="3950" y="4010"/>
                      <a:pt x="3961" y="4008"/>
                      <a:pt x="3970" y="4005"/>
                    </a:cubicBezTo>
                    <a:cubicBezTo>
                      <a:pt x="4313" y="3891"/>
                      <a:pt x="4381" y="3594"/>
                      <a:pt x="4587" y="3343"/>
                    </a:cubicBezTo>
                    <a:cubicBezTo>
                      <a:pt x="5759" y="1889"/>
                      <a:pt x="6823" y="219"/>
                      <a:pt x="8841" y="219"/>
                    </a:cubicBezTo>
                    <a:close/>
                    <a:moveTo>
                      <a:pt x="8996" y="1"/>
                    </a:moveTo>
                    <a:cubicBezTo>
                      <a:pt x="8152" y="1"/>
                      <a:pt x="7320" y="285"/>
                      <a:pt x="6618" y="718"/>
                    </a:cubicBezTo>
                    <a:cubicBezTo>
                      <a:pt x="5659" y="1312"/>
                      <a:pt x="4952" y="2088"/>
                      <a:pt x="4427" y="2978"/>
                    </a:cubicBezTo>
                    <a:cubicBezTo>
                      <a:pt x="4173" y="3396"/>
                      <a:pt x="3884" y="3511"/>
                      <a:pt x="3572" y="3511"/>
                    </a:cubicBezTo>
                    <a:cubicBezTo>
                      <a:pt x="3190" y="3511"/>
                      <a:pt x="2774" y="3338"/>
                      <a:pt x="2348" y="3338"/>
                    </a:cubicBezTo>
                    <a:cubicBezTo>
                      <a:pt x="2152" y="3338"/>
                      <a:pt x="1954" y="3374"/>
                      <a:pt x="1756" y="3480"/>
                    </a:cubicBezTo>
                    <a:cubicBezTo>
                      <a:pt x="980" y="3891"/>
                      <a:pt x="592" y="4781"/>
                      <a:pt x="410" y="5580"/>
                    </a:cubicBezTo>
                    <a:cubicBezTo>
                      <a:pt x="1" y="7490"/>
                      <a:pt x="701" y="9580"/>
                      <a:pt x="2397" y="10589"/>
                    </a:cubicBezTo>
                    <a:lnTo>
                      <a:pt x="2397" y="10589"/>
                    </a:lnTo>
                    <a:cubicBezTo>
                      <a:pt x="2417" y="10610"/>
                      <a:pt x="2447" y="10625"/>
                      <a:pt x="2487" y="10625"/>
                    </a:cubicBezTo>
                    <a:cubicBezTo>
                      <a:pt x="4883" y="10693"/>
                      <a:pt x="7303" y="10761"/>
                      <a:pt x="9722" y="10853"/>
                    </a:cubicBezTo>
                    <a:cubicBezTo>
                      <a:pt x="11183" y="10898"/>
                      <a:pt x="12644" y="10944"/>
                      <a:pt x="14105" y="10990"/>
                    </a:cubicBezTo>
                    <a:cubicBezTo>
                      <a:pt x="14333" y="10999"/>
                      <a:pt x="14513" y="11009"/>
                      <a:pt x="14662" y="11009"/>
                    </a:cubicBezTo>
                    <a:cubicBezTo>
                      <a:pt x="15226" y="11009"/>
                      <a:pt x="15339" y="10872"/>
                      <a:pt x="15954" y="10077"/>
                    </a:cubicBezTo>
                    <a:cubicBezTo>
                      <a:pt x="17118" y="8547"/>
                      <a:pt x="17825" y="6539"/>
                      <a:pt x="17118" y="4667"/>
                    </a:cubicBezTo>
                    <a:cubicBezTo>
                      <a:pt x="16464" y="2930"/>
                      <a:pt x="15279" y="2291"/>
                      <a:pt x="13744" y="2291"/>
                    </a:cubicBezTo>
                    <a:cubicBezTo>
                      <a:pt x="13565" y="2291"/>
                      <a:pt x="13380" y="2299"/>
                      <a:pt x="13192" y="2316"/>
                    </a:cubicBezTo>
                    <a:cubicBezTo>
                      <a:pt x="13105" y="2322"/>
                      <a:pt x="13019" y="2325"/>
                      <a:pt x="12934" y="2325"/>
                    </a:cubicBezTo>
                    <a:cubicBezTo>
                      <a:pt x="12333" y="2325"/>
                      <a:pt x="11795" y="2163"/>
                      <a:pt x="11275" y="1563"/>
                    </a:cubicBezTo>
                    <a:cubicBezTo>
                      <a:pt x="11138" y="1403"/>
                      <a:pt x="11092" y="969"/>
                      <a:pt x="10909" y="764"/>
                    </a:cubicBezTo>
                    <a:cubicBezTo>
                      <a:pt x="10521" y="285"/>
                      <a:pt x="9859" y="79"/>
                      <a:pt x="9266" y="11"/>
                    </a:cubicBezTo>
                    <a:cubicBezTo>
                      <a:pt x="9176" y="4"/>
                      <a:pt x="9086" y="1"/>
                      <a:pt x="89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4" name="Google Shape;5374;p64"/>
              <p:cNvSpPr/>
              <p:nvPr/>
            </p:nvSpPr>
            <p:spPr>
              <a:xfrm>
                <a:off x="921848" y="3353810"/>
                <a:ext cx="322622" cy="441829"/>
              </a:xfrm>
              <a:custGeom>
                <a:avLst/>
                <a:gdLst/>
                <a:ahLst/>
                <a:cxnLst/>
                <a:rect l="l" t="t" r="r" b="b"/>
                <a:pathLst>
                  <a:path w="8739" h="11968" extrusionOk="0">
                    <a:moveTo>
                      <a:pt x="310" y="1"/>
                    </a:moveTo>
                    <a:cubicBezTo>
                      <a:pt x="121" y="1"/>
                      <a:pt x="0" y="217"/>
                      <a:pt x="87" y="413"/>
                    </a:cubicBezTo>
                    <a:cubicBezTo>
                      <a:pt x="955" y="2125"/>
                      <a:pt x="4333" y="8562"/>
                      <a:pt x="7437" y="11871"/>
                    </a:cubicBezTo>
                    <a:cubicBezTo>
                      <a:pt x="7503" y="11937"/>
                      <a:pt x="7583" y="11967"/>
                      <a:pt x="7661" y="11967"/>
                    </a:cubicBezTo>
                    <a:cubicBezTo>
                      <a:pt x="7798" y="11967"/>
                      <a:pt x="7925" y="11872"/>
                      <a:pt x="7939" y="11712"/>
                    </a:cubicBezTo>
                    <a:cubicBezTo>
                      <a:pt x="8145" y="10023"/>
                      <a:pt x="8715" y="5047"/>
                      <a:pt x="8738" y="1988"/>
                    </a:cubicBezTo>
                    <a:cubicBezTo>
                      <a:pt x="8738" y="1851"/>
                      <a:pt x="8670" y="1760"/>
                      <a:pt x="8555" y="1714"/>
                    </a:cubicBezTo>
                    <a:cubicBezTo>
                      <a:pt x="7620" y="1395"/>
                      <a:pt x="3602" y="116"/>
                      <a:pt x="338" y="2"/>
                    </a:cubicBezTo>
                    <a:cubicBezTo>
                      <a:pt x="329" y="1"/>
                      <a:pt x="319" y="1"/>
                      <a:pt x="31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5" name="Google Shape;5375;p64"/>
              <p:cNvSpPr/>
              <p:nvPr/>
            </p:nvSpPr>
            <p:spPr>
              <a:xfrm>
                <a:off x="928419" y="3372823"/>
                <a:ext cx="316051" cy="422816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11453" extrusionOk="0">
                    <a:moveTo>
                      <a:pt x="780" y="0"/>
                    </a:moveTo>
                    <a:cubicBezTo>
                      <a:pt x="523" y="0"/>
                      <a:pt x="262" y="28"/>
                      <a:pt x="1" y="81"/>
                    </a:cubicBezTo>
                    <a:cubicBezTo>
                      <a:pt x="1005" y="2021"/>
                      <a:pt x="4269" y="8161"/>
                      <a:pt x="7259" y="11356"/>
                    </a:cubicBezTo>
                    <a:cubicBezTo>
                      <a:pt x="7325" y="11422"/>
                      <a:pt x="7405" y="11452"/>
                      <a:pt x="7483" y="11452"/>
                    </a:cubicBezTo>
                    <a:cubicBezTo>
                      <a:pt x="7620" y="11452"/>
                      <a:pt x="7747" y="11357"/>
                      <a:pt x="7761" y="11197"/>
                    </a:cubicBezTo>
                    <a:cubicBezTo>
                      <a:pt x="7967" y="9508"/>
                      <a:pt x="8537" y="4532"/>
                      <a:pt x="8560" y="1473"/>
                    </a:cubicBezTo>
                    <a:cubicBezTo>
                      <a:pt x="8560" y="1336"/>
                      <a:pt x="8492" y="1245"/>
                      <a:pt x="8377" y="1199"/>
                    </a:cubicBezTo>
                    <a:cubicBezTo>
                      <a:pt x="8012" y="1085"/>
                      <a:pt x="7145" y="788"/>
                      <a:pt x="6026" y="492"/>
                    </a:cubicBezTo>
                    <a:cubicBezTo>
                      <a:pt x="4840" y="537"/>
                      <a:pt x="3790" y="606"/>
                      <a:pt x="2899" y="720"/>
                    </a:cubicBezTo>
                    <a:cubicBezTo>
                      <a:pt x="2580" y="469"/>
                      <a:pt x="2169" y="263"/>
                      <a:pt x="1667" y="126"/>
                    </a:cubicBezTo>
                    <a:cubicBezTo>
                      <a:pt x="1382" y="40"/>
                      <a:pt x="1084" y="0"/>
                      <a:pt x="7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6" name="Google Shape;5376;p64"/>
              <p:cNvSpPr/>
              <p:nvPr/>
            </p:nvSpPr>
            <p:spPr>
              <a:xfrm>
                <a:off x="917123" y="3349085"/>
                <a:ext cx="339973" cy="450098"/>
              </a:xfrm>
              <a:custGeom>
                <a:avLst/>
                <a:gdLst/>
                <a:ahLst/>
                <a:cxnLst/>
                <a:rect l="l" t="t" r="r" b="b"/>
                <a:pathLst>
                  <a:path w="9209" h="12192" extrusionOk="0">
                    <a:moveTo>
                      <a:pt x="1422" y="282"/>
                    </a:moveTo>
                    <a:cubicBezTo>
                      <a:pt x="3406" y="282"/>
                      <a:pt x="7706" y="1641"/>
                      <a:pt x="8609" y="1946"/>
                    </a:cubicBezTo>
                    <a:lnTo>
                      <a:pt x="8609" y="1946"/>
                    </a:lnTo>
                    <a:cubicBezTo>
                      <a:pt x="9206" y="2905"/>
                      <a:pt x="8613" y="5356"/>
                      <a:pt x="8524" y="6362"/>
                    </a:cubicBezTo>
                    <a:cubicBezTo>
                      <a:pt x="8410" y="7731"/>
                      <a:pt x="8273" y="9101"/>
                      <a:pt x="8113" y="10470"/>
                    </a:cubicBezTo>
                    <a:cubicBezTo>
                      <a:pt x="8054" y="10979"/>
                      <a:pt x="8197" y="11622"/>
                      <a:pt x="7663" y="11622"/>
                    </a:cubicBezTo>
                    <a:cubicBezTo>
                      <a:pt x="7574" y="11622"/>
                      <a:pt x="7467" y="11605"/>
                      <a:pt x="7337" y="11566"/>
                    </a:cubicBezTo>
                    <a:cubicBezTo>
                      <a:pt x="6972" y="11452"/>
                      <a:pt x="6173" y="10128"/>
                      <a:pt x="6059" y="9991"/>
                    </a:cubicBezTo>
                    <a:cubicBezTo>
                      <a:pt x="5168" y="8804"/>
                      <a:pt x="4347" y="7571"/>
                      <a:pt x="3571" y="6316"/>
                    </a:cubicBezTo>
                    <a:cubicBezTo>
                      <a:pt x="2863" y="5152"/>
                      <a:pt x="2201" y="3988"/>
                      <a:pt x="1539" y="2801"/>
                    </a:cubicBezTo>
                    <a:cubicBezTo>
                      <a:pt x="1311" y="2390"/>
                      <a:pt x="329" y="1112"/>
                      <a:pt x="421" y="678"/>
                    </a:cubicBezTo>
                    <a:cubicBezTo>
                      <a:pt x="471" y="395"/>
                      <a:pt x="851" y="282"/>
                      <a:pt x="1422" y="282"/>
                    </a:cubicBezTo>
                    <a:close/>
                    <a:moveTo>
                      <a:pt x="804" y="1"/>
                    </a:moveTo>
                    <a:cubicBezTo>
                      <a:pt x="245" y="1"/>
                      <a:pt x="1" y="231"/>
                      <a:pt x="398" y="1135"/>
                    </a:cubicBezTo>
                    <a:cubicBezTo>
                      <a:pt x="1311" y="3212"/>
                      <a:pt x="2612" y="5220"/>
                      <a:pt x="3822" y="7138"/>
                    </a:cubicBezTo>
                    <a:cubicBezTo>
                      <a:pt x="4552" y="8302"/>
                      <a:pt x="5328" y="9443"/>
                      <a:pt x="6173" y="10539"/>
                    </a:cubicBezTo>
                    <a:cubicBezTo>
                      <a:pt x="6629" y="11109"/>
                      <a:pt x="7109" y="11999"/>
                      <a:pt x="7839" y="12182"/>
                    </a:cubicBezTo>
                    <a:cubicBezTo>
                      <a:pt x="7852" y="12189"/>
                      <a:pt x="7866" y="12191"/>
                      <a:pt x="7878" y="12191"/>
                    </a:cubicBezTo>
                    <a:cubicBezTo>
                      <a:pt x="7909" y="12191"/>
                      <a:pt x="7937" y="12175"/>
                      <a:pt x="7953" y="12159"/>
                    </a:cubicBezTo>
                    <a:cubicBezTo>
                      <a:pt x="8706" y="11223"/>
                      <a:pt x="8524" y="8895"/>
                      <a:pt x="8615" y="7754"/>
                    </a:cubicBezTo>
                    <a:cubicBezTo>
                      <a:pt x="8729" y="6544"/>
                      <a:pt x="8843" y="5334"/>
                      <a:pt x="8912" y="4125"/>
                    </a:cubicBezTo>
                    <a:cubicBezTo>
                      <a:pt x="8957" y="3417"/>
                      <a:pt x="9208" y="2390"/>
                      <a:pt x="8775" y="1774"/>
                    </a:cubicBezTo>
                    <a:cubicBezTo>
                      <a:pt x="8758" y="1753"/>
                      <a:pt x="8739" y="1740"/>
                      <a:pt x="8719" y="1733"/>
                    </a:cubicBezTo>
                    <a:lnTo>
                      <a:pt x="8719" y="1733"/>
                    </a:lnTo>
                    <a:cubicBezTo>
                      <a:pt x="8715" y="1731"/>
                      <a:pt x="8711" y="1730"/>
                      <a:pt x="8706" y="1728"/>
                    </a:cubicBezTo>
                    <a:cubicBezTo>
                      <a:pt x="6606" y="1043"/>
                      <a:pt x="4438" y="473"/>
                      <a:pt x="2247" y="176"/>
                    </a:cubicBezTo>
                    <a:cubicBezTo>
                      <a:pt x="1690" y="103"/>
                      <a:pt x="1177" y="1"/>
                      <a:pt x="8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7" name="Google Shape;5377;p64"/>
              <p:cNvSpPr/>
              <p:nvPr/>
            </p:nvSpPr>
            <p:spPr>
              <a:xfrm>
                <a:off x="871123" y="3422145"/>
                <a:ext cx="517436" cy="409563"/>
              </a:xfrm>
              <a:custGeom>
                <a:avLst/>
                <a:gdLst/>
                <a:ahLst/>
                <a:cxnLst/>
                <a:rect l="l" t="t" r="r" b="b"/>
                <a:pathLst>
                  <a:path w="14016" h="11094" extrusionOk="0">
                    <a:moveTo>
                      <a:pt x="8464" y="0"/>
                    </a:moveTo>
                    <a:cubicBezTo>
                      <a:pt x="3911" y="0"/>
                      <a:pt x="1334" y="788"/>
                      <a:pt x="685" y="1027"/>
                    </a:cubicBezTo>
                    <a:cubicBezTo>
                      <a:pt x="594" y="1050"/>
                      <a:pt x="525" y="1141"/>
                      <a:pt x="503" y="1233"/>
                    </a:cubicBezTo>
                    <a:cubicBezTo>
                      <a:pt x="0" y="4383"/>
                      <a:pt x="0" y="9404"/>
                      <a:pt x="0" y="10614"/>
                    </a:cubicBezTo>
                    <a:cubicBezTo>
                      <a:pt x="0" y="10774"/>
                      <a:pt x="137" y="10911"/>
                      <a:pt x="274" y="10911"/>
                    </a:cubicBezTo>
                    <a:lnTo>
                      <a:pt x="12828" y="11093"/>
                    </a:lnTo>
                    <a:cubicBezTo>
                      <a:pt x="12965" y="11093"/>
                      <a:pt x="13079" y="11002"/>
                      <a:pt x="13102" y="10865"/>
                    </a:cubicBezTo>
                    <a:cubicBezTo>
                      <a:pt x="13467" y="8560"/>
                      <a:pt x="13924" y="2032"/>
                      <a:pt x="14015" y="616"/>
                    </a:cubicBezTo>
                    <a:cubicBezTo>
                      <a:pt x="14015" y="479"/>
                      <a:pt x="13901" y="343"/>
                      <a:pt x="13741" y="320"/>
                    </a:cubicBezTo>
                    <a:cubicBezTo>
                      <a:pt x="11757" y="90"/>
                      <a:pt x="9998" y="0"/>
                      <a:pt x="84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8" name="Google Shape;5378;p64"/>
              <p:cNvSpPr/>
              <p:nvPr/>
            </p:nvSpPr>
            <p:spPr>
              <a:xfrm>
                <a:off x="871123" y="3422145"/>
                <a:ext cx="514039" cy="409563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11094" extrusionOk="0">
                    <a:moveTo>
                      <a:pt x="8012" y="0"/>
                    </a:moveTo>
                    <a:cubicBezTo>
                      <a:pt x="3744" y="46"/>
                      <a:pt x="1302" y="799"/>
                      <a:pt x="685" y="1027"/>
                    </a:cubicBezTo>
                    <a:cubicBezTo>
                      <a:pt x="594" y="1050"/>
                      <a:pt x="525" y="1141"/>
                      <a:pt x="503" y="1233"/>
                    </a:cubicBezTo>
                    <a:cubicBezTo>
                      <a:pt x="0" y="4383"/>
                      <a:pt x="0" y="9404"/>
                      <a:pt x="0" y="10614"/>
                    </a:cubicBezTo>
                    <a:cubicBezTo>
                      <a:pt x="0" y="10774"/>
                      <a:pt x="137" y="10911"/>
                      <a:pt x="274" y="10911"/>
                    </a:cubicBezTo>
                    <a:lnTo>
                      <a:pt x="12828" y="11093"/>
                    </a:lnTo>
                    <a:cubicBezTo>
                      <a:pt x="12965" y="11093"/>
                      <a:pt x="13079" y="11002"/>
                      <a:pt x="13102" y="10865"/>
                    </a:cubicBezTo>
                    <a:cubicBezTo>
                      <a:pt x="13422" y="8970"/>
                      <a:pt x="13764" y="4246"/>
                      <a:pt x="13924" y="1826"/>
                    </a:cubicBezTo>
                    <a:cubicBezTo>
                      <a:pt x="12669" y="936"/>
                      <a:pt x="10454" y="183"/>
                      <a:pt x="80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9" name="Google Shape;5379;p64"/>
              <p:cNvSpPr/>
              <p:nvPr/>
            </p:nvSpPr>
            <p:spPr>
              <a:xfrm>
                <a:off x="866582" y="3417788"/>
                <a:ext cx="532904" cy="420564"/>
              </a:xfrm>
              <a:custGeom>
                <a:avLst/>
                <a:gdLst/>
                <a:ahLst/>
                <a:cxnLst/>
                <a:rect l="l" t="t" r="r" b="b"/>
                <a:pathLst>
                  <a:path w="14435" h="11392" extrusionOk="0">
                    <a:moveTo>
                      <a:pt x="8540" y="231"/>
                    </a:moveTo>
                    <a:cubicBezTo>
                      <a:pt x="9611" y="231"/>
                      <a:pt x="10682" y="275"/>
                      <a:pt x="11742" y="346"/>
                    </a:cubicBezTo>
                    <a:cubicBezTo>
                      <a:pt x="12540" y="415"/>
                      <a:pt x="13705" y="324"/>
                      <a:pt x="13978" y="1145"/>
                    </a:cubicBezTo>
                    <a:cubicBezTo>
                      <a:pt x="14047" y="1328"/>
                      <a:pt x="13933" y="1876"/>
                      <a:pt x="13933" y="2058"/>
                    </a:cubicBezTo>
                    <a:cubicBezTo>
                      <a:pt x="13841" y="3222"/>
                      <a:pt x="13773" y="4364"/>
                      <a:pt x="13682" y="5528"/>
                    </a:cubicBezTo>
                    <a:cubicBezTo>
                      <a:pt x="13590" y="6532"/>
                      <a:pt x="13727" y="10709"/>
                      <a:pt x="12723" y="11097"/>
                    </a:cubicBezTo>
                    <a:cubicBezTo>
                      <a:pt x="12438" y="11209"/>
                      <a:pt x="12063" y="11248"/>
                      <a:pt x="11651" y="11248"/>
                    </a:cubicBezTo>
                    <a:cubicBezTo>
                      <a:pt x="10714" y="11248"/>
                      <a:pt x="9586" y="11044"/>
                      <a:pt x="8888" y="11029"/>
                    </a:cubicBezTo>
                    <a:cubicBezTo>
                      <a:pt x="7062" y="11006"/>
                      <a:pt x="5259" y="10983"/>
                      <a:pt x="3433" y="10960"/>
                    </a:cubicBezTo>
                    <a:cubicBezTo>
                      <a:pt x="3196" y="10960"/>
                      <a:pt x="2403" y="11040"/>
                      <a:pt x="1664" y="11040"/>
                    </a:cubicBezTo>
                    <a:cubicBezTo>
                      <a:pt x="983" y="11040"/>
                      <a:pt x="347" y="10972"/>
                      <a:pt x="238" y="10709"/>
                    </a:cubicBezTo>
                    <a:lnTo>
                      <a:pt x="238" y="10709"/>
                    </a:lnTo>
                    <a:cubicBezTo>
                      <a:pt x="238" y="8297"/>
                      <a:pt x="284" y="5840"/>
                      <a:pt x="512" y="3428"/>
                    </a:cubicBezTo>
                    <a:cubicBezTo>
                      <a:pt x="557" y="2857"/>
                      <a:pt x="534" y="1556"/>
                      <a:pt x="945" y="1214"/>
                    </a:cubicBezTo>
                    <a:cubicBezTo>
                      <a:pt x="1059" y="1100"/>
                      <a:pt x="1356" y="1122"/>
                      <a:pt x="1493" y="1054"/>
                    </a:cubicBezTo>
                    <a:cubicBezTo>
                      <a:pt x="2109" y="757"/>
                      <a:pt x="2954" y="712"/>
                      <a:pt x="3616" y="597"/>
                    </a:cubicBezTo>
                    <a:cubicBezTo>
                      <a:pt x="5235" y="334"/>
                      <a:pt x="6889" y="231"/>
                      <a:pt x="8540" y="231"/>
                    </a:cubicBezTo>
                    <a:close/>
                    <a:moveTo>
                      <a:pt x="8579" y="1"/>
                    </a:moveTo>
                    <a:cubicBezTo>
                      <a:pt x="8408" y="1"/>
                      <a:pt x="8237" y="2"/>
                      <a:pt x="8067" y="4"/>
                    </a:cubicBezTo>
                    <a:cubicBezTo>
                      <a:pt x="6149" y="27"/>
                      <a:pt x="4209" y="187"/>
                      <a:pt x="2338" y="597"/>
                    </a:cubicBezTo>
                    <a:cubicBezTo>
                      <a:pt x="968" y="917"/>
                      <a:pt x="557" y="917"/>
                      <a:pt x="375" y="2355"/>
                    </a:cubicBezTo>
                    <a:cubicBezTo>
                      <a:pt x="56" y="5130"/>
                      <a:pt x="10" y="7928"/>
                      <a:pt x="9" y="10704"/>
                    </a:cubicBezTo>
                    <a:lnTo>
                      <a:pt x="9" y="10704"/>
                    </a:lnTo>
                    <a:cubicBezTo>
                      <a:pt x="1" y="10725"/>
                      <a:pt x="0" y="10750"/>
                      <a:pt x="9" y="10778"/>
                    </a:cubicBezTo>
                    <a:cubicBezTo>
                      <a:pt x="151" y="11104"/>
                      <a:pt x="452" y="11166"/>
                      <a:pt x="780" y="11166"/>
                    </a:cubicBezTo>
                    <a:cubicBezTo>
                      <a:pt x="979" y="11166"/>
                      <a:pt x="1189" y="11143"/>
                      <a:pt x="1379" y="11143"/>
                    </a:cubicBezTo>
                    <a:cubicBezTo>
                      <a:pt x="3022" y="11188"/>
                      <a:pt x="4666" y="11211"/>
                      <a:pt x="6309" y="11234"/>
                    </a:cubicBezTo>
                    <a:cubicBezTo>
                      <a:pt x="7998" y="11257"/>
                      <a:pt x="9687" y="11280"/>
                      <a:pt x="11399" y="11303"/>
                    </a:cubicBezTo>
                    <a:cubicBezTo>
                      <a:pt x="11643" y="11303"/>
                      <a:pt x="12106" y="11391"/>
                      <a:pt x="12522" y="11391"/>
                    </a:cubicBezTo>
                    <a:cubicBezTo>
                      <a:pt x="12806" y="11391"/>
                      <a:pt x="13068" y="11350"/>
                      <a:pt x="13225" y="11211"/>
                    </a:cubicBezTo>
                    <a:cubicBezTo>
                      <a:pt x="13545" y="10937"/>
                      <a:pt x="13476" y="10001"/>
                      <a:pt x="13522" y="9659"/>
                    </a:cubicBezTo>
                    <a:cubicBezTo>
                      <a:pt x="13659" y="8427"/>
                      <a:pt x="13750" y="7217"/>
                      <a:pt x="13864" y="6007"/>
                    </a:cubicBezTo>
                    <a:cubicBezTo>
                      <a:pt x="13956" y="4889"/>
                      <a:pt x="14047" y="3747"/>
                      <a:pt x="14115" y="2606"/>
                    </a:cubicBezTo>
                    <a:cubicBezTo>
                      <a:pt x="14161" y="2127"/>
                      <a:pt x="14435" y="1077"/>
                      <a:pt x="14207" y="620"/>
                    </a:cubicBezTo>
                    <a:cubicBezTo>
                      <a:pt x="14001" y="209"/>
                      <a:pt x="13590" y="301"/>
                      <a:pt x="13157" y="255"/>
                    </a:cubicBezTo>
                    <a:cubicBezTo>
                      <a:pt x="11638" y="91"/>
                      <a:pt x="10101" y="1"/>
                      <a:pt x="85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0" name="Google Shape;5380;p64"/>
              <p:cNvSpPr/>
              <p:nvPr/>
            </p:nvSpPr>
            <p:spPr>
              <a:xfrm>
                <a:off x="804561" y="3404609"/>
                <a:ext cx="290762" cy="235091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6368" extrusionOk="0">
                    <a:moveTo>
                      <a:pt x="4262" y="1"/>
                    </a:moveTo>
                    <a:cubicBezTo>
                      <a:pt x="3249" y="1"/>
                      <a:pt x="2150" y="473"/>
                      <a:pt x="1415" y="1297"/>
                    </a:cubicBezTo>
                    <a:cubicBezTo>
                      <a:pt x="0" y="2849"/>
                      <a:pt x="434" y="5246"/>
                      <a:pt x="2922" y="6136"/>
                    </a:cubicBezTo>
                    <a:cubicBezTo>
                      <a:pt x="3366" y="6296"/>
                      <a:pt x="3784" y="6367"/>
                      <a:pt x="4174" y="6367"/>
                    </a:cubicBezTo>
                    <a:cubicBezTo>
                      <a:pt x="5668" y="6367"/>
                      <a:pt x="6738" y="5328"/>
                      <a:pt x="7190" y="4333"/>
                    </a:cubicBezTo>
                    <a:cubicBezTo>
                      <a:pt x="7875" y="2803"/>
                      <a:pt x="7327" y="795"/>
                      <a:pt x="5067" y="110"/>
                    </a:cubicBezTo>
                    <a:cubicBezTo>
                      <a:pt x="4812" y="36"/>
                      <a:pt x="4540" y="1"/>
                      <a:pt x="42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1" name="Google Shape;5381;p64"/>
              <p:cNvSpPr/>
              <p:nvPr/>
            </p:nvSpPr>
            <p:spPr>
              <a:xfrm>
                <a:off x="957916" y="3422957"/>
                <a:ext cx="62391" cy="73540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992" extrusionOk="0">
                    <a:moveTo>
                      <a:pt x="320" y="1"/>
                    </a:moveTo>
                    <a:cubicBezTo>
                      <a:pt x="137" y="1"/>
                      <a:pt x="0" y="115"/>
                      <a:pt x="0" y="298"/>
                    </a:cubicBezTo>
                    <a:lnTo>
                      <a:pt x="0" y="1713"/>
                    </a:lnTo>
                    <a:cubicBezTo>
                      <a:pt x="0" y="1884"/>
                      <a:pt x="150" y="1992"/>
                      <a:pt x="295" y="1992"/>
                    </a:cubicBezTo>
                    <a:cubicBezTo>
                      <a:pt x="363" y="1992"/>
                      <a:pt x="429" y="1969"/>
                      <a:pt x="480" y="1918"/>
                    </a:cubicBezTo>
                    <a:lnTo>
                      <a:pt x="1553" y="845"/>
                    </a:lnTo>
                    <a:cubicBezTo>
                      <a:pt x="1690" y="709"/>
                      <a:pt x="1667" y="480"/>
                      <a:pt x="1507" y="389"/>
                    </a:cubicBezTo>
                    <a:cubicBezTo>
                      <a:pt x="1279" y="275"/>
                      <a:pt x="1028" y="161"/>
                      <a:pt x="754" y="92"/>
                    </a:cubicBezTo>
                    <a:cubicBezTo>
                      <a:pt x="617" y="47"/>
                      <a:pt x="480" y="24"/>
                      <a:pt x="3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2" name="Google Shape;5382;p64"/>
              <p:cNvSpPr/>
              <p:nvPr/>
            </p:nvSpPr>
            <p:spPr>
              <a:xfrm>
                <a:off x="845835" y="3526621"/>
                <a:ext cx="85981" cy="60508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639" extrusionOk="0">
                    <a:moveTo>
                      <a:pt x="297" y="0"/>
                    </a:moveTo>
                    <a:cubicBezTo>
                      <a:pt x="138" y="0"/>
                      <a:pt x="1" y="160"/>
                      <a:pt x="24" y="320"/>
                    </a:cubicBezTo>
                    <a:cubicBezTo>
                      <a:pt x="24" y="366"/>
                      <a:pt x="46" y="434"/>
                      <a:pt x="46" y="480"/>
                    </a:cubicBezTo>
                    <a:cubicBezTo>
                      <a:pt x="160" y="891"/>
                      <a:pt x="366" y="1256"/>
                      <a:pt x="663" y="1553"/>
                    </a:cubicBezTo>
                    <a:cubicBezTo>
                      <a:pt x="720" y="1610"/>
                      <a:pt x="794" y="1638"/>
                      <a:pt x="868" y="1638"/>
                    </a:cubicBezTo>
                    <a:cubicBezTo>
                      <a:pt x="942" y="1638"/>
                      <a:pt x="1016" y="1610"/>
                      <a:pt x="1074" y="1553"/>
                    </a:cubicBezTo>
                    <a:lnTo>
                      <a:pt x="2146" y="480"/>
                    </a:lnTo>
                    <a:cubicBezTo>
                      <a:pt x="2329" y="297"/>
                      <a:pt x="2192" y="0"/>
                      <a:pt x="19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3" name="Google Shape;5383;p64"/>
              <p:cNvSpPr/>
              <p:nvPr/>
            </p:nvSpPr>
            <p:spPr>
              <a:xfrm>
                <a:off x="975600" y="3526621"/>
                <a:ext cx="85169" cy="60102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628" extrusionOk="0">
                    <a:moveTo>
                      <a:pt x="389" y="0"/>
                    </a:moveTo>
                    <a:cubicBezTo>
                      <a:pt x="138" y="0"/>
                      <a:pt x="1" y="297"/>
                      <a:pt x="183" y="480"/>
                    </a:cubicBezTo>
                    <a:lnTo>
                      <a:pt x="1233" y="1553"/>
                    </a:lnTo>
                    <a:cubicBezTo>
                      <a:pt x="1295" y="1604"/>
                      <a:pt x="1366" y="1628"/>
                      <a:pt x="1436" y="1628"/>
                    </a:cubicBezTo>
                    <a:cubicBezTo>
                      <a:pt x="1521" y="1628"/>
                      <a:pt x="1604" y="1592"/>
                      <a:pt x="1667" y="1530"/>
                    </a:cubicBezTo>
                    <a:cubicBezTo>
                      <a:pt x="1850" y="1302"/>
                      <a:pt x="1987" y="1050"/>
                      <a:pt x="2101" y="822"/>
                    </a:cubicBezTo>
                    <a:cubicBezTo>
                      <a:pt x="2169" y="662"/>
                      <a:pt x="2215" y="503"/>
                      <a:pt x="2261" y="343"/>
                    </a:cubicBezTo>
                    <a:cubicBezTo>
                      <a:pt x="2306" y="160"/>
                      <a:pt x="2169" y="0"/>
                      <a:pt x="19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4" name="Google Shape;5384;p64"/>
              <p:cNvSpPr/>
              <p:nvPr/>
            </p:nvSpPr>
            <p:spPr>
              <a:xfrm>
                <a:off x="975600" y="3454743"/>
                <a:ext cx="85981" cy="62649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697" extrusionOk="0">
                    <a:moveTo>
                      <a:pt x="1508" y="1"/>
                    </a:moveTo>
                    <a:cubicBezTo>
                      <a:pt x="1441" y="1"/>
                      <a:pt x="1376" y="24"/>
                      <a:pt x="1325" y="76"/>
                    </a:cubicBezTo>
                    <a:lnTo>
                      <a:pt x="183" y="1217"/>
                    </a:lnTo>
                    <a:cubicBezTo>
                      <a:pt x="1" y="1400"/>
                      <a:pt x="138" y="1696"/>
                      <a:pt x="389" y="1696"/>
                    </a:cubicBezTo>
                    <a:lnTo>
                      <a:pt x="2032" y="1696"/>
                    </a:lnTo>
                    <a:cubicBezTo>
                      <a:pt x="2215" y="1696"/>
                      <a:pt x="2329" y="1559"/>
                      <a:pt x="2329" y="1400"/>
                    </a:cubicBezTo>
                    <a:cubicBezTo>
                      <a:pt x="2283" y="1149"/>
                      <a:pt x="2215" y="920"/>
                      <a:pt x="2124" y="692"/>
                    </a:cubicBezTo>
                    <a:cubicBezTo>
                      <a:pt x="2032" y="464"/>
                      <a:pt x="1895" y="281"/>
                      <a:pt x="1736" y="99"/>
                    </a:cubicBezTo>
                    <a:cubicBezTo>
                      <a:pt x="1673" y="36"/>
                      <a:pt x="1589" y="1"/>
                      <a:pt x="15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5" name="Google Shape;5385;p64"/>
              <p:cNvSpPr/>
              <p:nvPr/>
            </p:nvSpPr>
            <p:spPr>
              <a:xfrm>
                <a:off x="846684" y="3458582"/>
                <a:ext cx="85132" cy="5881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593" extrusionOk="0">
                    <a:moveTo>
                      <a:pt x="891" y="0"/>
                    </a:moveTo>
                    <a:cubicBezTo>
                      <a:pt x="817" y="0"/>
                      <a:pt x="742" y="29"/>
                      <a:pt x="685" y="86"/>
                    </a:cubicBezTo>
                    <a:cubicBezTo>
                      <a:pt x="662" y="109"/>
                      <a:pt x="662" y="132"/>
                      <a:pt x="640" y="154"/>
                    </a:cubicBezTo>
                    <a:cubicBezTo>
                      <a:pt x="343" y="497"/>
                      <a:pt x="137" y="862"/>
                      <a:pt x="46" y="1250"/>
                    </a:cubicBezTo>
                    <a:cubicBezTo>
                      <a:pt x="1" y="1433"/>
                      <a:pt x="137" y="1592"/>
                      <a:pt x="320" y="1592"/>
                    </a:cubicBezTo>
                    <a:lnTo>
                      <a:pt x="1918" y="1592"/>
                    </a:lnTo>
                    <a:cubicBezTo>
                      <a:pt x="2169" y="1592"/>
                      <a:pt x="2306" y="1296"/>
                      <a:pt x="2123" y="1113"/>
                    </a:cubicBezTo>
                    <a:lnTo>
                      <a:pt x="1096" y="86"/>
                    </a:lnTo>
                    <a:cubicBezTo>
                      <a:pt x="1039" y="29"/>
                      <a:pt x="965" y="0"/>
                      <a:pt x="8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6" name="Google Shape;5386;p64"/>
              <p:cNvSpPr/>
              <p:nvPr/>
            </p:nvSpPr>
            <p:spPr>
              <a:xfrm>
                <a:off x="957916" y="3548587"/>
                <a:ext cx="60692" cy="72543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965" extrusionOk="0">
                    <a:moveTo>
                      <a:pt x="262" y="0"/>
                    </a:moveTo>
                    <a:cubicBezTo>
                      <a:pt x="113" y="0"/>
                      <a:pt x="0" y="101"/>
                      <a:pt x="0" y="250"/>
                    </a:cubicBezTo>
                    <a:lnTo>
                      <a:pt x="0" y="1665"/>
                    </a:lnTo>
                    <a:cubicBezTo>
                      <a:pt x="0" y="1834"/>
                      <a:pt x="138" y="1964"/>
                      <a:pt x="285" y="1964"/>
                    </a:cubicBezTo>
                    <a:cubicBezTo>
                      <a:pt x="297" y="1964"/>
                      <a:pt x="308" y="1964"/>
                      <a:pt x="320" y="1962"/>
                    </a:cubicBezTo>
                    <a:cubicBezTo>
                      <a:pt x="777" y="1916"/>
                      <a:pt x="1165" y="1734"/>
                      <a:pt x="1484" y="1528"/>
                    </a:cubicBezTo>
                    <a:cubicBezTo>
                      <a:pt x="1621" y="1414"/>
                      <a:pt x="1644" y="1209"/>
                      <a:pt x="1530" y="1095"/>
                    </a:cubicBezTo>
                    <a:lnTo>
                      <a:pt x="594" y="159"/>
                    </a:lnTo>
                    <a:cubicBezTo>
                      <a:pt x="483" y="47"/>
                      <a:pt x="364" y="0"/>
                      <a:pt x="2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7" name="Google Shape;5387;p64"/>
              <p:cNvSpPr/>
              <p:nvPr/>
            </p:nvSpPr>
            <p:spPr>
              <a:xfrm>
                <a:off x="889656" y="3547738"/>
                <a:ext cx="59880" cy="71694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942" extrusionOk="0">
                    <a:moveTo>
                      <a:pt x="1341" y="1"/>
                    </a:moveTo>
                    <a:cubicBezTo>
                      <a:pt x="1268" y="1"/>
                      <a:pt x="1196" y="29"/>
                      <a:pt x="1142" y="90"/>
                    </a:cubicBezTo>
                    <a:lnTo>
                      <a:pt x="138" y="1072"/>
                    </a:lnTo>
                    <a:cubicBezTo>
                      <a:pt x="1" y="1209"/>
                      <a:pt x="23" y="1437"/>
                      <a:pt x="183" y="1528"/>
                    </a:cubicBezTo>
                    <a:cubicBezTo>
                      <a:pt x="366" y="1620"/>
                      <a:pt x="571" y="1711"/>
                      <a:pt x="777" y="1779"/>
                    </a:cubicBezTo>
                    <a:cubicBezTo>
                      <a:pt x="936" y="1848"/>
                      <a:pt x="1119" y="1894"/>
                      <a:pt x="1279" y="1939"/>
                    </a:cubicBezTo>
                    <a:cubicBezTo>
                      <a:pt x="1291" y="1941"/>
                      <a:pt x="1303" y="1942"/>
                      <a:pt x="1314" y="1942"/>
                    </a:cubicBezTo>
                    <a:cubicBezTo>
                      <a:pt x="1465" y="1942"/>
                      <a:pt x="1621" y="1813"/>
                      <a:pt x="1621" y="1665"/>
                    </a:cubicBezTo>
                    <a:lnTo>
                      <a:pt x="1621" y="273"/>
                    </a:lnTo>
                    <a:cubicBezTo>
                      <a:pt x="1621" y="107"/>
                      <a:pt x="1481" y="1"/>
                      <a:pt x="13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8" name="Google Shape;5388;p64"/>
              <p:cNvSpPr/>
              <p:nvPr/>
            </p:nvSpPr>
            <p:spPr>
              <a:xfrm>
                <a:off x="891354" y="3425393"/>
                <a:ext cx="58182" cy="7110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926" extrusionOk="0">
                    <a:moveTo>
                      <a:pt x="1274" y="1"/>
                    </a:moveTo>
                    <a:cubicBezTo>
                      <a:pt x="1260" y="1"/>
                      <a:pt x="1246" y="1"/>
                      <a:pt x="1233" y="3"/>
                    </a:cubicBezTo>
                    <a:cubicBezTo>
                      <a:pt x="868" y="95"/>
                      <a:pt x="502" y="232"/>
                      <a:pt x="160" y="437"/>
                    </a:cubicBezTo>
                    <a:cubicBezTo>
                      <a:pt x="23" y="528"/>
                      <a:pt x="0" y="757"/>
                      <a:pt x="114" y="871"/>
                    </a:cubicBezTo>
                    <a:lnTo>
                      <a:pt x="1096" y="1852"/>
                    </a:lnTo>
                    <a:cubicBezTo>
                      <a:pt x="1147" y="1903"/>
                      <a:pt x="1213" y="1926"/>
                      <a:pt x="1281" y="1926"/>
                    </a:cubicBezTo>
                    <a:cubicBezTo>
                      <a:pt x="1426" y="1926"/>
                      <a:pt x="1575" y="1818"/>
                      <a:pt x="1575" y="1647"/>
                    </a:cubicBezTo>
                    <a:lnTo>
                      <a:pt x="1575" y="277"/>
                    </a:lnTo>
                    <a:cubicBezTo>
                      <a:pt x="1575" y="110"/>
                      <a:pt x="1422" y="1"/>
                      <a:pt x="12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9" name="Google Shape;5389;p64"/>
              <p:cNvSpPr/>
              <p:nvPr/>
            </p:nvSpPr>
            <p:spPr>
              <a:xfrm>
                <a:off x="819734" y="3428864"/>
                <a:ext cx="270531" cy="210836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5711" extrusionOk="0">
                    <a:moveTo>
                      <a:pt x="5798" y="1"/>
                    </a:moveTo>
                    <a:cubicBezTo>
                      <a:pt x="5615" y="46"/>
                      <a:pt x="5433" y="69"/>
                      <a:pt x="5250" y="115"/>
                    </a:cubicBezTo>
                    <a:cubicBezTo>
                      <a:pt x="3173" y="617"/>
                      <a:pt x="1507" y="1279"/>
                      <a:pt x="274" y="2078"/>
                    </a:cubicBezTo>
                    <a:cubicBezTo>
                      <a:pt x="0" y="3402"/>
                      <a:pt x="708" y="4817"/>
                      <a:pt x="2511" y="5479"/>
                    </a:cubicBezTo>
                    <a:cubicBezTo>
                      <a:pt x="2955" y="5639"/>
                      <a:pt x="3373" y="5710"/>
                      <a:pt x="3763" y="5710"/>
                    </a:cubicBezTo>
                    <a:cubicBezTo>
                      <a:pt x="5257" y="5710"/>
                      <a:pt x="6327" y="4671"/>
                      <a:pt x="6779" y="3676"/>
                    </a:cubicBezTo>
                    <a:cubicBezTo>
                      <a:pt x="7327" y="2443"/>
                      <a:pt x="7076" y="914"/>
                      <a:pt x="57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0" name="Google Shape;5390;p64"/>
              <p:cNvSpPr/>
              <p:nvPr/>
            </p:nvSpPr>
            <p:spPr>
              <a:xfrm>
                <a:off x="807921" y="3401102"/>
                <a:ext cx="292424" cy="241773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6549" extrusionOk="0">
                    <a:moveTo>
                      <a:pt x="4154" y="229"/>
                    </a:moveTo>
                    <a:cubicBezTo>
                      <a:pt x="4416" y="229"/>
                      <a:pt x="4677" y="258"/>
                      <a:pt x="4931" y="319"/>
                    </a:cubicBezTo>
                    <a:cubicBezTo>
                      <a:pt x="6483" y="844"/>
                      <a:pt x="7601" y="2191"/>
                      <a:pt x="7168" y="3903"/>
                    </a:cubicBezTo>
                    <a:cubicBezTo>
                      <a:pt x="6774" y="5382"/>
                      <a:pt x="5443" y="6324"/>
                      <a:pt x="4007" y="6324"/>
                    </a:cubicBezTo>
                    <a:cubicBezTo>
                      <a:pt x="3693" y="6324"/>
                      <a:pt x="3374" y="6279"/>
                      <a:pt x="3059" y="6185"/>
                    </a:cubicBezTo>
                    <a:cubicBezTo>
                      <a:pt x="1553" y="5729"/>
                      <a:pt x="297" y="4359"/>
                      <a:pt x="731" y="2716"/>
                    </a:cubicBezTo>
                    <a:cubicBezTo>
                      <a:pt x="1100" y="1199"/>
                      <a:pt x="2646" y="229"/>
                      <a:pt x="4154" y="229"/>
                    </a:cubicBezTo>
                    <a:close/>
                    <a:moveTo>
                      <a:pt x="4194" y="1"/>
                    </a:moveTo>
                    <a:cubicBezTo>
                      <a:pt x="2626" y="1"/>
                      <a:pt x="1012" y="977"/>
                      <a:pt x="526" y="2533"/>
                    </a:cubicBezTo>
                    <a:cubicBezTo>
                      <a:pt x="1" y="4336"/>
                      <a:pt x="1324" y="5888"/>
                      <a:pt x="2991" y="6391"/>
                    </a:cubicBezTo>
                    <a:cubicBezTo>
                      <a:pt x="3337" y="6497"/>
                      <a:pt x="3685" y="6548"/>
                      <a:pt x="4026" y="6548"/>
                    </a:cubicBezTo>
                    <a:cubicBezTo>
                      <a:pt x="5511" y="6548"/>
                      <a:pt x="6868" y="5588"/>
                      <a:pt x="7350" y="4085"/>
                    </a:cubicBezTo>
                    <a:cubicBezTo>
                      <a:pt x="7921" y="2215"/>
                      <a:pt x="6713" y="686"/>
                      <a:pt x="5002" y="92"/>
                    </a:cubicBezTo>
                    <a:lnTo>
                      <a:pt x="5002" y="92"/>
                    </a:lnTo>
                    <a:cubicBezTo>
                      <a:pt x="5001" y="92"/>
                      <a:pt x="5000" y="91"/>
                      <a:pt x="4999" y="91"/>
                    </a:cubicBezTo>
                    <a:lnTo>
                      <a:pt x="4999" y="91"/>
                    </a:lnTo>
                    <a:cubicBezTo>
                      <a:pt x="4999" y="91"/>
                      <a:pt x="4999" y="91"/>
                      <a:pt x="4999" y="91"/>
                    </a:cubicBezTo>
                    <a:cubicBezTo>
                      <a:pt x="4991" y="88"/>
                      <a:pt x="4984" y="86"/>
                      <a:pt x="4976" y="86"/>
                    </a:cubicBezTo>
                    <a:lnTo>
                      <a:pt x="4976" y="86"/>
                    </a:lnTo>
                    <a:cubicBezTo>
                      <a:pt x="4720" y="28"/>
                      <a:pt x="4458" y="1"/>
                      <a:pt x="41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1" name="Google Shape;5391;p64"/>
              <p:cNvSpPr/>
              <p:nvPr/>
            </p:nvSpPr>
            <p:spPr>
              <a:xfrm>
                <a:off x="737999" y="3451457"/>
                <a:ext cx="741562" cy="774972"/>
              </a:xfrm>
              <a:custGeom>
                <a:avLst/>
                <a:gdLst/>
                <a:ahLst/>
                <a:cxnLst/>
                <a:rect l="l" t="t" r="r" b="b"/>
                <a:pathLst>
                  <a:path w="20087" h="20992" extrusionOk="0">
                    <a:moveTo>
                      <a:pt x="10460" y="0"/>
                    </a:moveTo>
                    <a:cubicBezTo>
                      <a:pt x="9498" y="0"/>
                      <a:pt x="8527" y="99"/>
                      <a:pt x="7601" y="325"/>
                    </a:cubicBezTo>
                    <a:cubicBezTo>
                      <a:pt x="2511" y="1534"/>
                      <a:pt x="0" y="3748"/>
                      <a:pt x="639" y="6328"/>
                    </a:cubicBezTo>
                    <a:cubicBezTo>
                      <a:pt x="982" y="7811"/>
                      <a:pt x="2214" y="8199"/>
                      <a:pt x="2214" y="8199"/>
                    </a:cubicBezTo>
                    <a:cubicBezTo>
                      <a:pt x="1872" y="11144"/>
                      <a:pt x="2100" y="16097"/>
                      <a:pt x="2283" y="18950"/>
                    </a:cubicBezTo>
                    <a:cubicBezTo>
                      <a:pt x="2347" y="20113"/>
                      <a:pt x="3326" y="20991"/>
                      <a:pt x="4471" y="20991"/>
                    </a:cubicBezTo>
                    <a:cubicBezTo>
                      <a:pt x="4540" y="20991"/>
                      <a:pt x="4609" y="20988"/>
                      <a:pt x="4679" y="20981"/>
                    </a:cubicBezTo>
                    <a:cubicBezTo>
                      <a:pt x="10226" y="20411"/>
                      <a:pt x="15567" y="19178"/>
                      <a:pt x="18306" y="18471"/>
                    </a:cubicBezTo>
                    <a:cubicBezTo>
                      <a:pt x="19402" y="18174"/>
                      <a:pt x="20086" y="17124"/>
                      <a:pt x="19904" y="16006"/>
                    </a:cubicBezTo>
                    <a:cubicBezTo>
                      <a:pt x="19151" y="11395"/>
                      <a:pt x="17804" y="5689"/>
                      <a:pt x="17804" y="5689"/>
                    </a:cubicBezTo>
                    <a:cubicBezTo>
                      <a:pt x="17804" y="5689"/>
                      <a:pt x="18877" y="3999"/>
                      <a:pt x="17986" y="2539"/>
                    </a:cubicBezTo>
                    <a:cubicBezTo>
                      <a:pt x="17202" y="1256"/>
                      <a:pt x="13886" y="0"/>
                      <a:pt x="104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2" name="Google Shape;5392;p64"/>
              <p:cNvSpPr/>
              <p:nvPr/>
            </p:nvSpPr>
            <p:spPr>
              <a:xfrm>
                <a:off x="737999" y="3451457"/>
                <a:ext cx="741562" cy="774972"/>
              </a:xfrm>
              <a:custGeom>
                <a:avLst/>
                <a:gdLst/>
                <a:ahLst/>
                <a:cxnLst/>
                <a:rect l="l" t="t" r="r" b="b"/>
                <a:pathLst>
                  <a:path w="20087" h="20992" extrusionOk="0">
                    <a:moveTo>
                      <a:pt x="10460" y="0"/>
                    </a:moveTo>
                    <a:cubicBezTo>
                      <a:pt x="9498" y="0"/>
                      <a:pt x="8527" y="99"/>
                      <a:pt x="7601" y="325"/>
                    </a:cubicBezTo>
                    <a:cubicBezTo>
                      <a:pt x="2511" y="1534"/>
                      <a:pt x="0" y="3748"/>
                      <a:pt x="639" y="6328"/>
                    </a:cubicBezTo>
                    <a:cubicBezTo>
                      <a:pt x="982" y="7811"/>
                      <a:pt x="2214" y="8199"/>
                      <a:pt x="2214" y="8199"/>
                    </a:cubicBezTo>
                    <a:cubicBezTo>
                      <a:pt x="1872" y="11144"/>
                      <a:pt x="2100" y="16097"/>
                      <a:pt x="2283" y="18950"/>
                    </a:cubicBezTo>
                    <a:cubicBezTo>
                      <a:pt x="2347" y="20113"/>
                      <a:pt x="3326" y="20991"/>
                      <a:pt x="4471" y="20991"/>
                    </a:cubicBezTo>
                    <a:cubicBezTo>
                      <a:pt x="4540" y="20991"/>
                      <a:pt x="4609" y="20988"/>
                      <a:pt x="4679" y="20981"/>
                    </a:cubicBezTo>
                    <a:cubicBezTo>
                      <a:pt x="10226" y="20411"/>
                      <a:pt x="15567" y="19178"/>
                      <a:pt x="18306" y="18471"/>
                    </a:cubicBezTo>
                    <a:cubicBezTo>
                      <a:pt x="19402" y="18174"/>
                      <a:pt x="20086" y="17124"/>
                      <a:pt x="19904" y="16006"/>
                    </a:cubicBezTo>
                    <a:cubicBezTo>
                      <a:pt x="19151" y="11395"/>
                      <a:pt x="17804" y="5689"/>
                      <a:pt x="17804" y="5689"/>
                    </a:cubicBezTo>
                    <a:cubicBezTo>
                      <a:pt x="17804" y="5689"/>
                      <a:pt x="18877" y="3999"/>
                      <a:pt x="17986" y="2539"/>
                    </a:cubicBezTo>
                    <a:cubicBezTo>
                      <a:pt x="17202" y="1256"/>
                      <a:pt x="13886" y="0"/>
                      <a:pt x="104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3" name="Google Shape;5393;p64"/>
              <p:cNvSpPr/>
              <p:nvPr/>
            </p:nvSpPr>
            <p:spPr>
              <a:xfrm>
                <a:off x="812129" y="3829123"/>
                <a:ext cx="667431" cy="397306"/>
              </a:xfrm>
              <a:custGeom>
                <a:avLst/>
                <a:gdLst/>
                <a:ahLst/>
                <a:cxnLst/>
                <a:rect l="l" t="t" r="r" b="b"/>
                <a:pathLst>
                  <a:path w="18079" h="10762" extrusionOk="0">
                    <a:moveTo>
                      <a:pt x="16800" y="1"/>
                    </a:moveTo>
                    <a:cubicBezTo>
                      <a:pt x="13399" y="161"/>
                      <a:pt x="6323" y="526"/>
                      <a:pt x="46" y="1210"/>
                    </a:cubicBezTo>
                    <a:cubicBezTo>
                      <a:pt x="1" y="3813"/>
                      <a:pt x="160" y="6757"/>
                      <a:pt x="275" y="8720"/>
                    </a:cubicBezTo>
                    <a:cubicBezTo>
                      <a:pt x="339" y="9883"/>
                      <a:pt x="1318" y="10761"/>
                      <a:pt x="2463" y="10761"/>
                    </a:cubicBezTo>
                    <a:cubicBezTo>
                      <a:pt x="2532" y="10761"/>
                      <a:pt x="2601" y="10758"/>
                      <a:pt x="2671" y="10751"/>
                    </a:cubicBezTo>
                    <a:cubicBezTo>
                      <a:pt x="8218" y="10181"/>
                      <a:pt x="13559" y="8948"/>
                      <a:pt x="16298" y="8241"/>
                    </a:cubicBezTo>
                    <a:cubicBezTo>
                      <a:pt x="17394" y="7944"/>
                      <a:pt x="18078" y="6894"/>
                      <a:pt x="17896" y="5776"/>
                    </a:cubicBezTo>
                    <a:cubicBezTo>
                      <a:pt x="17599" y="3881"/>
                      <a:pt x="17165" y="1804"/>
                      <a:pt x="168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4" name="Google Shape;5394;p64"/>
              <p:cNvSpPr/>
              <p:nvPr/>
            </p:nvSpPr>
            <p:spPr>
              <a:xfrm>
                <a:off x="782632" y="3479773"/>
                <a:ext cx="666582" cy="718193"/>
              </a:xfrm>
              <a:custGeom>
                <a:avLst/>
                <a:gdLst/>
                <a:ahLst/>
                <a:cxnLst/>
                <a:rect l="l" t="t" r="r" b="b"/>
                <a:pathLst>
                  <a:path w="18056" h="19454" extrusionOk="0">
                    <a:moveTo>
                      <a:pt x="9238" y="1"/>
                    </a:moveTo>
                    <a:cubicBezTo>
                      <a:pt x="8297" y="1"/>
                      <a:pt x="7386" y="98"/>
                      <a:pt x="6552" y="288"/>
                    </a:cubicBezTo>
                    <a:cubicBezTo>
                      <a:pt x="3447" y="1041"/>
                      <a:pt x="1279" y="2205"/>
                      <a:pt x="457" y="3529"/>
                    </a:cubicBezTo>
                    <a:cubicBezTo>
                      <a:pt x="115" y="4123"/>
                      <a:pt x="1" y="4716"/>
                      <a:pt x="161" y="5378"/>
                    </a:cubicBezTo>
                    <a:cubicBezTo>
                      <a:pt x="412" y="6405"/>
                      <a:pt x="1211" y="6702"/>
                      <a:pt x="1233" y="6702"/>
                    </a:cubicBezTo>
                    <a:lnTo>
                      <a:pt x="1827" y="6907"/>
                    </a:lnTo>
                    <a:lnTo>
                      <a:pt x="1758" y="7524"/>
                    </a:lnTo>
                    <a:cubicBezTo>
                      <a:pt x="1439" y="10422"/>
                      <a:pt x="1667" y="15421"/>
                      <a:pt x="1827" y="18137"/>
                    </a:cubicBezTo>
                    <a:cubicBezTo>
                      <a:pt x="1872" y="18754"/>
                      <a:pt x="2306" y="19279"/>
                      <a:pt x="2900" y="19416"/>
                    </a:cubicBezTo>
                    <a:cubicBezTo>
                      <a:pt x="2993" y="19442"/>
                      <a:pt x="3087" y="19453"/>
                      <a:pt x="3180" y="19453"/>
                    </a:cubicBezTo>
                    <a:cubicBezTo>
                      <a:pt x="3247" y="19453"/>
                      <a:pt x="3313" y="19448"/>
                      <a:pt x="3379" y="19438"/>
                    </a:cubicBezTo>
                    <a:cubicBezTo>
                      <a:pt x="8903" y="18891"/>
                      <a:pt x="14221" y="17635"/>
                      <a:pt x="16914" y="16950"/>
                    </a:cubicBezTo>
                    <a:cubicBezTo>
                      <a:pt x="17622" y="16768"/>
                      <a:pt x="18056" y="16083"/>
                      <a:pt x="17942" y="15375"/>
                    </a:cubicBezTo>
                    <a:cubicBezTo>
                      <a:pt x="17188" y="10833"/>
                      <a:pt x="15864" y="5150"/>
                      <a:pt x="15842" y="5104"/>
                    </a:cubicBezTo>
                    <a:lnTo>
                      <a:pt x="15773" y="4785"/>
                    </a:lnTo>
                    <a:lnTo>
                      <a:pt x="15956" y="4511"/>
                    </a:lnTo>
                    <a:cubicBezTo>
                      <a:pt x="15956" y="4488"/>
                      <a:pt x="16755" y="3210"/>
                      <a:pt x="16115" y="2182"/>
                    </a:cubicBezTo>
                    <a:cubicBezTo>
                      <a:pt x="15819" y="1657"/>
                      <a:pt x="14563" y="881"/>
                      <a:pt x="12555" y="402"/>
                    </a:cubicBezTo>
                    <a:cubicBezTo>
                      <a:pt x="11463" y="132"/>
                      <a:pt x="10331" y="1"/>
                      <a:pt x="92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5" name="Google Shape;5395;p64"/>
              <p:cNvSpPr/>
              <p:nvPr/>
            </p:nvSpPr>
            <p:spPr>
              <a:xfrm>
                <a:off x="1277290" y="3536737"/>
                <a:ext cx="42160" cy="4216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91"/>
                      <a:pt x="251" y="1142"/>
                      <a:pt x="571" y="1142"/>
                    </a:cubicBezTo>
                    <a:cubicBezTo>
                      <a:pt x="890" y="1142"/>
                      <a:pt x="1142" y="891"/>
                      <a:pt x="1142" y="571"/>
                    </a:cubicBezTo>
                    <a:cubicBezTo>
                      <a:pt x="1142" y="251"/>
                      <a:pt x="890" y="0"/>
                      <a:pt x="5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6" name="Google Shape;5396;p64"/>
              <p:cNvSpPr/>
              <p:nvPr/>
            </p:nvSpPr>
            <p:spPr>
              <a:xfrm>
                <a:off x="1267174" y="3622681"/>
                <a:ext cx="31195" cy="31232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46" extrusionOk="0">
                    <a:moveTo>
                      <a:pt x="411" y="1"/>
                    </a:moveTo>
                    <a:cubicBezTo>
                      <a:pt x="183" y="1"/>
                      <a:pt x="0" y="183"/>
                      <a:pt x="0" y="411"/>
                    </a:cubicBezTo>
                    <a:cubicBezTo>
                      <a:pt x="0" y="662"/>
                      <a:pt x="183" y="845"/>
                      <a:pt x="411" y="845"/>
                    </a:cubicBezTo>
                    <a:cubicBezTo>
                      <a:pt x="662" y="845"/>
                      <a:pt x="845" y="662"/>
                      <a:pt x="845" y="411"/>
                    </a:cubicBezTo>
                    <a:cubicBezTo>
                      <a:pt x="845" y="183"/>
                      <a:pt x="662" y="1"/>
                      <a:pt x="41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7" name="Google Shape;5397;p64"/>
              <p:cNvSpPr/>
              <p:nvPr/>
            </p:nvSpPr>
            <p:spPr>
              <a:xfrm>
                <a:off x="1202273" y="3570442"/>
                <a:ext cx="21117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38" y="0"/>
                      <a:pt x="1" y="115"/>
                      <a:pt x="1" y="274"/>
                    </a:cubicBezTo>
                    <a:cubicBezTo>
                      <a:pt x="1" y="434"/>
                      <a:pt x="138" y="571"/>
                      <a:pt x="298" y="571"/>
                    </a:cubicBezTo>
                    <a:cubicBezTo>
                      <a:pt x="457" y="571"/>
                      <a:pt x="571" y="434"/>
                      <a:pt x="571" y="274"/>
                    </a:cubicBezTo>
                    <a:cubicBezTo>
                      <a:pt x="571" y="115"/>
                      <a:pt x="457" y="0"/>
                      <a:pt x="29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8" name="Google Shape;5398;p64"/>
              <p:cNvSpPr/>
              <p:nvPr/>
            </p:nvSpPr>
            <p:spPr>
              <a:xfrm>
                <a:off x="841626" y="3620982"/>
                <a:ext cx="42160" cy="42197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3" extrusionOk="0">
                    <a:moveTo>
                      <a:pt x="571" y="1"/>
                    </a:moveTo>
                    <a:cubicBezTo>
                      <a:pt x="252" y="1"/>
                      <a:pt x="1" y="275"/>
                      <a:pt x="1" y="572"/>
                    </a:cubicBezTo>
                    <a:cubicBezTo>
                      <a:pt x="1" y="891"/>
                      <a:pt x="252" y="1142"/>
                      <a:pt x="571" y="1142"/>
                    </a:cubicBezTo>
                    <a:cubicBezTo>
                      <a:pt x="891" y="1142"/>
                      <a:pt x="1142" y="891"/>
                      <a:pt x="1142" y="572"/>
                    </a:cubicBezTo>
                    <a:cubicBezTo>
                      <a:pt x="1142" y="275"/>
                      <a:pt x="891" y="1"/>
                      <a:pt x="5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9" name="Google Shape;5399;p64"/>
              <p:cNvSpPr/>
              <p:nvPr/>
            </p:nvSpPr>
            <p:spPr>
              <a:xfrm>
                <a:off x="927570" y="3626889"/>
                <a:ext cx="31232" cy="31232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46" extrusionOk="0">
                    <a:moveTo>
                      <a:pt x="412" y="1"/>
                    </a:moveTo>
                    <a:cubicBezTo>
                      <a:pt x="183" y="1"/>
                      <a:pt x="1" y="183"/>
                      <a:pt x="1" y="412"/>
                    </a:cubicBezTo>
                    <a:cubicBezTo>
                      <a:pt x="1" y="663"/>
                      <a:pt x="183" y="845"/>
                      <a:pt x="412" y="845"/>
                    </a:cubicBezTo>
                    <a:cubicBezTo>
                      <a:pt x="663" y="845"/>
                      <a:pt x="845" y="663"/>
                      <a:pt x="845" y="412"/>
                    </a:cubicBezTo>
                    <a:cubicBezTo>
                      <a:pt x="845" y="183"/>
                      <a:pt x="663" y="1"/>
                      <a:pt x="41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0" name="Google Shape;5400;p64"/>
              <p:cNvSpPr/>
              <p:nvPr/>
            </p:nvSpPr>
            <p:spPr>
              <a:xfrm>
                <a:off x="875332" y="3701056"/>
                <a:ext cx="21117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15" y="0"/>
                      <a:pt x="1" y="137"/>
                      <a:pt x="1" y="297"/>
                    </a:cubicBezTo>
                    <a:cubicBezTo>
                      <a:pt x="1" y="457"/>
                      <a:pt x="115" y="571"/>
                      <a:pt x="275" y="571"/>
                    </a:cubicBezTo>
                    <a:cubicBezTo>
                      <a:pt x="434" y="571"/>
                      <a:pt x="571" y="457"/>
                      <a:pt x="571" y="297"/>
                    </a:cubicBezTo>
                    <a:cubicBezTo>
                      <a:pt x="571" y="137"/>
                      <a:pt x="434" y="0"/>
                      <a:pt x="2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1" name="Google Shape;5401;p64"/>
              <p:cNvSpPr/>
              <p:nvPr/>
            </p:nvSpPr>
            <p:spPr>
              <a:xfrm>
                <a:off x="916643" y="3546852"/>
                <a:ext cx="21080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137" y="0"/>
                      <a:pt x="0" y="137"/>
                      <a:pt x="0" y="297"/>
                    </a:cubicBezTo>
                    <a:cubicBezTo>
                      <a:pt x="0" y="457"/>
                      <a:pt x="137" y="571"/>
                      <a:pt x="297" y="571"/>
                    </a:cubicBezTo>
                    <a:cubicBezTo>
                      <a:pt x="457" y="571"/>
                      <a:pt x="571" y="457"/>
                      <a:pt x="571" y="297"/>
                    </a:cubicBezTo>
                    <a:cubicBezTo>
                      <a:pt x="571" y="137"/>
                      <a:pt x="457" y="0"/>
                      <a:pt x="2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2" name="Google Shape;5402;p64"/>
              <p:cNvSpPr/>
              <p:nvPr/>
            </p:nvSpPr>
            <p:spPr>
              <a:xfrm>
                <a:off x="1333737" y="3701056"/>
                <a:ext cx="21117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15" y="0"/>
                      <a:pt x="1" y="137"/>
                      <a:pt x="1" y="297"/>
                    </a:cubicBezTo>
                    <a:cubicBezTo>
                      <a:pt x="1" y="457"/>
                      <a:pt x="115" y="571"/>
                      <a:pt x="274" y="571"/>
                    </a:cubicBezTo>
                    <a:cubicBezTo>
                      <a:pt x="434" y="571"/>
                      <a:pt x="571" y="457"/>
                      <a:pt x="571" y="297"/>
                    </a:cubicBezTo>
                    <a:cubicBezTo>
                      <a:pt x="571" y="137"/>
                      <a:pt x="434" y="0"/>
                      <a:pt x="2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3" name="Google Shape;5403;p64"/>
              <p:cNvSpPr/>
              <p:nvPr/>
            </p:nvSpPr>
            <p:spPr>
              <a:xfrm>
                <a:off x="661580" y="3447175"/>
                <a:ext cx="849139" cy="782799"/>
              </a:xfrm>
              <a:custGeom>
                <a:avLst/>
                <a:gdLst/>
                <a:ahLst/>
                <a:cxnLst/>
                <a:rect l="l" t="t" r="r" b="b"/>
                <a:pathLst>
                  <a:path w="23001" h="21204" extrusionOk="0">
                    <a:moveTo>
                      <a:pt x="12657" y="237"/>
                    </a:moveTo>
                    <a:cubicBezTo>
                      <a:pt x="14234" y="237"/>
                      <a:pt x="15812" y="502"/>
                      <a:pt x="17295" y="1034"/>
                    </a:cubicBezTo>
                    <a:cubicBezTo>
                      <a:pt x="18185" y="1354"/>
                      <a:pt x="19417" y="1856"/>
                      <a:pt x="19965" y="2723"/>
                    </a:cubicBezTo>
                    <a:cubicBezTo>
                      <a:pt x="20878" y="4161"/>
                      <a:pt x="19805" y="5028"/>
                      <a:pt x="19760" y="5805"/>
                    </a:cubicBezTo>
                    <a:cubicBezTo>
                      <a:pt x="19714" y="6626"/>
                      <a:pt x="20193" y="7767"/>
                      <a:pt x="20376" y="8544"/>
                    </a:cubicBezTo>
                    <a:cubicBezTo>
                      <a:pt x="20832" y="10689"/>
                      <a:pt x="21335" y="12835"/>
                      <a:pt x="21677" y="14980"/>
                    </a:cubicBezTo>
                    <a:cubicBezTo>
                      <a:pt x="21905" y="16487"/>
                      <a:pt x="22225" y="17651"/>
                      <a:pt x="20353" y="18473"/>
                    </a:cubicBezTo>
                    <a:cubicBezTo>
                      <a:pt x="20056" y="18587"/>
                      <a:pt x="19691" y="18632"/>
                      <a:pt x="19372" y="18724"/>
                    </a:cubicBezTo>
                    <a:cubicBezTo>
                      <a:pt x="18459" y="18929"/>
                      <a:pt x="17568" y="19157"/>
                      <a:pt x="16655" y="19340"/>
                    </a:cubicBezTo>
                    <a:cubicBezTo>
                      <a:pt x="13848" y="19956"/>
                      <a:pt x="11018" y="20481"/>
                      <a:pt x="8187" y="20824"/>
                    </a:cubicBezTo>
                    <a:cubicBezTo>
                      <a:pt x="7803" y="20865"/>
                      <a:pt x="7511" y="20898"/>
                      <a:pt x="7244" y="20898"/>
                    </a:cubicBezTo>
                    <a:cubicBezTo>
                      <a:pt x="6782" y="20898"/>
                      <a:pt x="6397" y="20800"/>
                      <a:pt x="5745" y="20481"/>
                    </a:cubicBezTo>
                    <a:cubicBezTo>
                      <a:pt x="4444" y="19819"/>
                      <a:pt x="4490" y="19249"/>
                      <a:pt x="4398" y="17902"/>
                    </a:cubicBezTo>
                    <a:cubicBezTo>
                      <a:pt x="4330" y="16898"/>
                      <a:pt x="4307" y="15893"/>
                      <a:pt x="4261" y="14912"/>
                    </a:cubicBezTo>
                    <a:cubicBezTo>
                      <a:pt x="4193" y="12698"/>
                      <a:pt x="4170" y="10507"/>
                      <a:pt x="4398" y="8315"/>
                    </a:cubicBezTo>
                    <a:cubicBezTo>
                      <a:pt x="4398" y="8270"/>
                      <a:pt x="4353" y="8224"/>
                      <a:pt x="4307" y="8201"/>
                    </a:cubicBezTo>
                    <a:cubicBezTo>
                      <a:pt x="2116" y="7402"/>
                      <a:pt x="2412" y="4481"/>
                      <a:pt x="3828" y="3271"/>
                    </a:cubicBezTo>
                    <a:cubicBezTo>
                      <a:pt x="5448" y="1901"/>
                      <a:pt x="7639" y="1057"/>
                      <a:pt x="9694" y="555"/>
                    </a:cubicBezTo>
                    <a:cubicBezTo>
                      <a:pt x="10666" y="343"/>
                      <a:pt x="11662" y="237"/>
                      <a:pt x="12657" y="237"/>
                    </a:cubicBezTo>
                    <a:close/>
                    <a:moveTo>
                      <a:pt x="12740" y="0"/>
                    </a:moveTo>
                    <a:cubicBezTo>
                      <a:pt x="11691" y="0"/>
                      <a:pt x="10647" y="111"/>
                      <a:pt x="9648" y="322"/>
                    </a:cubicBezTo>
                    <a:lnTo>
                      <a:pt x="9648" y="322"/>
                    </a:lnTo>
                    <a:cubicBezTo>
                      <a:pt x="9641" y="323"/>
                      <a:pt x="9633" y="324"/>
                      <a:pt x="9625" y="326"/>
                    </a:cubicBezTo>
                    <a:cubicBezTo>
                      <a:pt x="9625" y="326"/>
                      <a:pt x="9625" y="326"/>
                      <a:pt x="9625" y="326"/>
                    </a:cubicBezTo>
                    <a:lnTo>
                      <a:pt x="9625" y="326"/>
                    </a:lnTo>
                    <a:cubicBezTo>
                      <a:pt x="9619" y="328"/>
                      <a:pt x="9612" y="329"/>
                      <a:pt x="9607" y="331"/>
                    </a:cubicBezTo>
                    <a:lnTo>
                      <a:pt x="9607" y="331"/>
                    </a:lnTo>
                    <a:cubicBezTo>
                      <a:pt x="6990" y="1001"/>
                      <a:pt x="0" y="3645"/>
                      <a:pt x="3143" y="7608"/>
                    </a:cubicBezTo>
                    <a:cubicBezTo>
                      <a:pt x="3348" y="7859"/>
                      <a:pt x="3736" y="8041"/>
                      <a:pt x="3919" y="8270"/>
                    </a:cubicBezTo>
                    <a:cubicBezTo>
                      <a:pt x="4193" y="8658"/>
                      <a:pt x="4056" y="8361"/>
                      <a:pt x="4102" y="9023"/>
                    </a:cubicBezTo>
                    <a:cubicBezTo>
                      <a:pt x="4193" y="10666"/>
                      <a:pt x="3987" y="12355"/>
                      <a:pt x="4010" y="14022"/>
                    </a:cubicBezTo>
                    <a:cubicBezTo>
                      <a:pt x="4056" y="15802"/>
                      <a:pt x="3462" y="19637"/>
                      <a:pt x="5220" y="20824"/>
                    </a:cubicBezTo>
                    <a:cubicBezTo>
                      <a:pt x="5669" y="21116"/>
                      <a:pt x="6152" y="21203"/>
                      <a:pt x="6645" y="21203"/>
                    </a:cubicBezTo>
                    <a:cubicBezTo>
                      <a:pt x="7155" y="21203"/>
                      <a:pt x="7677" y="21110"/>
                      <a:pt x="8187" y="21052"/>
                    </a:cubicBezTo>
                    <a:cubicBezTo>
                      <a:pt x="10036" y="20824"/>
                      <a:pt x="11885" y="20527"/>
                      <a:pt x="13711" y="20184"/>
                    </a:cubicBezTo>
                    <a:cubicBezTo>
                      <a:pt x="15240" y="19888"/>
                      <a:pt x="16770" y="19568"/>
                      <a:pt x="18276" y="19203"/>
                    </a:cubicBezTo>
                    <a:cubicBezTo>
                      <a:pt x="19235" y="18998"/>
                      <a:pt x="20490" y="18883"/>
                      <a:pt x="21266" y="18244"/>
                    </a:cubicBezTo>
                    <a:cubicBezTo>
                      <a:pt x="23001" y="16852"/>
                      <a:pt x="21677" y="13679"/>
                      <a:pt x="21312" y="11944"/>
                    </a:cubicBezTo>
                    <a:cubicBezTo>
                      <a:pt x="21038" y="10575"/>
                      <a:pt x="20764" y="9205"/>
                      <a:pt x="20444" y="7813"/>
                    </a:cubicBezTo>
                    <a:cubicBezTo>
                      <a:pt x="20307" y="7242"/>
                      <a:pt x="19942" y="6352"/>
                      <a:pt x="20011" y="5782"/>
                    </a:cubicBezTo>
                    <a:cubicBezTo>
                      <a:pt x="20513" y="4960"/>
                      <a:pt x="20741" y="4207"/>
                      <a:pt x="20422" y="3180"/>
                    </a:cubicBezTo>
                    <a:cubicBezTo>
                      <a:pt x="20125" y="2221"/>
                      <a:pt x="19303" y="1696"/>
                      <a:pt x="18459" y="1262"/>
                    </a:cubicBezTo>
                    <a:cubicBezTo>
                      <a:pt x="16730" y="398"/>
                      <a:pt x="14728" y="0"/>
                      <a:pt x="127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4" name="Google Shape;5404;p64"/>
              <p:cNvSpPr/>
              <p:nvPr/>
            </p:nvSpPr>
            <p:spPr>
              <a:xfrm>
                <a:off x="608197" y="3981666"/>
                <a:ext cx="1038194" cy="724691"/>
              </a:xfrm>
              <a:custGeom>
                <a:avLst/>
                <a:gdLst/>
                <a:ahLst/>
                <a:cxnLst/>
                <a:rect l="l" t="t" r="r" b="b"/>
                <a:pathLst>
                  <a:path w="28122" h="19630" extrusionOk="0">
                    <a:moveTo>
                      <a:pt x="24812" y="0"/>
                    </a:moveTo>
                    <a:cubicBezTo>
                      <a:pt x="14632" y="1096"/>
                      <a:pt x="3995" y="3424"/>
                      <a:pt x="1" y="4337"/>
                    </a:cubicBezTo>
                    <a:cubicBezTo>
                      <a:pt x="549" y="11436"/>
                      <a:pt x="1827" y="17735"/>
                      <a:pt x="2238" y="19265"/>
                    </a:cubicBezTo>
                    <a:cubicBezTo>
                      <a:pt x="2284" y="19493"/>
                      <a:pt x="2489" y="19630"/>
                      <a:pt x="2717" y="19630"/>
                    </a:cubicBezTo>
                    <a:cubicBezTo>
                      <a:pt x="15294" y="19561"/>
                      <a:pt x="25634" y="16594"/>
                      <a:pt x="27734" y="15955"/>
                    </a:cubicBezTo>
                    <a:cubicBezTo>
                      <a:pt x="27962" y="15886"/>
                      <a:pt x="28122" y="15658"/>
                      <a:pt x="28099" y="15430"/>
                    </a:cubicBezTo>
                    <a:cubicBezTo>
                      <a:pt x="27642" y="10637"/>
                      <a:pt x="25862" y="4017"/>
                      <a:pt x="248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5" name="Google Shape;5405;p64"/>
              <p:cNvSpPr/>
              <p:nvPr/>
            </p:nvSpPr>
            <p:spPr>
              <a:xfrm>
                <a:off x="1057335" y="4068238"/>
                <a:ext cx="11851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600" extrusionOk="0">
                    <a:moveTo>
                      <a:pt x="128" y="0"/>
                    </a:moveTo>
                    <a:cubicBezTo>
                      <a:pt x="117" y="0"/>
                      <a:pt x="105" y="2"/>
                      <a:pt x="92" y="6"/>
                    </a:cubicBezTo>
                    <a:cubicBezTo>
                      <a:pt x="47" y="6"/>
                      <a:pt x="1" y="75"/>
                      <a:pt x="24" y="120"/>
                    </a:cubicBezTo>
                    <a:lnTo>
                      <a:pt x="115" y="508"/>
                    </a:lnTo>
                    <a:cubicBezTo>
                      <a:pt x="115" y="554"/>
                      <a:pt x="161" y="600"/>
                      <a:pt x="206" y="600"/>
                    </a:cubicBezTo>
                    <a:lnTo>
                      <a:pt x="229" y="600"/>
                    </a:lnTo>
                    <a:cubicBezTo>
                      <a:pt x="298" y="577"/>
                      <a:pt x="320" y="531"/>
                      <a:pt x="320" y="463"/>
                    </a:cubicBezTo>
                    <a:lnTo>
                      <a:pt x="229" y="75"/>
                    </a:lnTo>
                    <a:cubicBezTo>
                      <a:pt x="210" y="37"/>
                      <a:pt x="177" y="0"/>
                      <a:pt x="1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6" name="Google Shape;5406;p64"/>
              <p:cNvSpPr/>
              <p:nvPr/>
            </p:nvSpPr>
            <p:spPr>
              <a:xfrm>
                <a:off x="1064091" y="4097107"/>
                <a:ext cx="113780" cy="527514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14289" extrusionOk="0">
                    <a:moveTo>
                      <a:pt x="92" y="0"/>
                    </a:moveTo>
                    <a:cubicBezTo>
                      <a:pt x="46" y="23"/>
                      <a:pt x="0" y="69"/>
                      <a:pt x="23" y="137"/>
                    </a:cubicBezTo>
                    <a:lnTo>
                      <a:pt x="206" y="936"/>
                    </a:lnTo>
                    <a:cubicBezTo>
                      <a:pt x="229" y="982"/>
                      <a:pt x="252" y="1004"/>
                      <a:pt x="297" y="1004"/>
                    </a:cubicBezTo>
                    <a:lnTo>
                      <a:pt x="320" y="1004"/>
                    </a:lnTo>
                    <a:cubicBezTo>
                      <a:pt x="388" y="1004"/>
                      <a:pt x="411" y="936"/>
                      <a:pt x="411" y="890"/>
                    </a:cubicBezTo>
                    <a:lnTo>
                      <a:pt x="229" y="91"/>
                    </a:lnTo>
                    <a:cubicBezTo>
                      <a:pt x="206" y="23"/>
                      <a:pt x="160" y="0"/>
                      <a:pt x="92" y="0"/>
                    </a:cubicBezTo>
                    <a:close/>
                    <a:moveTo>
                      <a:pt x="401" y="1204"/>
                    </a:moveTo>
                    <a:cubicBezTo>
                      <a:pt x="390" y="1204"/>
                      <a:pt x="378" y="1206"/>
                      <a:pt x="366" y="1210"/>
                    </a:cubicBezTo>
                    <a:cubicBezTo>
                      <a:pt x="320" y="1233"/>
                      <a:pt x="297" y="1278"/>
                      <a:pt x="297" y="1324"/>
                    </a:cubicBezTo>
                    <a:lnTo>
                      <a:pt x="480" y="2123"/>
                    </a:lnTo>
                    <a:cubicBezTo>
                      <a:pt x="503" y="2169"/>
                      <a:pt x="525" y="2214"/>
                      <a:pt x="571" y="2214"/>
                    </a:cubicBezTo>
                    <a:lnTo>
                      <a:pt x="594" y="2214"/>
                    </a:lnTo>
                    <a:cubicBezTo>
                      <a:pt x="662" y="2191"/>
                      <a:pt x="685" y="2146"/>
                      <a:pt x="685" y="2077"/>
                    </a:cubicBezTo>
                    <a:lnTo>
                      <a:pt x="503" y="1278"/>
                    </a:lnTo>
                    <a:cubicBezTo>
                      <a:pt x="484" y="1241"/>
                      <a:pt x="450" y="1204"/>
                      <a:pt x="401" y="1204"/>
                    </a:cubicBezTo>
                    <a:close/>
                    <a:moveTo>
                      <a:pt x="675" y="2414"/>
                    </a:moveTo>
                    <a:cubicBezTo>
                      <a:pt x="664" y="2414"/>
                      <a:pt x="652" y="2415"/>
                      <a:pt x="640" y="2420"/>
                    </a:cubicBezTo>
                    <a:cubicBezTo>
                      <a:pt x="594" y="2420"/>
                      <a:pt x="571" y="2488"/>
                      <a:pt x="571" y="2534"/>
                    </a:cubicBezTo>
                    <a:lnTo>
                      <a:pt x="754" y="3333"/>
                    </a:lnTo>
                    <a:cubicBezTo>
                      <a:pt x="754" y="3378"/>
                      <a:pt x="799" y="3424"/>
                      <a:pt x="845" y="3424"/>
                    </a:cubicBezTo>
                    <a:cubicBezTo>
                      <a:pt x="845" y="3424"/>
                      <a:pt x="868" y="3424"/>
                      <a:pt x="868" y="3401"/>
                    </a:cubicBezTo>
                    <a:cubicBezTo>
                      <a:pt x="936" y="3401"/>
                      <a:pt x="959" y="3355"/>
                      <a:pt x="936" y="3287"/>
                    </a:cubicBezTo>
                    <a:lnTo>
                      <a:pt x="777" y="2488"/>
                    </a:lnTo>
                    <a:cubicBezTo>
                      <a:pt x="758" y="2451"/>
                      <a:pt x="724" y="2414"/>
                      <a:pt x="675" y="2414"/>
                    </a:cubicBezTo>
                    <a:close/>
                    <a:moveTo>
                      <a:pt x="913" y="3607"/>
                    </a:moveTo>
                    <a:cubicBezTo>
                      <a:pt x="868" y="3629"/>
                      <a:pt x="822" y="3675"/>
                      <a:pt x="845" y="3744"/>
                    </a:cubicBezTo>
                    <a:lnTo>
                      <a:pt x="1005" y="4542"/>
                    </a:lnTo>
                    <a:cubicBezTo>
                      <a:pt x="1028" y="4588"/>
                      <a:pt x="1073" y="4611"/>
                      <a:pt x="1119" y="4611"/>
                    </a:cubicBezTo>
                    <a:lnTo>
                      <a:pt x="1142" y="4611"/>
                    </a:lnTo>
                    <a:cubicBezTo>
                      <a:pt x="1187" y="4611"/>
                      <a:pt x="1233" y="4542"/>
                      <a:pt x="1210" y="4497"/>
                    </a:cubicBezTo>
                    <a:lnTo>
                      <a:pt x="1028" y="3698"/>
                    </a:lnTo>
                    <a:cubicBezTo>
                      <a:pt x="1028" y="3629"/>
                      <a:pt x="959" y="3607"/>
                      <a:pt x="913" y="3607"/>
                    </a:cubicBezTo>
                    <a:close/>
                    <a:moveTo>
                      <a:pt x="1187" y="4816"/>
                    </a:moveTo>
                    <a:cubicBezTo>
                      <a:pt x="1119" y="4839"/>
                      <a:pt x="1096" y="4885"/>
                      <a:pt x="1096" y="4930"/>
                    </a:cubicBezTo>
                    <a:cubicBezTo>
                      <a:pt x="1165" y="5204"/>
                      <a:pt x="1210" y="5478"/>
                      <a:pt x="1279" y="5752"/>
                    </a:cubicBezTo>
                    <a:cubicBezTo>
                      <a:pt x="1279" y="5798"/>
                      <a:pt x="1324" y="5821"/>
                      <a:pt x="1370" y="5821"/>
                    </a:cubicBezTo>
                    <a:lnTo>
                      <a:pt x="1393" y="5821"/>
                    </a:lnTo>
                    <a:cubicBezTo>
                      <a:pt x="1438" y="5798"/>
                      <a:pt x="1484" y="5752"/>
                      <a:pt x="1461" y="5706"/>
                    </a:cubicBezTo>
                    <a:cubicBezTo>
                      <a:pt x="1416" y="5433"/>
                      <a:pt x="1347" y="5159"/>
                      <a:pt x="1302" y="4908"/>
                    </a:cubicBezTo>
                    <a:cubicBezTo>
                      <a:pt x="1279" y="4839"/>
                      <a:pt x="1233" y="4816"/>
                      <a:pt x="1187" y="4816"/>
                    </a:cubicBezTo>
                    <a:close/>
                    <a:moveTo>
                      <a:pt x="1465" y="6020"/>
                    </a:moveTo>
                    <a:cubicBezTo>
                      <a:pt x="1456" y="6020"/>
                      <a:pt x="1447" y="6022"/>
                      <a:pt x="1438" y="6026"/>
                    </a:cubicBezTo>
                    <a:cubicBezTo>
                      <a:pt x="1370" y="6026"/>
                      <a:pt x="1347" y="6095"/>
                      <a:pt x="1347" y="6140"/>
                    </a:cubicBezTo>
                    <a:lnTo>
                      <a:pt x="1530" y="6939"/>
                    </a:lnTo>
                    <a:cubicBezTo>
                      <a:pt x="1530" y="7008"/>
                      <a:pt x="1575" y="7030"/>
                      <a:pt x="1621" y="7030"/>
                    </a:cubicBezTo>
                    <a:lnTo>
                      <a:pt x="1644" y="7030"/>
                    </a:lnTo>
                    <a:cubicBezTo>
                      <a:pt x="1690" y="7008"/>
                      <a:pt x="1735" y="6962"/>
                      <a:pt x="1712" y="6916"/>
                    </a:cubicBezTo>
                    <a:lnTo>
                      <a:pt x="1553" y="6095"/>
                    </a:lnTo>
                    <a:cubicBezTo>
                      <a:pt x="1553" y="6057"/>
                      <a:pt x="1507" y="6020"/>
                      <a:pt x="1465" y="6020"/>
                    </a:cubicBezTo>
                    <a:close/>
                    <a:moveTo>
                      <a:pt x="1716" y="7230"/>
                    </a:moveTo>
                    <a:cubicBezTo>
                      <a:pt x="1707" y="7230"/>
                      <a:pt x="1698" y="7232"/>
                      <a:pt x="1690" y="7236"/>
                    </a:cubicBezTo>
                    <a:cubicBezTo>
                      <a:pt x="1621" y="7236"/>
                      <a:pt x="1598" y="7304"/>
                      <a:pt x="1598" y="7350"/>
                    </a:cubicBezTo>
                    <a:cubicBezTo>
                      <a:pt x="1667" y="7624"/>
                      <a:pt x="1712" y="7875"/>
                      <a:pt x="1781" y="8149"/>
                    </a:cubicBezTo>
                    <a:cubicBezTo>
                      <a:pt x="1781" y="8194"/>
                      <a:pt x="1826" y="8240"/>
                      <a:pt x="1872" y="8240"/>
                    </a:cubicBezTo>
                    <a:lnTo>
                      <a:pt x="1895" y="8240"/>
                    </a:lnTo>
                    <a:cubicBezTo>
                      <a:pt x="1941" y="8217"/>
                      <a:pt x="1986" y="8172"/>
                      <a:pt x="1963" y="8126"/>
                    </a:cubicBezTo>
                    <a:cubicBezTo>
                      <a:pt x="1918" y="7852"/>
                      <a:pt x="1849" y="7578"/>
                      <a:pt x="1804" y="7304"/>
                    </a:cubicBezTo>
                    <a:cubicBezTo>
                      <a:pt x="1804" y="7267"/>
                      <a:pt x="1758" y="7230"/>
                      <a:pt x="1716" y="7230"/>
                    </a:cubicBezTo>
                    <a:close/>
                    <a:moveTo>
                      <a:pt x="1966" y="8439"/>
                    </a:moveTo>
                    <a:cubicBezTo>
                      <a:pt x="1957" y="8439"/>
                      <a:pt x="1949" y="8441"/>
                      <a:pt x="1941" y="8446"/>
                    </a:cubicBezTo>
                    <a:cubicBezTo>
                      <a:pt x="1872" y="8446"/>
                      <a:pt x="1849" y="8491"/>
                      <a:pt x="1849" y="8560"/>
                    </a:cubicBezTo>
                    <a:cubicBezTo>
                      <a:pt x="1918" y="8834"/>
                      <a:pt x="1963" y="9085"/>
                      <a:pt x="2009" y="9359"/>
                    </a:cubicBezTo>
                    <a:cubicBezTo>
                      <a:pt x="2032" y="9404"/>
                      <a:pt x="2055" y="9450"/>
                      <a:pt x="2100" y="9450"/>
                    </a:cubicBezTo>
                    <a:lnTo>
                      <a:pt x="2123" y="9450"/>
                    </a:lnTo>
                    <a:cubicBezTo>
                      <a:pt x="2192" y="9427"/>
                      <a:pt x="2215" y="9381"/>
                      <a:pt x="2215" y="9313"/>
                    </a:cubicBezTo>
                    <a:cubicBezTo>
                      <a:pt x="2146" y="9062"/>
                      <a:pt x="2100" y="8788"/>
                      <a:pt x="2055" y="8514"/>
                    </a:cubicBezTo>
                    <a:cubicBezTo>
                      <a:pt x="2036" y="8477"/>
                      <a:pt x="2002" y="8439"/>
                      <a:pt x="1966" y="8439"/>
                    </a:cubicBezTo>
                    <a:close/>
                    <a:moveTo>
                      <a:pt x="2196" y="9649"/>
                    </a:moveTo>
                    <a:cubicBezTo>
                      <a:pt x="2186" y="9649"/>
                      <a:pt x="2177" y="9651"/>
                      <a:pt x="2169" y="9655"/>
                    </a:cubicBezTo>
                    <a:cubicBezTo>
                      <a:pt x="2123" y="9655"/>
                      <a:pt x="2078" y="9701"/>
                      <a:pt x="2100" y="9769"/>
                    </a:cubicBezTo>
                    <a:cubicBezTo>
                      <a:pt x="2146" y="10043"/>
                      <a:pt x="2192" y="10294"/>
                      <a:pt x="2237" y="10568"/>
                    </a:cubicBezTo>
                    <a:cubicBezTo>
                      <a:pt x="2260" y="10614"/>
                      <a:pt x="2306" y="10660"/>
                      <a:pt x="2351" y="10660"/>
                    </a:cubicBezTo>
                    <a:cubicBezTo>
                      <a:pt x="2420" y="10637"/>
                      <a:pt x="2443" y="10591"/>
                      <a:pt x="2443" y="10545"/>
                    </a:cubicBezTo>
                    <a:cubicBezTo>
                      <a:pt x="2397" y="10272"/>
                      <a:pt x="2351" y="9998"/>
                      <a:pt x="2283" y="9724"/>
                    </a:cubicBezTo>
                    <a:cubicBezTo>
                      <a:pt x="2283" y="9686"/>
                      <a:pt x="2237" y="9649"/>
                      <a:pt x="2196" y="9649"/>
                    </a:cubicBezTo>
                    <a:close/>
                    <a:moveTo>
                      <a:pt x="2432" y="10859"/>
                    </a:moveTo>
                    <a:cubicBezTo>
                      <a:pt x="2421" y="10859"/>
                      <a:pt x="2410" y="10861"/>
                      <a:pt x="2397" y="10865"/>
                    </a:cubicBezTo>
                    <a:cubicBezTo>
                      <a:pt x="2351" y="10865"/>
                      <a:pt x="2306" y="10911"/>
                      <a:pt x="2329" y="10979"/>
                    </a:cubicBezTo>
                    <a:cubicBezTo>
                      <a:pt x="2374" y="11253"/>
                      <a:pt x="2420" y="11527"/>
                      <a:pt x="2466" y="11778"/>
                    </a:cubicBezTo>
                    <a:cubicBezTo>
                      <a:pt x="2466" y="11824"/>
                      <a:pt x="2511" y="11869"/>
                      <a:pt x="2557" y="11869"/>
                    </a:cubicBezTo>
                    <a:lnTo>
                      <a:pt x="2580" y="11869"/>
                    </a:lnTo>
                    <a:cubicBezTo>
                      <a:pt x="2648" y="11846"/>
                      <a:pt x="2671" y="11801"/>
                      <a:pt x="2671" y="11755"/>
                    </a:cubicBezTo>
                    <a:cubicBezTo>
                      <a:pt x="2625" y="11481"/>
                      <a:pt x="2557" y="11207"/>
                      <a:pt x="2511" y="10933"/>
                    </a:cubicBezTo>
                    <a:cubicBezTo>
                      <a:pt x="2511" y="10896"/>
                      <a:pt x="2481" y="10859"/>
                      <a:pt x="2432" y="10859"/>
                    </a:cubicBezTo>
                    <a:close/>
                    <a:moveTo>
                      <a:pt x="2650" y="12069"/>
                    </a:moveTo>
                    <a:cubicBezTo>
                      <a:pt x="2642" y="12069"/>
                      <a:pt x="2634" y="12071"/>
                      <a:pt x="2625" y="12075"/>
                    </a:cubicBezTo>
                    <a:cubicBezTo>
                      <a:pt x="2557" y="12075"/>
                      <a:pt x="2534" y="12143"/>
                      <a:pt x="2534" y="12189"/>
                    </a:cubicBezTo>
                    <a:cubicBezTo>
                      <a:pt x="2580" y="12463"/>
                      <a:pt x="2625" y="12737"/>
                      <a:pt x="2671" y="12988"/>
                    </a:cubicBezTo>
                    <a:cubicBezTo>
                      <a:pt x="2694" y="13056"/>
                      <a:pt x="2740" y="13079"/>
                      <a:pt x="2785" y="13079"/>
                    </a:cubicBezTo>
                    <a:cubicBezTo>
                      <a:pt x="2854" y="13079"/>
                      <a:pt x="2876" y="13011"/>
                      <a:pt x="2876" y="12965"/>
                    </a:cubicBezTo>
                    <a:cubicBezTo>
                      <a:pt x="2831" y="12691"/>
                      <a:pt x="2785" y="12417"/>
                      <a:pt x="2740" y="12143"/>
                    </a:cubicBezTo>
                    <a:cubicBezTo>
                      <a:pt x="2721" y="12106"/>
                      <a:pt x="2687" y="12069"/>
                      <a:pt x="2650" y="12069"/>
                    </a:cubicBezTo>
                    <a:close/>
                    <a:moveTo>
                      <a:pt x="2831" y="13284"/>
                    </a:moveTo>
                    <a:cubicBezTo>
                      <a:pt x="2785" y="13284"/>
                      <a:pt x="2740" y="13353"/>
                      <a:pt x="2740" y="13399"/>
                    </a:cubicBezTo>
                    <a:cubicBezTo>
                      <a:pt x="2785" y="13672"/>
                      <a:pt x="2831" y="13946"/>
                      <a:pt x="2876" y="14220"/>
                    </a:cubicBezTo>
                    <a:cubicBezTo>
                      <a:pt x="2876" y="14266"/>
                      <a:pt x="2922" y="14289"/>
                      <a:pt x="2968" y="14289"/>
                    </a:cubicBezTo>
                    <a:lnTo>
                      <a:pt x="2991" y="14289"/>
                    </a:lnTo>
                    <a:cubicBezTo>
                      <a:pt x="3036" y="14289"/>
                      <a:pt x="3082" y="14243"/>
                      <a:pt x="3082" y="14175"/>
                    </a:cubicBezTo>
                    <a:cubicBezTo>
                      <a:pt x="3036" y="13924"/>
                      <a:pt x="2991" y="13650"/>
                      <a:pt x="2945" y="13376"/>
                    </a:cubicBezTo>
                    <a:cubicBezTo>
                      <a:pt x="2945" y="13307"/>
                      <a:pt x="2876" y="13284"/>
                      <a:pt x="2831" y="1328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7" name="Google Shape;5407;p64"/>
              <p:cNvSpPr/>
              <p:nvPr/>
            </p:nvSpPr>
            <p:spPr>
              <a:xfrm>
                <a:off x="1171964" y="4632190"/>
                <a:ext cx="10152" cy="2192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594" extrusionOk="0">
                    <a:moveTo>
                      <a:pt x="91" y="0"/>
                    </a:moveTo>
                    <a:cubicBezTo>
                      <a:pt x="46" y="0"/>
                      <a:pt x="0" y="69"/>
                      <a:pt x="23" y="114"/>
                    </a:cubicBezTo>
                    <a:lnTo>
                      <a:pt x="69" y="502"/>
                    </a:lnTo>
                    <a:cubicBezTo>
                      <a:pt x="69" y="571"/>
                      <a:pt x="114" y="594"/>
                      <a:pt x="160" y="594"/>
                    </a:cubicBezTo>
                    <a:lnTo>
                      <a:pt x="183" y="594"/>
                    </a:lnTo>
                    <a:cubicBezTo>
                      <a:pt x="251" y="594"/>
                      <a:pt x="274" y="548"/>
                      <a:pt x="274" y="480"/>
                    </a:cubicBezTo>
                    <a:lnTo>
                      <a:pt x="206" y="92"/>
                    </a:lnTo>
                    <a:cubicBezTo>
                      <a:pt x="206" y="23"/>
                      <a:pt x="160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8" name="Google Shape;5408;p64"/>
              <p:cNvSpPr/>
              <p:nvPr/>
            </p:nvSpPr>
            <p:spPr>
              <a:xfrm>
                <a:off x="603988" y="3977421"/>
                <a:ext cx="1045910" cy="737796"/>
              </a:xfrm>
              <a:custGeom>
                <a:avLst/>
                <a:gdLst/>
                <a:ahLst/>
                <a:cxnLst/>
                <a:rect l="l" t="t" r="r" b="b"/>
                <a:pathLst>
                  <a:path w="28331" h="19985" extrusionOk="0">
                    <a:moveTo>
                      <a:pt x="23928" y="347"/>
                    </a:moveTo>
                    <a:cubicBezTo>
                      <a:pt x="24397" y="347"/>
                      <a:pt x="24769" y="499"/>
                      <a:pt x="25063" y="1074"/>
                    </a:cubicBezTo>
                    <a:cubicBezTo>
                      <a:pt x="25679" y="2306"/>
                      <a:pt x="25839" y="4132"/>
                      <a:pt x="26181" y="5456"/>
                    </a:cubicBezTo>
                    <a:cubicBezTo>
                      <a:pt x="26979" y="8783"/>
                      <a:pt x="27731" y="12133"/>
                      <a:pt x="28097" y="15529"/>
                    </a:cubicBezTo>
                    <a:lnTo>
                      <a:pt x="28097" y="15529"/>
                    </a:lnTo>
                    <a:cubicBezTo>
                      <a:pt x="27857" y="16414"/>
                      <a:pt x="25061" y="16732"/>
                      <a:pt x="24355" y="16914"/>
                    </a:cubicBezTo>
                    <a:cubicBezTo>
                      <a:pt x="22233" y="17439"/>
                      <a:pt x="20064" y="17873"/>
                      <a:pt x="17896" y="18261"/>
                    </a:cubicBezTo>
                    <a:cubicBezTo>
                      <a:pt x="14814" y="18786"/>
                      <a:pt x="11687" y="19174"/>
                      <a:pt x="8560" y="19402"/>
                    </a:cubicBezTo>
                    <a:cubicBezTo>
                      <a:pt x="7397" y="19492"/>
                      <a:pt x="6122" y="19680"/>
                      <a:pt x="4922" y="19680"/>
                    </a:cubicBezTo>
                    <a:cubicBezTo>
                      <a:pt x="4591" y="19680"/>
                      <a:pt x="4265" y="19665"/>
                      <a:pt x="3950" y="19631"/>
                    </a:cubicBezTo>
                    <a:cubicBezTo>
                      <a:pt x="2375" y="19448"/>
                      <a:pt x="2329" y="18946"/>
                      <a:pt x="2055" y="17645"/>
                    </a:cubicBezTo>
                    <a:cubicBezTo>
                      <a:pt x="1530" y="15020"/>
                      <a:pt x="1096" y="12372"/>
                      <a:pt x="777" y="9725"/>
                    </a:cubicBezTo>
                    <a:cubicBezTo>
                      <a:pt x="640" y="8652"/>
                      <a:pt x="229" y="5319"/>
                      <a:pt x="366" y="4840"/>
                    </a:cubicBezTo>
                    <a:cubicBezTo>
                      <a:pt x="571" y="4132"/>
                      <a:pt x="2009" y="4155"/>
                      <a:pt x="2808" y="3973"/>
                    </a:cubicBezTo>
                    <a:cubicBezTo>
                      <a:pt x="8378" y="2763"/>
                      <a:pt x="13993" y="1690"/>
                      <a:pt x="19631" y="891"/>
                    </a:cubicBezTo>
                    <a:cubicBezTo>
                      <a:pt x="20681" y="754"/>
                      <a:pt x="21731" y="617"/>
                      <a:pt x="22781" y="480"/>
                    </a:cubicBezTo>
                    <a:cubicBezTo>
                      <a:pt x="23216" y="424"/>
                      <a:pt x="23596" y="347"/>
                      <a:pt x="23928" y="347"/>
                    </a:cubicBezTo>
                    <a:close/>
                    <a:moveTo>
                      <a:pt x="24926" y="1"/>
                    </a:moveTo>
                    <a:cubicBezTo>
                      <a:pt x="16572" y="914"/>
                      <a:pt x="8264" y="2466"/>
                      <a:pt x="92" y="4361"/>
                    </a:cubicBezTo>
                    <a:cubicBezTo>
                      <a:pt x="47" y="4361"/>
                      <a:pt x="1" y="4406"/>
                      <a:pt x="1" y="4452"/>
                    </a:cubicBezTo>
                    <a:cubicBezTo>
                      <a:pt x="366" y="8971"/>
                      <a:pt x="937" y="13468"/>
                      <a:pt x="1873" y="17896"/>
                    </a:cubicBezTo>
                    <a:cubicBezTo>
                      <a:pt x="2032" y="18535"/>
                      <a:pt x="2032" y="19471"/>
                      <a:pt x="2649" y="19813"/>
                    </a:cubicBezTo>
                    <a:cubicBezTo>
                      <a:pt x="2890" y="19941"/>
                      <a:pt x="3265" y="19985"/>
                      <a:pt x="3688" y="19985"/>
                    </a:cubicBezTo>
                    <a:cubicBezTo>
                      <a:pt x="4546" y="19985"/>
                      <a:pt x="5598" y="19806"/>
                      <a:pt x="6118" y="19790"/>
                    </a:cubicBezTo>
                    <a:cubicBezTo>
                      <a:pt x="7488" y="19722"/>
                      <a:pt x="8880" y="19631"/>
                      <a:pt x="10272" y="19494"/>
                    </a:cubicBezTo>
                    <a:cubicBezTo>
                      <a:pt x="14495" y="19106"/>
                      <a:pt x="18695" y="18444"/>
                      <a:pt x="22849" y="17485"/>
                    </a:cubicBezTo>
                    <a:cubicBezTo>
                      <a:pt x="24173" y="17188"/>
                      <a:pt x="25497" y="16869"/>
                      <a:pt x="26821" y="16504"/>
                    </a:cubicBezTo>
                    <a:cubicBezTo>
                      <a:pt x="27437" y="16321"/>
                      <a:pt x="28144" y="16275"/>
                      <a:pt x="28327" y="15568"/>
                    </a:cubicBezTo>
                    <a:cubicBezTo>
                      <a:pt x="28330" y="15548"/>
                      <a:pt x="28329" y="15529"/>
                      <a:pt x="28324" y="15513"/>
                    </a:cubicBezTo>
                    <a:lnTo>
                      <a:pt x="28324" y="15513"/>
                    </a:lnTo>
                    <a:cubicBezTo>
                      <a:pt x="27773" y="10274"/>
                      <a:pt x="26361" y="5172"/>
                      <a:pt x="25040" y="92"/>
                    </a:cubicBezTo>
                    <a:cubicBezTo>
                      <a:pt x="25017" y="47"/>
                      <a:pt x="24972" y="1"/>
                      <a:pt x="249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9" name="Google Shape;5409;p64"/>
              <p:cNvSpPr/>
              <p:nvPr/>
            </p:nvSpPr>
            <p:spPr>
              <a:xfrm>
                <a:off x="591363" y="3848431"/>
                <a:ext cx="941285" cy="302797"/>
              </a:xfrm>
              <a:custGeom>
                <a:avLst/>
                <a:gdLst/>
                <a:ahLst/>
                <a:cxnLst/>
                <a:rect l="l" t="t" r="r" b="b"/>
                <a:pathLst>
                  <a:path w="25497" h="8202" extrusionOk="0">
                    <a:moveTo>
                      <a:pt x="24147" y="1"/>
                    </a:moveTo>
                    <a:cubicBezTo>
                      <a:pt x="24133" y="1"/>
                      <a:pt x="24119" y="1"/>
                      <a:pt x="24104" y="3"/>
                    </a:cubicBezTo>
                    <a:cubicBezTo>
                      <a:pt x="13079" y="231"/>
                      <a:pt x="2557" y="2194"/>
                      <a:pt x="411" y="2605"/>
                    </a:cubicBezTo>
                    <a:cubicBezTo>
                      <a:pt x="183" y="2650"/>
                      <a:pt x="0" y="2856"/>
                      <a:pt x="0" y="3107"/>
                    </a:cubicBezTo>
                    <a:cubicBezTo>
                      <a:pt x="0" y="4773"/>
                      <a:pt x="69" y="6439"/>
                      <a:pt x="183" y="8037"/>
                    </a:cubicBezTo>
                    <a:cubicBezTo>
                      <a:pt x="183" y="8137"/>
                      <a:pt x="252" y="8201"/>
                      <a:pt x="346" y="8201"/>
                    </a:cubicBezTo>
                    <a:cubicBezTo>
                      <a:pt x="359" y="8201"/>
                      <a:pt x="374" y="8200"/>
                      <a:pt x="389" y="8197"/>
                    </a:cubicBezTo>
                    <a:cubicBezTo>
                      <a:pt x="4520" y="7238"/>
                      <a:pt x="15362" y="4864"/>
                      <a:pt x="25337" y="3769"/>
                    </a:cubicBezTo>
                    <a:cubicBezTo>
                      <a:pt x="25428" y="3769"/>
                      <a:pt x="25496" y="3655"/>
                      <a:pt x="25474" y="3563"/>
                    </a:cubicBezTo>
                    <a:cubicBezTo>
                      <a:pt x="25085" y="2057"/>
                      <a:pt x="24766" y="916"/>
                      <a:pt x="24606" y="368"/>
                    </a:cubicBezTo>
                    <a:cubicBezTo>
                      <a:pt x="24542" y="154"/>
                      <a:pt x="24358" y="1"/>
                      <a:pt x="241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0" name="Google Shape;5410;p64"/>
              <p:cNvSpPr/>
              <p:nvPr/>
            </p:nvSpPr>
            <p:spPr>
              <a:xfrm>
                <a:off x="591363" y="3942054"/>
                <a:ext cx="53973" cy="182040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4931" extrusionOk="0">
                    <a:moveTo>
                      <a:pt x="754" y="0"/>
                    </a:moveTo>
                    <a:cubicBezTo>
                      <a:pt x="640" y="23"/>
                      <a:pt x="503" y="46"/>
                      <a:pt x="411" y="69"/>
                    </a:cubicBezTo>
                    <a:cubicBezTo>
                      <a:pt x="183" y="114"/>
                      <a:pt x="0" y="320"/>
                      <a:pt x="0" y="571"/>
                    </a:cubicBezTo>
                    <a:cubicBezTo>
                      <a:pt x="0" y="2032"/>
                      <a:pt x="46" y="3515"/>
                      <a:pt x="137" y="4931"/>
                    </a:cubicBezTo>
                    <a:cubicBezTo>
                      <a:pt x="274" y="4885"/>
                      <a:pt x="389" y="4839"/>
                      <a:pt x="503" y="4748"/>
                    </a:cubicBezTo>
                    <a:cubicBezTo>
                      <a:pt x="959" y="4428"/>
                      <a:pt x="1256" y="3789"/>
                      <a:pt x="1302" y="3082"/>
                    </a:cubicBezTo>
                    <a:cubicBezTo>
                      <a:pt x="1324" y="2808"/>
                      <a:pt x="1461" y="594"/>
                      <a:pt x="7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1" name="Google Shape;5411;p64"/>
              <p:cNvSpPr/>
              <p:nvPr/>
            </p:nvSpPr>
            <p:spPr>
              <a:xfrm>
                <a:off x="571981" y="3843152"/>
                <a:ext cx="980049" cy="310587"/>
              </a:xfrm>
              <a:custGeom>
                <a:avLst/>
                <a:gdLst/>
                <a:ahLst/>
                <a:cxnLst/>
                <a:rect l="l" t="t" r="r" b="b"/>
                <a:pathLst>
                  <a:path w="26547" h="8413" extrusionOk="0">
                    <a:moveTo>
                      <a:pt x="23307" y="165"/>
                    </a:moveTo>
                    <a:cubicBezTo>
                      <a:pt x="24106" y="165"/>
                      <a:pt x="24776" y="253"/>
                      <a:pt x="25014" y="524"/>
                    </a:cubicBezTo>
                    <a:lnTo>
                      <a:pt x="25014" y="524"/>
                    </a:lnTo>
                    <a:cubicBezTo>
                      <a:pt x="25015" y="527"/>
                      <a:pt x="25016" y="531"/>
                      <a:pt x="25017" y="534"/>
                    </a:cubicBezTo>
                    <a:cubicBezTo>
                      <a:pt x="25268" y="1401"/>
                      <a:pt x="25930" y="3318"/>
                      <a:pt x="25565" y="3684"/>
                    </a:cubicBezTo>
                    <a:cubicBezTo>
                      <a:pt x="25177" y="4094"/>
                      <a:pt x="22712" y="4186"/>
                      <a:pt x="21707" y="4323"/>
                    </a:cubicBezTo>
                    <a:cubicBezTo>
                      <a:pt x="19014" y="4688"/>
                      <a:pt x="16343" y="5122"/>
                      <a:pt x="13673" y="5601"/>
                    </a:cubicBezTo>
                    <a:cubicBezTo>
                      <a:pt x="11231" y="6035"/>
                      <a:pt x="8788" y="6514"/>
                      <a:pt x="6369" y="7016"/>
                    </a:cubicBezTo>
                    <a:cubicBezTo>
                      <a:pt x="5342" y="7244"/>
                      <a:pt x="4337" y="7450"/>
                      <a:pt x="3333" y="7678"/>
                    </a:cubicBezTo>
                    <a:cubicBezTo>
                      <a:pt x="2994" y="7758"/>
                      <a:pt x="1870" y="8186"/>
                      <a:pt x="1348" y="8186"/>
                    </a:cubicBezTo>
                    <a:cubicBezTo>
                      <a:pt x="1273" y="8186"/>
                      <a:pt x="1211" y="8178"/>
                      <a:pt x="1165" y="8157"/>
                    </a:cubicBezTo>
                    <a:cubicBezTo>
                      <a:pt x="389" y="7815"/>
                      <a:pt x="503" y="4688"/>
                      <a:pt x="640" y="3958"/>
                    </a:cubicBezTo>
                    <a:cubicBezTo>
                      <a:pt x="891" y="2656"/>
                      <a:pt x="1302" y="2793"/>
                      <a:pt x="2260" y="2611"/>
                    </a:cubicBezTo>
                    <a:cubicBezTo>
                      <a:pt x="4018" y="2291"/>
                      <a:pt x="5798" y="2017"/>
                      <a:pt x="7578" y="1743"/>
                    </a:cubicBezTo>
                    <a:cubicBezTo>
                      <a:pt x="10181" y="1378"/>
                      <a:pt x="12783" y="1059"/>
                      <a:pt x="15385" y="808"/>
                    </a:cubicBezTo>
                    <a:cubicBezTo>
                      <a:pt x="16777" y="671"/>
                      <a:pt x="18169" y="557"/>
                      <a:pt x="19562" y="465"/>
                    </a:cubicBezTo>
                    <a:cubicBezTo>
                      <a:pt x="20107" y="437"/>
                      <a:pt x="21905" y="165"/>
                      <a:pt x="23307" y="165"/>
                    </a:cubicBezTo>
                    <a:close/>
                    <a:moveTo>
                      <a:pt x="23369" y="0"/>
                    </a:moveTo>
                    <a:cubicBezTo>
                      <a:pt x="22106" y="0"/>
                      <a:pt x="20796" y="163"/>
                      <a:pt x="19562" y="237"/>
                    </a:cubicBezTo>
                    <a:cubicBezTo>
                      <a:pt x="16663" y="420"/>
                      <a:pt x="13787" y="716"/>
                      <a:pt x="10911" y="1059"/>
                    </a:cubicBezTo>
                    <a:cubicBezTo>
                      <a:pt x="8834" y="1333"/>
                      <a:pt x="6757" y="1629"/>
                      <a:pt x="4680" y="1972"/>
                    </a:cubicBezTo>
                    <a:cubicBezTo>
                      <a:pt x="3653" y="2132"/>
                      <a:pt x="1849" y="2109"/>
                      <a:pt x="914" y="2634"/>
                    </a:cubicBezTo>
                    <a:cubicBezTo>
                      <a:pt x="525" y="2862"/>
                      <a:pt x="594" y="2839"/>
                      <a:pt x="411" y="3227"/>
                    </a:cubicBezTo>
                    <a:cubicBezTo>
                      <a:pt x="0" y="4209"/>
                      <a:pt x="434" y="6423"/>
                      <a:pt x="548" y="7495"/>
                    </a:cubicBezTo>
                    <a:cubicBezTo>
                      <a:pt x="618" y="8202"/>
                      <a:pt x="678" y="8413"/>
                      <a:pt x="966" y="8413"/>
                    </a:cubicBezTo>
                    <a:cubicBezTo>
                      <a:pt x="1152" y="8413"/>
                      <a:pt x="1433" y="8324"/>
                      <a:pt x="1872" y="8226"/>
                    </a:cubicBezTo>
                    <a:cubicBezTo>
                      <a:pt x="6574" y="7176"/>
                      <a:pt x="11276" y="6240"/>
                      <a:pt x="16024" y="5441"/>
                    </a:cubicBezTo>
                    <a:cubicBezTo>
                      <a:pt x="17599" y="5167"/>
                      <a:pt x="19174" y="4916"/>
                      <a:pt x="20749" y="4688"/>
                    </a:cubicBezTo>
                    <a:cubicBezTo>
                      <a:pt x="21753" y="4551"/>
                      <a:pt x="22780" y="4391"/>
                      <a:pt x="23807" y="4277"/>
                    </a:cubicBezTo>
                    <a:cubicBezTo>
                      <a:pt x="24104" y="4231"/>
                      <a:pt x="25633" y="4254"/>
                      <a:pt x="25884" y="4026"/>
                    </a:cubicBezTo>
                    <a:cubicBezTo>
                      <a:pt x="26546" y="3410"/>
                      <a:pt x="25474" y="1310"/>
                      <a:pt x="25245" y="465"/>
                    </a:cubicBezTo>
                    <a:cubicBezTo>
                      <a:pt x="25236" y="436"/>
                      <a:pt x="25218" y="417"/>
                      <a:pt x="25196" y="405"/>
                    </a:cubicBezTo>
                    <a:lnTo>
                      <a:pt x="25196" y="405"/>
                    </a:lnTo>
                    <a:cubicBezTo>
                      <a:pt x="24918" y="13"/>
                      <a:pt x="24795" y="76"/>
                      <a:pt x="24264" y="32"/>
                    </a:cubicBezTo>
                    <a:cubicBezTo>
                      <a:pt x="23969" y="10"/>
                      <a:pt x="23670" y="0"/>
                      <a:pt x="233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2" name="Google Shape;5412;p64"/>
              <p:cNvSpPr/>
              <p:nvPr/>
            </p:nvSpPr>
            <p:spPr>
              <a:xfrm>
                <a:off x="523102" y="3944195"/>
                <a:ext cx="109571" cy="170522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4619" extrusionOk="0">
                    <a:moveTo>
                      <a:pt x="2177" y="1"/>
                    </a:moveTo>
                    <a:cubicBezTo>
                      <a:pt x="1632" y="1"/>
                      <a:pt x="866" y="1210"/>
                      <a:pt x="389" y="2316"/>
                    </a:cubicBezTo>
                    <a:cubicBezTo>
                      <a:pt x="1" y="3252"/>
                      <a:pt x="160" y="4348"/>
                      <a:pt x="1165" y="4576"/>
                    </a:cubicBezTo>
                    <a:cubicBezTo>
                      <a:pt x="1281" y="4605"/>
                      <a:pt x="1393" y="4619"/>
                      <a:pt x="1499" y="4619"/>
                    </a:cubicBezTo>
                    <a:cubicBezTo>
                      <a:pt x="2310" y="4619"/>
                      <a:pt x="2816" y="3820"/>
                      <a:pt x="2877" y="2932"/>
                    </a:cubicBezTo>
                    <a:cubicBezTo>
                      <a:pt x="2968" y="1631"/>
                      <a:pt x="2808" y="148"/>
                      <a:pt x="2260" y="11"/>
                    </a:cubicBezTo>
                    <a:cubicBezTo>
                      <a:pt x="2233" y="4"/>
                      <a:pt x="2205" y="1"/>
                      <a:pt x="21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3" name="Google Shape;5413;p64"/>
              <p:cNvSpPr/>
              <p:nvPr/>
            </p:nvSpPr>
            <p:spPr>
              <a:xfrm>
                <a:off x="576189" y="3952169"/>
                <a:ext cx="35441" cy="22446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08" extrusionOk="0">
                    <a:moveTo>
                      <a:pt x="640" y="0"/>
                    </a:moveTo>
                    <a:cubicBezTo>
                      <a:pt x="503" y="0"/>
                      <a:pt x="1" y="388"/>
                      <a:pt x="46" y="525"/>
                    </a:cubicBezTo>
                    <a:cubicBezTo>
                      <a:pt x="65" y="583"/>
                      <a:pt x="185" y="608"/>
                      <a:pt x="325" y="608"/>
                    </a:cubicBezTo>
                    <a:cubicBezTo>
                      <a:pt x="520" y="608"/>
                      <a:pt x="756" y="559"/>
                      <a:pt x="822" y="480"/>
                    </a:cubicBezTo>
                    <a:cubicBezTo>
                      <a:pt x="959" y="365"/>
                      <a:pt x="754" y="23"/>
                      <a:pt x="64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4" name="Google Shape;5414;p64"/>
              <p:cNvSpPr/>
              <p:nvPr/>
            </p:nvSpPr>
            <p:spPr>
              <a:xfrm>
                <a:off x="520592" y="3940319"/>
                <a:ext cx="122160" cy="178644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4839" extrusionOk="0">
                    <a:moveTo>
                      <a:pt x="2293" y="229"/>
                    </a:moveTo>
                    <a:cubicBezTo>
                      <a:pt x="2305" y="229"/>
                      <a:pt x="2316" y="229"/>
                      <a:pt x="2328" y="230"/>
                    </a:cubicBezTo>
                    <a:lnTo>
                      <a:pt x="2328" y="230"/>
                    </a:lnTo>
                    <a:cubicBezTo>
                      <a:pt x="2940" y="569"/>
                      <a:pt x="2853" y="1910"/>
                      <a:pt x="2853" y="2467"/>
                    </a:cubicBezTo>
                    <a:cubicBezTo>
                      <a:pt x="2833" y="3299"/>
                      <a:pt x="2603" y="4605"/>
                      <a:pt x="1577" y="4605"/>
                    </a:cubicBezTo>
                    <a:cubicBezTo>
                      <a:pt x="1478" y="4605"/>
                      <a:pt x="1371" y="4593"/>
                      <a:pt x="1256" y="4567"/>
                    </a:cubicBezTo>
                    <a:cubicBezTo>
                      <a:pt x="91" y="4316"/>
                      <a:pt x="320" y="2992"/>
                      <a:pt x="685" y="2216"/>
                    </a:cubicBezTo>
                    <a:cubicBezTo>
                      <a:pt x="932" y="1654"/>
                      <a:pt x="1533" y="229"/>
                      <a:pt x="2293" y="229"/>
                    </a:cubicBezTo>
                    <a:close/>
                    <a:moveTo>
                      <a:pt x="2291" y="1"/>
                    </a:moveTo>
                    <a:cubicBezTo>
                      <a:pt x="1306" y="1"/>
                      <a:pt x="568" y="1791"/>
                      <a:pt x="320" y="2512"/>
                    </a:cubicBezTo>
                    <a:cubicBezTo>
                      <a:pt x="0" y="3380"/>
                      <a:pt x="137" y="4544"/>
                      <a:pt x="1210" y="4795"/>
                    </a:cubicBezTo>
                    <a:cubicBezTo>
                      <a:pt x="1327" y="4825"/>
                      <a:pt x="1440" y="4839"/>
                      <a:pt x="1548" y="4839"/>
                    </a:cubicBezTo>
                    <a:cubicBezTo>
                      <a:pt x="2347" y="4839"/>
                      <a:pt x="2895" y="4073"/>
                      <a:pt x="3036" y="3289"/>
                    </a:cubicBezTo>
                    <a:cubicBezTo>
                      <a:pt x="3149" y="2517"/>
                      <a:pt x="3308" y="436"/>
                      <a:pt x="2412" y="31"/>
                    </a:cubicBezTo>
                    <a:lnTo>
                      <a:pt x="2412" y="31"/>
                    </a:lnTo>
                    <a:cubicBezTo>
                      <a:pt x="2392" y="13"/>
                      <a:pt x="2364" y="2"/>
                      <a:pt x="2328" y="2"/>
                    </a:cubicBezTo>
                    <a:cubicBezTo>
                      <a:pt x="2316" y="1"/>
                      <a:pt x="2304" y="1"/>
                      <a:pt x="229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15" name="Google Shape;5415;p64"/>
            <p:cNvGrpSpPr/>
            <p:nvPr/>
          </p:nvGrpSpPr>
          <p:grpSpPr>
            <a:xfrm rot="-810158">
              <a:off x="471978" y="3082464"/>
              <a:ext cx="1188350" cy="1476947"/>
              <a:chOff x="461598" y="3238332"/>
              <a:chExt cx="1188300" cy="1476885"/>
            </a:xfrm>
          </p:grpSpPr>
          <p:sp>
            <p:nvSpPr>
              <p:cNvPr id="5416" name="Google Shape;5416;p64"/>
              <p:cNvSpPr/>
              <p:nvPr/>
            </p:nvSpPr>
            <p:spPr>
              <a:xfrm>
                <a:off x="475072" y="3242984"/>
                <a:ext cx="1007848" cy="726906"/>
              </a:xfrm>
              <a:custGeom>
                <a:avLst/>
                <a:gdLst/>
                <a:ahLst/>
                <a:cxnLst/>
                <a:rect l="l" t="t" r="r" b="b"/>
                <a:pathLst>
                  <a:path w="27300" h="19690" extrusionOk="0">
                    <a:moveTo>
                      <a:pt x="23545" y="1"/>
                    </a:moveTo>
                    <a:cubicBezTo>
                      <a:pt x="23458" y="1"/>
                      <a:pt x="23371" y="5"/>
                      <a:pt x="23282" y="14"/>
                    </a:cubicBezTo>
                    <a:cubicBezTo>
                      <a:pt x="15020" y="904"/>
                      <a:pt x="5775" y="4237"/>
                      <a:pt x="1827" y="5789"/>
                    </a:cubicBezTo>
                    <a:cubicBezTo>
                      <a:pt x="663" y="6245"/>
                      <a:pt x="1" y="7501"/>
                      <a:pt x="297" y="8711"/>
                    </a:cubicBezTo>
                    <a:cubicBezTo>
                      <a:pt x="1712" y="14736"/>
                      <a:pt x="3881" y="19690"/>
                      <a:pt x="3881" y="19690"/>
                    </a:cubicBezTo>
                    <a:lnTo>
                      <a:pt x="26820" y="17179"/>
                    </a:lnTo>
                    <a:cubicBezTo>
                      <a:pt x="27300" y="11244"/>
                      <a:pt x="26546" y="5264"/>
                      <a:pt x="26021" y="2091"/>
                    </a:cubicBezTo>
                    <a:cubicBezTo>
                      <a:pt x="25830" y="877"/>
                      <a:pt x="24763" y="1"/>
                      <a:pt x="235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7" name="Google Shape;5417;p64"/>
              <p:cNvSpPr/>
              <p:nvPr/>
            </p:nvSpPr>
            <p:spPr>
              <a:xfrm>
                <a:off x="461598" y="3238332"/>
                <a:ext cx="1017114" cy="736356"/>
              </a:xfrm>
              <a:custGeom>
                <a:avLst/>
                <a:gdLst/>
                <a:ahLst/>
                <a:cxnLst/>
                <a:rect l="l" t="t" r="r" b="b"/>
                <a:pathLst>
                  <a:path w="27551" h="19946" extrusionOk="0">
                    <a:moveTo>
                      <a:pt x="23702" y="260"/>
                    </a:moveTo>
                    <a:cubicBezTo>
                      <a:pt x="24580" y="260"/>
                      <a:pt x="25403" y="504"/>
                      <a:pt x="25953" y="1396"/>
                    </a:cubicBezTo>
                    <a:cubicBezTo>
                      <a:pt x="26364" y="2057"/>
                      <a:pt x="26409" y="3039"/>
                      <a:pt x="26523" y="3815"/>
                    </a:cubicBezTo>
                    <a:cubicBezTo>
                      <a:pt x="27094" y="7809"/>
                      <a:pt x="27208" y="11781"/>
                      <a:pt x="27162" y="15821"/>
                    </a:cubicBezTo>
                    <a:cubicBezTo>
                      <a:pt x="27162" y="17168"/>
                      <a:pt x="27436" y="16894"/>
                      <a:pt x="26706" y="17236"/>
                    </a:cubicBezTo>
                    <a:cubicBezTo>
                      <a:pt x="26295" y="17419"/>
                      <a:pt x="25565" y="17373"/>
                      <a:pt x="25131" y="17419"/>
                    </a:cubicBezTo>
                    <a:lnTo>
                      <a:pt x="13490" y="18697"/>
                    </a:lnTo>
                    <a:cubicBezTo>
                      <a:pt x="10428" y="19037"/>
                      <a:pt x="7367" y="19355"/>
                      <a:pt x="4305" y="19695"/>
                    </a:cubicBezTo>
                    <a:lnTo>
                      <a:pt x="4305" y="19695"/>
                    </a:lnTo>
                    <a:cubicBezTo>
                      <a:pt x="3429" y="17641"/>
                      <a:pt x="2686" y="15498"/>
                      <a:pt x="2032" y="13356"/>
                    </a:cubicBezTo>
                    <a:cubicBezTo>
                      <a:pt x="1416" y="11393"/>
                      <a:pt x="0" y="8380"/>
                      <a:pt x="1393" y="6577"/>
                    </a:cubicBezTo>
                    <a:cubicBezTo>
                      <a:pt x="2146" y="5595"/>
                      <a:pt x="4839" y="5025"/>
                      <a:pt x="5958" y="4637"/>
                    </a:cubicBezTo>
                    <a:cubicBezTo>
                      <a:pt x="9245" y="3473"/>
                      <a:pt x="12577" y="2446"/>
                      <a:pt x="15955" y="1647"/>
                    </a:cubicBezTo>
                    <a:cubicBezTo>
                      <a:pt x="17758" y="1213"/>
                      <a:pt x="19584" y="825"/>
                      <a:pt x="21433" y="551"/>
                    </a:cubicBezTo>
                    <a:cubicBezTo>
                      <a:pt x="22134" y="445"/>
                      <a:pt x="22939" y="260"/>
                      <a:pt x="23702" y="260"/>
                    </a:cubicBezTo>
                    <a:close/>
                    <a:moveTo>
                      <a:pt x="23575" y="1"/>
                    </a:moveTo>
                    <a:cubicBezTo>
                      <a:pt x="22499" y="1"/>
                      <a:pt x="21341" y="318"/>
                      <a:pt x="20406" y="483"/>
                    </a:cubicBezTo>
                    <a:cubicBezTo>
                      <a:pt x="17211" y="1030"/>
                      <a:pt x="14084" y="1829"/>
                      <a:pt x="10979" y="2765"/>
                    </a:cubicBezTo>
                    <a:cubicBezTo>
                      <a:pt x="8469" y="3518"/>
                      <a:pt x="5981" y="4363"/>
                      <a:pt x="3538" y="5276"/>
                    </a:cubicBezTo>
                    <a:cubicBezTo>
                      <a:pt x="2214" y="5778"/>
                      <a:pt x="799" y="6235"/>
                      <a:pt x="525" y="7809"/>
                    </a:cubicBezTo>
                    <a:cubicBezTo>
                      <a:pt x="274" y="9202"/>
                      <a:pt x="1050" y="10891"/>
                      <a:pt x="1438" y="12192"/>
                    </a:cubicBezTo>
                    <a:cubicBezTo>
                      <a:pt x="1826" y="13516"/>
                      <a:pt x="2237" y="14840"/>
                      <a:pt x="2717" y="16141"/>
                    </a:cubicBezTo>
                    <a:cubicBezTo>
                      <a:pt x="3148" y="17391"/>
                      <a:pt x="3626" y="18641"/>
                      <a:pt x="4148" y="19869"/>
                    </a:cubicBezTo>
                    <a:lnTo>
                      <a:pt x="4148" y="19869"/>
                    </a:lnTo>
                    <a:cubicBezTo>
                      <a:pt x="4150" y="19876"/>
                      <a:pt x="4153" y="19883"/>
                      <a:pt x="4157" y="19890"/>
                    </a:cubicBezTo>
                    <a:lnTo>
                      <a:pt x="4157" y="19890"/>
                    </a:lnTo>
                    <a:cubicBezTo>
                      <a:pt x="4172" y="19929"/>
                      <a:pt x="4201" y="19946"/>
                      <a:pt x="4233" y="19946"/>
                    </a:cubicBezTo>
                    <a:cubicBezTo>
                      <a:pt x="4255" y="19946"/>
                      <a:pt x="4278" y="19938"/>
                      <a:pt x="4298" y="19924"/>
                    </a:cubicBezTo>
                    <a:lnTo>
                      <a:pt x="4298" y="19924"/>
                    </a:lnTo>
                    <a:cubicBezTo>
                      <a:pt x="11927" y="19081"/>
                      <a:pt x="19556" y="18262"/>
                      <a:pt x="27185" y="17419"/>
                    </a:cubicBezTo>
                    <a:cubicBezTo>
                      <a:pt x="27254" y="17419"/>
                      <a:pt x="27299" y="17373"/>
                      <a:pt x="27299" y="17305"/>
                    </a:cubicBezTo>
                    <a:cubicBezTo>
                      <a:pt x="27551" y="13813"/>
                      <a:pt x="27459" y="10297"/>
                      <a:pt x="27117" y="6828"/>
                    </a:cubicBezTo>
                    <a:cubicBezTo>
                      <a:pt x="26934" y="5139"/>
                      <a:pt x="27048" y="2194"/>
                      <a:pt x="25861" y="871"/>
                    </a:cubicBezTo>
                    <a:cubicBezTo>
                      <a:pt x="25260" y="208"/>
                      <a:pt x="24444" y="1"/>
                      <a:pt x="23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8" name="Google Shape;5418;p64"/>
              <p:cNvSpPr/>
              <p:nvPr/>
            </p:nvSpPr>
            <p:spPr>
              <a:xfrm>
                <a:off x="744718" y="3273515"/>
                <a:ext cx="628668" cy="398081"/>
              </a:xfrm>
              <a:custGeom>
                <a:avLst/>
                <a:gdLst/>
                <a:ahLst/>
                <a:cxnLst/>
                <a:rect l="l" t="t" r="r" b="b"/>
                <a:pathLst>
                  <a:path w="17029" h="10783" extrusionOk="0">
                    <a:moveTo>
                      <a:pt x="8601" y="0"/>
                    </a:moveTo>
                    <a:cubicBezTo>
                      <a:pt x="7680" y="0"/>
                      <a:pt x="6756" y="331"/>
                      <a:pt x="6004" y="853"/>
                    </a:cubicBezTo>
                    <a:cubicBezTo>
                      <a:pt x="5182" y="1447"/>
                      <a:pt x="4543" y="2269"/>
                      <a:pt x="4064" y="3182"/>
                    </a:cubicBezTo>
                    <a:cubicBezTo>
                      <a:pt x="3949" y="3410"/>
                      <a:pt x="3813" y="3684"/>
                      <a:pt x="3561" y="3775"/>
                    </a:cubicBezTo>
                    <a:cubicBezTo>
                      <a:pt x="3504" y="3795"/>
                      <a:pt x="3448" y="3804"/>
                      <a:pt x="3392" y="3804"/>
                    </a:cubicBezTo>
                    <a:cubicBezTo>
                      <a:pt x="3006" y="3804"/>
                      <a:pt x="2657" y="3373"/>
                      <a:pt x="2238" y="3273"/>
                    </a:cubicBezTo>
                    <a:cubicBezTo>
                      <a:pt x="2162" y="3251"/>
                      <a:pt x="2085" y="3241"/>
                      <a:pt x="2009" y="3241"/>
                    </a:cubicBezTo>
                    <a:cubicBezTo>
                      <a:pt x="1694" y="3241"/>
                      <a:pt x="1381" y="3413"/>
                      <a:pt x="1142" y="3615"/>
                    </a:cubicBezTo>
                    <a:cubicBezTo>
                      <a:pt x="320" y="4346"/>
                      <a:pt x="1" y="5510"/>
                      <a:pt x="24" y="6605"/>
                    </a:cubicBezTo>
                    <a:cubicBezTo>
                      <a:pt x="46" y="8112"/>
                      <a:pt x="708" y="9732"/>
                      <a:pt x="2078" y="10394"/>
                    </a:cubicBezTo>
                    <a:lnTo>
                      <a:pt x="14677" y="10782"/>
                    </a:lnTo>
                    <a:cubicBezTo>
                      <a:pt x="15773" y="9641"/>
                      <a:pt x="16686" y="8249"/>
                      <a:pt x="16869" y="6674"/>
                    </a:cubicBezTo>
                    <a:cubicBezTo>
                      <a:pt x="17028" y="5099"/>
                      <a:pt x="16344" y="3364"/>
                      <a:pt x="14951" y="2634"/>
                    </a:cubicBezTo>
                    <a:cubicBezTo>
                      <a:pt x="14453" y="2378"/>
                      <a:pt x="13908" y="2257"/>
                      <a:pt x="13362" y="2257"/>
                    </a:cubicBezTo>
                    <a:cubicBezTo>
                      <a:pt x="12981" y="2257"/>
                      <a:pt x="12600" y="2316"/>
                      <a:pt x="12235" y="2428"/>
                    </a:cubicBezTo>
                    <a:cubicBezTo>
                      <a:pt x="12027" y="2492"/>
                      <a:pt x="11819" y="2568"/>
                      <a:pt x="11619" y="2568"/>
                    </a:cubicBezTo>
                    <a:cubicBezTo>
                      <a:pt x="11534" y="2568"/>
                      <a:pt x="11450" y="2554"/>
                      <a:pt x="11368" y="2520"/>
                    </a:cubicBezTo>
                    <a:cubicBezTo>
                      <a:pt x="11094" y="2428"/>
                      <a:pt x="10934" y="2154"/>
                      <a:pt x="10866" y="1881"/>
                    </a:cubicBezTo>
                    <a:cubicBezTo>
                      <a:pt x="10774" y="1629"/>
                      <a:pt x="10751" y="1356"/>
                      <a:pt x="10637" y="1082"/>
                    </a:cubicBezTo>
                    <a:cubicBezTo>
                      <a:pt x="10363" y="420"/>
                      <a:pt x="9587" y="77"/>
                      <a:pt x="8857" y="9"/>
                    </a:cubicBezTo>
                    <a:cubicBezTo>
                      <a:pt x="8772" y="3"/>
                      <a:pt x="8686" y="0"/>
                      <a:pt x="860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9" name="Google Shape;5419;p64"/>
              <p:cNvSpPr/>
              <p:nvPr/>
            </p:nvSpPr>
            <p:spPr>
              <a:xfrm>
                <a:off x="756531" y="3321028"/>
                <a:ext cx="615156" cy="350569"/>
              </a:xfrm>
              <a:custGeom>
                <a:avLst/>
                <a:gdLst/>
                <a:ahLst/>
                <a:cxnLst/>
                <a:rect l="l" t="t" r="r" b="b"/>
                <a:pathLst>
                  <a:path w="16663" h="9496" extrusionOk="0">
                    <a:moveTo>
                      <a:pt x="5159" y="0"/>
                    </a:moveTo>
                    <a:cubicBezTo>
                      <a:pt x="4862" y="274"/>
                      <a:pt x="4588" y="594"/>
                      <a:pt x="4360" y="936"/>
                    </a:cubicBezTo>
                    <a:cubicBezTo>
                      <a:pt x="4428" y="1096"/>
                      <a:pt x="4520" y="1278"/>
                      <a:pt x="4634" y="1484"/>
                    </a:cubicBezTo>
                    <a:cubicBezTo>
                      <a:pt x="4360" y="1552"/>
                      <a:pt x="4109" y="1644"/>
                      <a:pt x="3835" y="1735"/>
                    </a:cubicBezTo>
                    <a:cubicBezTo>
                      <a:pt x="3812" y="1803"/>
                      <a:pt x="3789" y="1849"/>
                      <a:pt x="3744" y="1895"/>
                    </a:cubicBezTo>
                    <a:cubicBezTo>
                      <a:pt x="3629" y="2123"/>
                      <a:pt x="3493" y="2397"/>
                      <a:pt x="3241" y="2488"/>
                    </a:cubicBezTo>
                    <a:cubicBezTo>
                      <a:pt x="3181" y="2503"/>
                      <a:pt x="3122" y="2511"/>
                      <a:pt x="3066" y="2511"/>
                    </a:cubicBezTo>
                    <a:cubicBezTo>
                      <a:pt x="2952" y="2511"/>
                      <a:pt x="2846" y="2480"/>
                      <a:pt x="2739" y="2420"/>
                    </a:cubicBezTo>
                    <a:cubicBezTo>
                      <a:pt x="2602" y="2534"/>
                      <a:pt x="2465" y="2648"/>
                      <a:pt x="2351" y="2785"/>
                    </a:cubicBezTo>
                    <a:cubicBezTo>
                      <a:pt x="1689" y="3515"/>
                      <a:pt x="1393" y="4428"/>
                      <a:pt x="1507" y="5318"/>
                    </a:cubicBezTo>
                    <a:cubicBezTo>
                      <a:pt x="890" y="5775"/>
                      <a:pt x="388" y="6277"/>
                      <a:pt x="69" y="6825"/>
                    </a:cubicBezTo>
                    <a:cubicBezTo>
                      <a:pt x="46" y="6871"/>
                      <a:pt x="23" y="6916"/>
                      <a:pt x="0" y="6962"/>
                    </a:cubicBezTo>
                    <a:cubicBezTo>
                      <a:pt x="297" y="7875"/>
                      <a:pt x="890" y="8697"/>
                      <a:pt x="1758" y="9107"/>
                    </a:cubicBezTo>
                    <a:lnTo>
                      <a:pt x="14357" y="9495"/>
                    </a:lnTo>
                    <a:cubicBezTo>
                      <a:pt x="15453" y="8354"/>
                      <a:pt x="16366" y="6962"/>
                      <a:pt x="16549" y="5387"/>
                    </a:cubicBezTo>
                    <a:cubicBezTo>
                      <a:pt x="16663" y="4200"/>
                      <a:pt x="16320" y="2945"/>
                      <a:pt x="15544" y="2077"/>
                    </a:cubicBezTo>
                    <a:cubicBezTo>
                      <a:pt x="14814" y="2009"/>
                      <a:pt x="14106" y="1963"/>
                      <a:pt x="13422" y="1940"/>
                    </a:cubicBezTo>
                    <a:cubicBezTo>
                      <a:pt x="13376" y="1849"/>
                      <a:pt x="13285" y="1780"/>
                      <a:pt x="13193" y="1758"/>
                    </a:cubicBezTo>
                    <a:cubicBezTo>
                      <a:pt x="12919" y="1666"/>
                      <a:pt x="12349" y="1484"/>
                      <a:pt x="11550" y="1255"/>
                    </a:cubicBezTo>
                    <a:cubicBezTo>
                      <a:pt x="11459" y="1267"/>
                      <a:pt x="11373" y="1278"/>
                      <a:pt x="11290" y="1278"/>
                    </a:cubicBezTo>
                    <a:cubicBezTo>
                      <a:pt x="11207" y="1278"/>
                      <a:pt x="11128" y="1267"/>
                      <a:pt x="11048" y="1233"/>
                    </a:cubicBezTo>
                    <a:cubicBezTo>
                      <a:pt x="10934" y="1187"/>
                      <a:pt x="10842" y="1119"/>
                      <a:pt x="10774" y="1027"/>
                    </a:cubicBezTo>
                    <a:cubicBezTo>
                      <a:pt x="9176" y="594"/>
                      <a:pt x="7076" y="137"/>
                      <a:pt x="515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0" name="Google Shape;5420;p64"/>
              <p:cNvSpPr/>
              <p:nvPr/>
            </p:nvSpPr>
            <p:spPr>
              <a:xfrm>
                <a:off x="759891" y="3404424"/>
                <a:ext cx="80923" cy="98976"/>
              </a:xfrm>
              <a:custGeom>
                <a:avLst/>
                <a:gdLst/>
                <a:ahLst/>
                <a:cxnLst/>
                <a:rect l="l" t="t" r="r" b="b"/>
                <a:pathLst>
                  <a:path w="2192" h="2681" extrusionOk="0">
                    <a:moveTo>
                      <a:pt x="1315" y="1"/>
                    </a:moveTo>
                    <a:cubicBezTo>
                      <a:pt x="922" y="1"/>
                      <a:pt x="1" y="1422"/>
                      <a:pt x="46" y="2215"/>
                    </a:cubicBezTo>
                    <a:cubicBezTo>
                      <a:pt x="65" y="2545"/>
                      <a:pt x="135" y="2680"/>
                      <a:pt x="242" y="2680"/>
                    </a:cubicBezTo>
                    <a:cubicBezTo>
                      <a:pt x="394" y="2680"/>
                      <a:pt x="623" y="2407"/>
                      <a:pt x="891" y="2032"/>
                    </a:cubicBezTo>
                    <a:cubicBezTo>
                      <a:pt x="1370" y="1416"/>
                      <a:pt x="2192" y="800"/>
                      <a:pt x="2055" y="503"/>
                    </a:cubicBezTo>
                    <a:cubicBezTo>
                      <a:pt x="1895" y="206"/>
                      <a:pt x="1553" y="24"/>
                      <a:pt x="1324" y="1"/>
                    </a:cubicBezTo>
                    <a:cubicBezTo>
                      <a:pt x="1321" y="1"/>
                      <a:pt x="1318" y="1"/>
                      <a:pt x="1315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1" name="Google Shape;5421;p64"/>
              <p:cNvSpPr/>
              <p:nvPr/>
            </p:nvSpPr>
            <p:spPr>
              <a:xfrm>
                <a:off x="729619" y="3269232"/>
                <a:ext cx="658091" cy="406425"/>
              </a:xfrm>
              <a:custGeom>
                <a:avLst/>
                <a:gdLst/>
                <a:ahLst/>
                <a:cxnLst/>
                <a:rect l="l" t="t" r="r" b="b"/>
                <a:pathLst>
                  <a:path w="17826" h="11009" extrusionOk="0">
                    <a:moveTo>
                      <a:pt x="8841" y="219"/>
                    </a:moveTo>
                    <a:cubicBezTo>
                      <a:pt x="9103" y="219"/>
                      <a:pt x="9381" y="247"/>
                      <a:pt x="9677" y="307"/>
                    </a:cubicBezTo>
                    <a:cubicBezTo>
                      <a:pt x="11891" y="787"/>
                      <a:pt x="10430" y="2156"/>
                      <a:pt x="11685" y="2727"/>
                    </a:cubicBezTo>
                    <a:cubicBezTo>
                      <a:pt x="11793" y="2774"/>
                      <a:pt x="11892" y="2791"/>
                      <a:pt x="11988" y="2791"/>
                    </a:cubicBezTo>
                    <a:cubicBezTo>
                      <a:pt x="12217" y="2791"/>
                      <a:pt x="12425" y="2691"/>
                      <a:pt x="12667" y="2658"/>
                    </a:cubicBezTo>
                    <a:cubicBezTo>
                      <a:pt x="12911" y="2629"/>
                      <a:pt x="13151" y="2614"/>
                      <a:pt x="13386" y="2614"/>
                    </a:cubicBezTo>
                    <a:cubicBezTo>
                      <a:pt x="15499" y="2614"/>
                      <a:pt x="17166" y="3818"/>
                      <a:pt x="17186" y="6242"/>
                    </a:cubicBezTo>
                    <a:cubicBezTo>
                      <a:pt x="17186" y="7360"/>
                      <a:pt x="16273" y="10419"/>
                      <a:pt x="15041" y="10784"/>
                    </a:cubicBezTo>
                    <a:cubicBezTo>
                      <a:pt x="14873" y="10836"/>
                      <a:pt x="14674" y="10855"/>
                      <a:pt x="14459" y="10855"/>
                    </a:cubicBezTo>
                    <a:cubicBezTo>
                      <a:pt x="13912" y="10855"/>
                      <a:pt x="13269" y="10732"/>
                      <a:pt x="12827" y="10716"/>
                    </a:cubicBezTo>
                    <a:cubicBezTo>
                      <a:pt x="11411" y="10670"/>
                      <a:pt x="9996" y="10625"/>
                      <a:pt x="8604" y="10579"/>
                    </a:cubicBezTo>
                    <a:cubicBezTo>
                      <a:pt x="6566" y="10511"/>
                      <a:pt x="4550" y="10465"/>
                      <a:pt x="2535" y="10398"/>
                    </a:cubicBezTo>
                    <a:lnTo>
                      <a:pt x="2535" y="10398"/>
                    </a:lnTo>
                    <a:cubicBezTo>
                      <a:pt x="2534" y="10397"/>
                      <a:pt x="2533" y="10397"/>
                      <a:pt x="2532" y="10396"/>
                    </a:cubicBezTo>
                    <a:cubicBezTo>
                      <a:pt x="912" y="9460"/>
                      <a:pt x="250" y="7452"/>
                      <a:pt x="638" y="5649"/>
                    </a:cubicBezTo>
                    <a:cubicBezTo>
                      <a:pt x="776" y="4583"/>
                      <a:pt x="1427" y="3636"/>
                      <a:pt x="2501" y="3636"/>
                    </a:cubicBezTo>
                    <a:cubicBezTo>
                      <a:pt x="2668" y="3636"/>
                      <a:pt x="2846" y="3659"/>
                      <a:pt x="3035" y="3708"/>
                    </a:cubicBezTo>
                    <a:cubicBezTo>
                      <a:pt x="3184" y="3730"/>
                      <a:pt x="3751" y="4010"/>
                      <a:pt x="3937" y="4010"/>
                    </a:cubicBezTo>
                    <a:cubicBezTo>
                      <a:pt x="3950" y="4010"/>
                      <a:pt x="3961" y="4008"/>
                      <a:pt x="3970" y="4005"/>
                    </a:cubicBezTo>
                    <a:cubicBezTo>
                      <a:pt x="4313" y="3891"/>
                      <a:pt x="4381" y="3594"/>
                      <a:pt x="4587" y="3343"/>
                    </a:cubicBezTo>
                    <a:cubicBezTo>
                      <a:pt x="5759" y="1889"/>
                      <a:pt x="6823" y="219"/>
                      <a:pt x="8841" y="219"/>
                    </a:cubicBezTo>
                    <a:close/>
                    <a:moveTo>
                      <a:pt x="8996" y="1"/>
                    </a:moveTo>
                    <a:cubicBezTo>
                      <a:pt x="8152" y="1"/>
                      <a:pt x="7320" y="285"/>
                      <a:pt x="6618" y="718"/>
                    </a:cubicBezTo>
                    <a:cubicBezTo>
                      <a:pt x="5659" y="1312"/>
                      <a:pt x="4952" y="2088"/>
                      <a:pt x="4427" y="2978"/>
                    </a:cubicBezTo>
                    <a:cubicBezTo>
                      <a:pt x="4173" y="3396"/>
                      <a:pt x="3884" y="3511"/>
                      <a:pt x="3572" y="3511"/>
                    </a:cubicBezTo>
                    <a:cubicBezTo>
                      <a:pt x="3190" y="3511"/>
                      <a:pt x="2774" y="3338"/>
                      <a:pt x="2348" y="3338"/>
                    </a:cubicBezTo>
                    <a:cubicBezTo>
                      <a:pt x="2152" y="3338"/>
                      <a:pt x="1954" y="3374"/>
                      <a:pt x="1756" y="3480"/>
                    </a:cubicBezTo>
                    <a:cubicBezTo>
                      <a:pt x="980" y="3891"/>
                      <a:pt x="592" y="4781"/>
                      <a:pt x="410" y="5580"/>
                    </a:cubicBezTo>
                    <a:cubicBezTo>
                      <a:pt x="1" y="7490"/>
                      <a:pt x="701" y="9580"/>
                      <a:pt x="2397" y="10589"/>
                    </a:cubicBezTo>
                    <a:lnTo>
                      <a:pt x="2397" y="10589"/>
                    </a:lnTo>
                    <a:cubicBezTo>
                      <a:pt x="2417" y="10610"/>
                      <a:pt x="2447" y="10625"/>
                      <a:pt x="2487" y="10625"/>
                    </a:cubicBezTo>
                    <a:cubicBezTo>
                      <a:pt x="4883" y="10693"/>
                      <a:pt x="7303" y="10761"/>
                      <a:pt x="9722" y="10853"/>
                    </a:cubicBezTo>
                    <a:cubicBezTo>
                      <a:pt x="11183" y="10898"/>
                      <a:pt x="12644" y="10944"/>
                      <a:pt x="14105" y="10990"/>
                    </a:cubicBezTo>
                    <a:cubicBezTo>
                      <a:pt x="14333" y="10999"/>
                      <a:pt x="14513" y="11009"/>
                      <a:pt x="14662" y="11009"/>
                    </a:cubicBezTo>
                    <a:cubicBezTo>
                      <a:pt x="15226" y="11009"/>
                      <a:pt x="15339" y="10872"/>
                      <a:pt x="15954" y="10077"/>
                    </a:cubicBezTo>
                    <a:cubicBezTo>
                      <a:pt x="17118" y="8547"/>
                      <a:pt x="17825" y="6539"/>
                      <a:pt x="17118" y="4667"/>
                    </a:cubicBezTo>
                    <a:cubicBezTo>
                      <a:pt x="16464" y="2930"/>
                      <a:pt x="15279" y="2291"/>
                      <a:pt x="13744" y="2291"/>
                    </a:cubicBezTo>
                    <a:cubicBezTo>
                      <a:pt x="13565" y="2291"/>
                      <a:pt x="13380" y="2299"/>
                      <a:pt x="13192" y="2316"/>
                    </a:cubicBezTo>
                    <a:cubicBezTo>
                      <a:pt x="13105" y="2322"/>
                      <a:pt x="13019" y="2325"/>
                      <a:pt x="12934" y="2325"/>
                    </a:cubicBezTo>
                    <a:cubicBezTo>
                      <a:pt x="12333" y="2325"/>
                      <a:pt x="11795" y="2163"/>
                      <a:pt x="11275" y="1563"/>
                    </a:cubicBezTo>
                    <a:cubicBezTo>
                      <a:pt x="11138" y="1403"/>
                      <a:pt x="11092" y="969"/>
                      <a:pt x="10909" y="764"/>
                    </a:cubicBezTo>
                    <a:cubicBezTo>
                      <a:pt x="10521" y="285"/>
                      <a:pt x="9859" y="79"/>
                      <a:pt x="9266" y="11"/>
                    </a:cubicBezTo>
                    <a:cubicBezTo>
                      <a:pt x="9176" y="4"/>
                      <a:pt x="9086" y="1"/>
                      <a:pt x="89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2" name="Google Shape;5422;p64"/>
              <p:cNvSpPr/>
              <p:nvPr/>
            </p:nvSpPr>
            <p:spPr>
              <a:xfrm>
                <a:off x="921848" y="3353810"/>
                <a:ext cx="322622" cy="441829"/>
              </a:xfrm>
              <a:custGeom>
                <a:avLst/>
                <a:gdLst/>
                <a:ahLst/>
                <a:cxnLst/>
                <a:rect l="l" t="t" r="r" b="b"/>
                <a:pathLst>
                  <a:path w="8739" h="11968" extrusionOk="0">
                    <a:moveTo>
                      <a:pt x="310" y="1"/>
                    </a:moveTo>
                    <a:cubicBezTo>
                      <a:pt x="121" y="1"/>
                      <a:pt x="0" y="217"/>
                      <a:pt x="87" y="413"/>
                    </a:cubicBezTo>
                    <a:cubicBezTo>
                      <a:pt x="955" y="2125"/>
                      <a:pt x="4333" y="8562"/>
                      <a:pt x="7437" y="11871"/>
                    </a:cubicBezTo>
                    <a:cubicBezTo>
                      <a:pt x="7503" y="11937"/>
                      <a:pt x="7583" y="11967"/>
                      <a:pt x="7661" y="11967"/>
                    </a:cubicBezTo>
                    <a:cubicBezTo>
                      <a:pt x="7798" y="11967"/>
                      <a:pt x="7925" y="11872"/>
                      <a:pt x="7939" y="11712"/>
                    </a:cubicBezTo>
                    <a:cubicBezTo>
                      <a:pt x="8145" y="10023"/>
                      <a:pt x="8715" y="5047"/>
                      <a:pt x="8738" y="1988"/>
                    </a:cubicBezTo>
                    <a:cubicBezTo>
                      <a:pt x="8738" y="1851"/>
                      <a:pt x="8670" y="1760"/>
                      <a:pt x="8555" y="1714"/>
                    </a:cubicBezTo>
                    <a:cubicBezTo>
                      <a:pt x="7620" y="1395"/>
                      <a:pt x="3602" y="116"/>
                      <a:pt x="338" y="2"/>
                    </a:cubicBezTo>
                    <a:cubicBezTo>
                      <a:pt x="329" y="1"/>
                      <a:pt x="319" y="1"/>
                      <a:pt x="3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3" name="Google Shape;5423;p64"/>
              <p:cNvSpPr/>
              <p:nvPr/>
            </p:nvSpPr>
            <p:spPr>
              <a:xfrm>
                <a:off x="928419" y="3372823"/>
                <a:ext cx="316051" cy="422816"/>
              </a:xfrm>
              <a:custGeom>
                <a:avLst/>
                <a:gdLst/>
                <a:ahLst/>
                <a:cxnLst/>
                <a:rect l="l" t="t" r="r" b="b"/>
                <a:pathLst>
                  <a:path w="8561" h="11453" extrusionOk="0">
                    <a:moveTo>
                      <a:pt x="780" y="0"/>
                    </a:moveTo>
                    <a:cubicBezTo>
                      <a:pt x="523" y="0"/>
                      <a:pt x="262" y="28"/>
                      <a:pt x="1" y="81"/>
                    </a:cubicBezTo>
                    <a:cubicBezTo>
                      <a:pt x="1005" y="2021"/>
                      <a:pt x="4269" y="8161"/>
                      <a:pt x="7259" y="11356"/>
                    </a:cubicBezTo>
                    <a:cubicBezTo>
                      <a:pt x="7325" y="11422"/>
                      <a:pt x="7405" y="11452"/>
                      <a:pt x="7483" y="11452"/>
                    </a:cubicBezTo>
                    <a:cubicBezTo>
                      <a:pt x="7620" y="11452"/>
                      <a:pt x="7747" y="11357"/>
                      <a:pt x="7761" y="11197"/>
                    </a:cubicBezTo>
                    <a:cubicBezTo>
                      <a:pt x="7967" y="9508"/>
                      <a:pt x="8537" y="4532"/>
                      <a:pt x="8560" y="1473"/>
                    </a:cubicBezTo>
                    <a:cubicBezTo>
                      <a:pt x="8560" y="1336"/>
                      <a:pt x="8492" y="1245"/>
                      <a:pt x="8377" y="1199"/>
                    </a:cubicBezTo>
                    <a:cubicBezTo>
                      <a:pt x="8012" y="1085"/>
                      <a:pt x="7145" y="788"/>
                      <a:pt x="6026" y="492"/>
                    </a:cubicBezTo>
                    <a:cubicBezTo>
                      <a:pt x="4840" y="537"/>
                      <a:pt x="3790" y="606"/>
                      <a:pt x="2899" y="720"/>
                    </a:cubicBezTo>
                    <a:cubicBezTo>
                      <a:pt x="2580" y="469"/>
                      <a:pt x="2169" y="263"/>
                      <a:pt x="1667" y="126"/>
                    </a:cubicBezTo>
                    <a:cubicBezTo>
                      <a:pt x="1382" y="40"/>
                      <a:pt x="1084" y="0"/>
                      <a:pt x="7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4" name="Google Shape;5424;p64"/>
              <p:cNvSpPr/>
              <p:nvPr/>
            </p:nvSpPr>
            <p:spPr>
              <a:xfrm>
                <a:off x="917123" y="3349085"/>
                <a:ext cx="339973" cy="450098"/>
              </a:xfrm>
              <a:custGeom>
                <a:avLst/>
                <a:gdLst/>
                <a:ahLst/>
                <a:cxnLst/>
                <a:rect l="l" t="t" r="r" b="b"/>
                <a:pathLst>
                  <a:path w="9209" h="12192" extrusionOk="0">
                    <a:moveTo>
                      <a:pt x="1422" y="282"/>
                    </a:moveTo>
                    <a:cubicBezTo>
                      <a:pt x="3406" y="282"/>
                      <a:pt x="7706" y="1641"/>
                      <a:pt x="8609" y="1946"/>
                    </a:cubicBezTo>
                    <a:lnTo>
                      <a:pt x="8609" y="1946"/>
                    </a:lnTo>
                    <a:cubicBezTo>
                      <a:pt x="9206" y="2905"/>
                      <a:pt x="8613" y="5356"/>
                      <a:pt x="8524" y="6362"/>
                    </a:cubicBezTo>
                    <a:cubicBezTo>
                      <a:pt x="8410" y="7731"/>
                      <a:pt x="8273" y="9101"/>
                      <a:pt x="8113" y="10470"/>
                    </a:cubicBezTo>
                    <a:cubicBezTo>
                      <a:pt x="8054" y="10979"/>
                      <a:pt x="8197" y="11622"/>
                      <a:pt x="7663" y="11622"/>
                    </a:cubicBezTo>
                    <a:cubicBezTo>
                      <a:pt x="7574" y="11622"/>
                      <a:pt x="7467" y="11605"/>
                      <a:pt x="7337" y="11566"/>
                    </a:cubicBezTo>
                    <a:cubicBezTo>
                      <a:pt x="6972" y="11452"/>
                      <a:pt x="6173" y="10128"/>
                      <a:pt x="6059" y="9991"/>
                    </a:cubicBezTo>
                    <a:cubicBezTo>
                      <a:pt x="5168" y="8804"/>
                      <a:pt x="4347" y="7571"/>
                      <a:pt x="3571" y="6316"/>
                    </a:cubicBezTo>
                    <a:cubicBezTo>
                      <a:pt x="2863" y="5152"/>
                      <a:pt x="2201" y="3988"/>
                      <a:pt x="1539" y="2801"/>
                    </a:cubicBezTo>
                    <a:cubicBezTo>
                      <a:pt x="1311" y="2390"/>
                      <a:pt x="329" y="1112"/>
                      <a:pt x="421" y="678"/>
                    </a:cubicBezTo>
                    <a:cubicBezTo>
                      <a:pt x="471" y="395"/>
                      <a:pt x="851" y="282"/>
                      <a:pt x="1422" y="282"/>
                    </a:cubicBezTo>
                    <a:close/>
                    <a:moveTo>
                      <a:pt x="804" y="1"/>
                    </a:moveTo>
                    <a:cubicBezTo>
                      <a:pt x="245" y="1"/>
                      <a:pt x="1" y="231"/>
                      <a:pt x="398" y="1135"/>
                    </a:cubicBezTo>
                    <a:cubicBezTo>
                      <a:pt x="1311" y="3212"/>
                      <a:pt x="2612" y="5220"/>
                      <a:pt x="3822" y="7138"/>
                    </a:cubicBezTo>
                    <a:cubicBezTo>
                      <a:pt x="4552" y="8302"/>
                      <a:pt x="5328" y="9443"/>
                      <a:pt x="6173" y="10539"/>
                    </a:cubicBezTo>
                    <a:cubicBezTo>
                      <a:pt x="6629" y="11109"/>
                      <a:pt x="7109" y="11999"/>
                      <a:pt x="7839" y="12182"/>
                    </a:cubicBezTo>
                    <a:cubicBezTo>
                      <a:pt x="7852" y="12189"/>
                      <a:pt x="7866" y="12191"/>
                      <a:pt x="7878" y="12191"/>
                    </a:cubicBezTo>
                    <a:cubicBezTo>
                      <a:pt x="7909" y="12191"/>
                      <a:pt x="7937" y="12175"/>
                      <a:pt x="7953" y="12159"/>
                    </a:cubicBezTo>
                    <a:cubicBezTo>
                      <a:pt x="8706" y="11223"/>
                      <a:pt x="8524" y="8895"/>
                      <a:pt x="8615" y="7754"/>
                    </a:cubicBezTo>
                    <a:cubicBezTo>
                      <a:pt x="8729" y="6544"/>
                      <a:pt x="8843" y="5334"/>
                      <a:pt x="8912" y="4125"/>
                    </a:cubicBezTo>
                    <a:cubicBezTo>
                      <a:pt x="8957" y="3417"/>
                      <a:pt x="9208" y="2390"/>
                      <a:pt x="8775" y="1774"/>
                    </a:cubicBezTo>
                    <a:cubicBezTo>
                      <a:pt x="8758" y="1753"/>
                      <a:pt x="8739" y="1740"/>
                      <a:pt x="8719" y="1733"/>
                    </a:cubicBezTo>
                    <a:lnTo>
                      <a:pt x="8719" y="1733"/>
                    </a:lnTo>
                    <a:cubicBezTo>
                      <a:pt x="8715" y="1731"/>
                      <a:pt x="8711" y="1730"/>
                      <a:pt x="8706" y="1728"/>
                    </a:cubicBezTo>
                    <a:cubicBezTo>
                      <a:pt x="6606" y="1043"/>
                      <a:pt x="4438" y="473"/>
                      <a:pt x="2247" y="176"/>
                    </a:cubicBezTo>
                    <a:cubicBezTo>
                      <a:pt x="1690" y="103"/>
                      <a:pt x="1177" y="1"/>
                      <a:pt x="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5" name="Google Shape;5425;p64"/>
              <p:cNvSpPr/>
              <p:nvPr/>
            </p:nvSpPr>
            <p:spPr>
              <a:xfrm>
                <a:off x="871123" y="3422145"/>
                <a:ext cx="517436" cy="409563"/>
              </a:xfrm>
              <a:custGeom>
                <a:avLst/>
                <a:gdLst/>
                <a:ahLst/>
                <a:cxnLst/>
                <a:rect l="l" t="t" r="r" b="b"/>
                <a:pathLst>
                  <a:path w="14016" h="11094" extrusionOk="0">
                    <a:moveTo>
                      <a:pt x="8464" y="0"/>
                    </a:moveTo>
                    <a:cubicBezTo>
                      <a:pt x="3911" y="0"/>
                      <a:pt x="1334" y="788"/>
                      <a:pt x="685" y="1027"/>
                    </a:cubicBezTo>
                    <a:cubicBezTo>
                      <a:pt x="594" y="1050"/>
                      <a:pt x="525" y="1141"/>
                      <a:pt x="503" y="1233"/>
                    </a:cubicBezTo>
                    <a:cubicBezTo>
                      <a:pt x="0" y="4383"/>
                      <a:pt x="0" y="9404"/>
                      <a:pt x="0" y="10614"/>
                    </a:cubicBezTo>
                    <a:cubicBezTo>
                      <a:pt x="0" y="10774"/>
                      <a:pt x="137" y="10911"/>
                      <a:pt x="274" y="10911"/>
                    </a:cubicBezTo>
                    <a:lnTo>
                      <a:pt x="12828" y="11093"/>
                    </a:lnTo>
                    <a:cubicBezTo>
                      <a:pt x="12965" y="11093"/>
                      <a:pt x="13079" y="11002"/>
                      <a:pt x="13102" y="10865"/>
                    </a:cubicBezTo>
                    <a:cubicBezTo>
                      <a:pt x="13467" y="8560"/>
                      <a:pt x="13924" y="2032"/>
                      <a:pt x="14015" y="616"/>
                    </a:cubicBezTo>
                    <a:cubicBezTo>
                      <a:pt x="14015" y="479"/>
                      <a:pt x="13901" y="343"/>
                      <a:pt x="13741" y="320"/>
                    </a:cubicBezTo>
                    <a:cubicBezTo>
                      <a:pt x="11757" y="90"/>
                      <a:pt x="9998" y="0"/>
                      <a:pt x="84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6" name="Google Shape;5426;p64"/>
              <p:cNvSpPr/>
              <p:nvPr/>
            </p:nvSpPr>
            <p:spPr>
              <a:xfrm>
                <a:off x="871123" y="3422145"/>
                <a:ext cx="514039" cy="409563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11094" extrusionOk="0">
                    <a:moveTo>
                      <a:pt x="8012" y="0"/>
                    </a:moveTo>
                    <a:cubicBezTo>
                      <a:pt x="3744" y="46"/>
                      <a:pt x="1302" y="799"/>
                      <a:pt x="685" y="1027"/>
                    </a:cubicBezTo>
                    <a:cubicBezTo>
                      <a:pt x="594" y="1050"/>
                      <a:pt x="525" y="1141"/>
                      <a:pt x="503" y="1233"/>
                    </a:cubicBezTo>
                    <a:cubicBezTo>
                      <a:pt x="0" y="4383"/>
                      <a:pt x="0" y="9404"/>
                      <a:pt x="0" y="10614"/>
                    </a:cubicBezTo>
                    <a:cubicBezTo>
                      <a:pt x="0" y="10774"/>
                      <a:pt x="137" y="10911"/>
                      <a:pt x="274" y="10911"/>
                    </a:cubicBezTo>
                    <a:lnTo>
                      <a:pt x="12828" y="11093"/>
                    </a:lnTo>
                    <a:cubicBezTo>
                      <a:pt x="12965" y="11093"/>
                      <a:pt x="13079" y="11002"/>
                      <a:pt x="13102" y="10865"/>
                    </a:cubicBezTo>
                    <a:cubicBezTo>
                      <a:pt x="13422" y="8970"/>
                      <a:pt x="13764" y="4246"/>
                      <a:pt x="13924" y="1826"/>
                    </a:cubicBezTo>
                    <a:cubicBezTo>
                      <a:pt x="12669" y="936"/>
                      <a:pt x="10454" y="183"/>
                      <a:pt x="80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7" name="Google Shape;5427;p64"/>
              <p:cNvSpPr/>
              <p:nvPr/>
            </p:nvSpPr>
            <p:spPr>
              <a:xfrm>
                <a:off x="866582" y="3417788"/>
                <a:ext cx="532904" cy="420564"/>
              </a:xfrm>
              <a:custGeom>
                <a:avLst/>
                <a:gdLst/>
                <a:ahLst/>
                <a:cxnLst/>
                <a:rect l="l" t="t" r="r" b="b"/>
                <a:pathLst>
                  <a:path w="14435" h="11392" extrusionOk="0">
                    <a:moveTo>
                      <a:pt x="8540" y="231"/>
                    </a:moveTo>
                    <a:cubicBezTo>
                      <a:pt x="9611" y="231"/>
                      <a:pt x="10682" y="275"/>
                      <a:pt x="11742" y="346"/>
                    </a:cubicBezTo>
                    <a:cubicBezTo>
                      <a:pt x="12540" y="415"/>
                      <a:pt x="13705" y="324"/>
                      <a:pt x="13978" y="1145"/>
                    </a:cubicBezTo>
                    <a:cubicBezTo>
                      <a:pt x="14047" y="1328"/>
                      <a:pt x="13933" y="1876"/>
                      <a:pt x="13933" y="2058"/>
                    </a:cubicBezTo>
                    <a:cubicBezTo>
                      <a:pt x="13841" y="3222"/>
                      <a:pt x="13773" y="4364"/>
                      <a:pt x="13682" y="5528"/>
                    </a:cubicBezTo>
                    <a:cubicBezTo>
                      <a:pt x="13590" y="6532"/>
                      <a:pt x="13727" y="10709"/>
                      <a:pt x="12723" y="11097"/>
                    </a:cubicBezTo>
                    <a:cubicBezTo>
                      <a:pt x="12438" y="11209"/>
                      <a:pt x="12063" y="11248"/>
                      <a:pt x="11651" y="11248"/>
                    </a:cubicBezTo>
                    <a:cubicBezTo>
                      <a:pt x="10714" y="11248"/>
                      <a:pt x="9586" y="11044"/>
                      <a:pt x="8888" y="11029"/>
                    </a:cubicBezTo>
                    <a:cubicBezTo>
                      <a:pt x="7062" y="11006"/>
                      <a:pt x="5259" y="10983"/>
                      <a:pt x="3433" y="10960"/>
                    </a:cubicBezTo>
                    <a:cubicBezTo>
                      <a:pt x="3196" y="10960"/>
                      <a:pt x="2403" y="11040"/>
                      <a:pt x="1664" y="11040"/>
                    </a:cubicBezTo>
                    <a:cubicBezTo>
                      <a:pt x="983" y="11040"/>
                      <a:pt x="347" y="10972"/>
                      <a:pt x="238" y="10709"/>
                    </a:cubicBezTo>
                    <a:lnTo>
                      <a:pt x="238" y="10709"/>
                    </a:lnTo>
                    <a:cubicBezTo>
                      <a:pt x="238" y="8297"/>
                      <a:pt x="284" y="5840"/>
                      <a:pt x="512" y="3428"/>
                    </a:cubicBezTo>
                    <a:cubicBezTo>
                      <a:pt x="557" y="2857"/>
                      <a:pt x="534" y="1556"/>
                      <a:pt x="945" y="1214"/>
                    </a:cubicBezTo>
                    <a:cubicBezTo>
                      <a:pt x="1059" y="1100"/>
                      <a:pt x="1356" y="1122"/>
                      <a:pt x="1493" y="1054"/>
                    </a:cubicBezTo>
                    <a:cubicBezTo>
                      <a:pt x="2109" y="757"/>
                      <a:pt x="2954" y="712"/>
                      <a:pt x="3616" y="597"/>
                    </a:cubicBezTo>
                    <a:cubicBezTo>
                      <a:pt x="5235" y="334"/>
                      <a:pt x="6889" y="231"/>
                      <a:pt x="8540" y="231"/>
                    </a:cubicBezTo>
                    <a:close/>
                    <a:moveTo>
                      <a:pt x="8579" y="1"/>
                    </a:moveTo>
                    <a:cubicBezTo>
                      <a:pt x="8408" y="1"/>
                      <a:pt x="8237" y="2"/>
                      <a:pt x="8067" y="4"/>
                    </a:cubicBezTo>
                    <a:cubicBezTo>
                      <a:pt x="6149" y="27"/>
                      <a:pt x="4209" y="187"/>
                      <a:pt x="2338" y="597"/>
                    </a:cubicBezTo>
                    <a:cubicBezTo>
                      <a:pt x="968" y="917"/>
                      <a:pt x="557" y="917"/>
                      <a:pt x="375" y="2355"/>
                    </a:cubicBezTo>
                    <a:cubicBezTo>
                      <a:pt x="56" y="5130"/>
                      <a:pt x="10" y="7928"/>
                      <a:pt x="9" y="10704"/>
                    </a:cubicBezTo>
                    <a:lnTo>
                      <a:pt x="9" y="10704"/>
                    </a:lnTo>
                    <a:cubicBezTo>
                      <a:pt x="1" y="10725"/>
                      <a:pt x="0" y="10750"/>
                      <a:pt x="9" y="10778"/>
                    </a:cubicBezTo>
                    <a:cubicBezTo>
                      <a:pt x="151" y="11104"/>
                      <a:pt x="452" y="11166"/>
                      <a:pt x="780" y="11166"/>
                    </a:cubicBezTo>
                    <a:cubicBezTo>
                      <a:pt x="979" y="11166"/>
                      <a:pt x="1189" y="11143"/>
                      <a:pt x="1379" y="11143"/>
                    </a:cubicBezTo>
                    <a:cubicBezTo>
                      <a:pt x="3022" y="11188"/>
                      <a:pt x="4666" y="11211"/>
                      <a:pt x="6309" y="11234"/>
                    </a:cubicBezTo>
                    <a:cubicBezTo>
                      <a:pt x="7998" y="11257"/>
                      <a:pt x="9687" y="11280"/>
                      <a:pt x="11399" y="11303"/>
                    </a:cubicBezTo>
                    <a:cubicBezTo>
                      <a:pt x="11643" y="11303"/>
                      <a:pt x="12106" y="11391"/>
                      <a:pt x="12522" y="11391"/>
                    </a:cubicBezTo>
                    <a:cubicBezTo>
                      <a:pt x="12806" y="11391"/>
                      <a:pt x="13068" y="11350"/>
                      <a:pt x="13225" y="11211"/>
                    </a:cubicBezTo>
                    <a:cubicBezTo>
                      <a:pt x="13545" y="10937"/>
                      <a:pt x="13476" y="10001"/>
                      <a:pt x="13522" y="9659"/>
                    </a:cubicBezTo>
                    <a:cubicBezTo>
                      <a:pt x="13659" y="8427"/>
                      <a:pt x="13750" y="7217"/>
                      <a:pt x="13864" y="6007"/>
                    </a:cubicBezTo>
                    <a:cubicBezTo>
                      <a:pt x="13956" y="4889"/>
                      <a:pt x="14047" y="3747"/>
                      <a:pt x="14115" y="2606"/>
                    </a:cubicBezTo>
                    <a:cubicBezTo>
                      <a:pt x="14161" y="2127"/>
                      <a:pt x="14435" y="1077"/>
                      <a:pt x="14207" y="620"/>
                    </a:cubicBezTo>
                    <a:cubicBezTo>
                      <a:pt x="14001" y="209"/>
                      <a:pt x="13590" y="301"/>
                      <a:pt x="13157" y="255"/>
                    </a:cubicBezTo>
                    <a:cubicBezTo>
                      <a:pt x="11638" y="91"/>
                      <a:pt x="10101" y="1"/>
                      <a:pt x="85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8" name="Google Shape;5428;p64"/>
              <p:cNvSpPr/>
              <p:nvPr/>
            </p:nvSpPr>
            <p:spPr>
              <a:xfrm>
                <a:off x="804561" y="3404609"/>
                <a:ext cx="290762" cy="235091"/>
              </a:xfrm>
              <a:custGeom>
                <a:avLst/>
                <a:gdLst/>
                <a:ahLst/>
                <a:cxnLst/>
                <a:rect l="l" t="t" r="r" b="b"/>
                <a:pathLst>
                  <a:path w="7876" h="6368" extrusionOk="0">
                    <a:moveTo>
                      <a:pt x="4262" y="1"/>
                    </a:moveTo>
                    <a:cubicBezTo>
                      <a:pt x="3249" y="1"/>
                      <a:pt x="2150" y="473"/>
                      <a:pt x="1415" y="1297"/>
                    </a:cubicBezTo>
                    <a:cubicBezTo>
                      <a:pt x="0" y="2849"/>
                      <a:pt x="434" y="5246"/>
                      <a:pt x="2922" y="6136"/>
                    </a:cubicBezTo>
                    <a:cubicBezTo>
                      <a:pt x="3366" y="6296"/>
                      <a:pt x="3784" y="6367"/>
                      <a:pt x="4174" y="6367"/>
                    </a:cubicBezTo>
                    <a:cubicBezTo>
                      <a:pt x="5668" y="6367"/>
                      <a:pt x="6738" y="5328"/>
                      <a:pt x="7190" y="4333"/>
                    </a:cubicBezTo>
                    <a:cubicBezTo>
                      <a:pt x="7875" y="2803"/>
                      <a:pt x="7327" y="795"/>
                      <a:pt x="5067" y="110"/>
                    </a:cubicBezTo>
                    <a:cubicBezTo>
                      <a:pt x="4812" y="36"/>
                      <a:pt x="4540" y="1"/>
                      <a:pt x="4262" y="1"/>
                    </a:cubicBezTo>
                    <a:close/>
                  </a:path>
                </a:pathLst>
              </a:custGeom>
              <a:solidFill>
                <a:srgbClr val="DE4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9" name="Google Shape;5429;p64"/>
              <p:cNvSpPr/>
              <p:nvPr/>
            </p:nvSpPr>
            <p:spPr>
              <a:xfrm>
                <a:off x="957916" y="3422957"/>
                <a:ext cx="62391" cy="73540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1992" extrusionOk="0">
                    <a:moveTo>
                      <a:pt x="320" y="1"/>
                    </a:moveTo>
                    <a:cubicBezTo>
                      <a:pt x="137" y="1"/>
                      <a:pt x="0" y="115"/>
                      <a:pt x="0" y="298"/>
                    </a:cubicBezTo>
                    <a:lnTo>
                      <a:pt x="0" y="1713"/>
                    </a:lnTo>
                    <a:cubicBezTo>
                      <a:pt x="0" y="1884"/>
                      <a:pt x="150" y="1992"/>
                      <a:pt x="295" y="1992"/>
                    </a:cubicBezTo>
                    <a:cubicBezTo>
                      <a:pt x="363" y="1992"/>
                      <a:pt x="429" y="1969"/>
                      <a:pt x="480" y="1918"/>
                    </a:cubicBezTo>
                    <a:lnTo>
                      <a:pt x="1553" y="845"/>
                    </a:lnTo>
                    <a:cubicBezTo>
                      <a:pt x="1690" y="709"/>
                      <a:pt x="1667" y="480"/>
                      <a:pt x="1507" y="389"/>
                    </a:cubicBezTo>
                    <a:cubicBezTo>
                      <a:pt x="1279" y="275"/>
                      <a:pt x="1028" y="161"/>
                      <a:pt x="754" y="92"/>
                    </a:cubicBezTo>
                    <a:cubicBezTo>
                      <a:pt x="617" y="47"/>
                      <a:pt x="480" y="24"/>
                      <a:pt x="32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0" name="Google Shape;5430;p64"/>
              <p:cNvSpPr/>
              <p:nvPr/>
            </p:nvSpPr>
            <p:spPr>
              <a:xfrm>
                <a:off x="845835" y="3526621"/>
                <a:ext cx="85981" cy="60508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639" extrusionOk="0">
                    <a:moveTo>
                      <a:pt x="297" y="0"/>
                    </a:moveTo>
                    <a:cubicBezTo>
                      <a:pt x="138" y="0"/>
                      <a:pt x="1" y="160"/>
                      <a:pt x="24" y="320"/>
                    </a:cubicBezTo>
                    <a:cubicBezTo>
                      <a:pt x="24" y="366"/>
                      <a:pt x="46" y="434"/>
                      <a:pt x="46" y="480"/>
                    </a:cubicBezTo>
                    <a:cubicBezTo>
                      <a:pt x="160" y="891"/>
                      <a:pt x="366" y="1256"/>
                      <a:pt x="663" y="1553"/>
                    </a:cubicBezTo>
                    <a:cubicBezTo>
                      <a:pt x="720" y="1610"/>
                      <a:pt x="794" y="1638"/>
                      <a:pt x="868" y="1638"/>
                    </a:cubicBezTo>
                    <a:cubicBezTo>
                      <a:pt x="942" y="1638"/>
                      <a:pt x="1016" y="1610"/>
                      <a:pt x="1074" y="1553"/>
                    </a:cubicBezTo>
                    <a:lnTo>
                      <a:pt x="2146" y="480"/>
                    </a:lnTo>
                    <a:cubicBezTo>
                      <a:pt x="2329" y="297"/>
                      <a:pt x="2192" y="0"/>
                      <a:pt x="1941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1" name="Google Shape;5431;p64"/>
              <p:cNvSpPr/>
              <p:nvPr/>
            </p:nvSpPr>
            <p:spPr>
              <a:xfrm>
                <a:off x="975600" y="3526621"/>
                <a:ext cx="85169" cy="60102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1628" extrusionOk="0">
                    <a:moveTo>
                      <a:pt x="389" y="0"/>
                    </a:moveTo>
                    <a:cubicBezTo>
                      <a:pt x="138" y="0"/>
                      <a:pt x="1" y="297"/>
                      <a:pt x="183" y="480"/>
                    </a:cubicBezTo>
                    <a:lnTo>
                      <a:pt x="1233" y="1553"/>
                    </a:lnTo>
                    <a:cubicBezTo>
                      <a:pt x="1295" y="1604"/>
                      <a:pt x="1366" y="1628"/>
                      <a:pt x="1436" y="1628"/>
                    </a:cubicBezTo>
                    <a:cubicBezTo>
                      <a:pt x="1521" y="1628"/>
                      <a:pt x="1604" y="1592"/>
                      <a:pt x="1667" y="1530"/>
                    </a:cubicBezTo>
                    <a:cubicBezTo>
                      <a:pt x="1850" y="1302"/>
                      <a:pt x="1987" y="1050"/>
                      <a:pt x="2101" y="822"/>
                    </a:cubicBezTo>
                    <a:cubicBezTo>
                      <a:pt x="2169" y="662"/>
                      <a:pt x="2215" y="503"/>
                      <a:pt x="2261" y="343"/>
                    </a:cubicBezTo>
                    <a:cubicBezTo>
                      <a:pt x="2306" y="160"/>
                      <a:pt x="2169" y="0"/>
                      <a:pt x="1987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2" name="Google Shape;5432;p64"/>
              <p:cNvSpPr/>
              <p:nvPr/>
            </p:nvSpPr>
            <p:spPr>
              <a:xfrm>
                <a:off x="975600" y="3454743"/>
                <a:ext cx="85981" cy="62649"/>
              </a:xfrm>
              <a:custGeom>
                <a:avLst/>
                <a:gdLst/>
                <a:ahLst/>
                <a:cxnLst/>
                <a:rect l="l" t="t" r="r" b="b"/>
                <a:pathLst>
                  <a:path w="2329" h="1697" extrusionOk="0">
                    <a:moveTo>
                      <a:pt x="1508" y="1"/>
                    </a:moveTo>
                    <a:cubicBezTo>
                      <a:pt x="1441" y="1"/>
                      <a:pt x="1376" y="24"/>
                      <a:pt x="1325" y="76"/>
                    </a:cubicBezTo>
                    <a:lnTo>
                      <a:pt x="183" y="1217"/>
                    </a:lnTo>
                    <a:cubicBezTo>
                      <a:pt x="1" y="1400"/>
                      <a:pt x="138" y="1696"/>
                      <a:pt x="389" y="1696"/>
                    </a:cubicBezTo>
                    <a:lnTo>
                      <a:pt x="2032" y="1696"/>
                    </a:lnTo>
                    <a:cubicBezTo>
                      <a:pt x="2215" y="1696"/>
                      <a:pt x="2329" y="1559"/>
                      <a:pt x="2329" y="1400"/>
                    </a:cubicBezTo>
                    <a:cubicBezTo>
                      <a:pt x="2283" y="1149"/>
                      <a:pt x="2215" y="920"/>
                      <a:pt x="2124" y="692"/>
                    </a:cubicBezTo>
                    <a:cubicBezTo>
                      <a:pt x="2032" y="464"/>
                      <a:pt x="1895" y="281"/>
                      <a:pt x="1736" y="99"/>
                    </a:cubicBezTo>
                    <a:cubicBezTo>
                      <a:pt x="1673" y="36"/>
                      <a:pt x="1589" y="1"/>
                      <a:pt x="1508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3" name="Google Shape;5433;p64"/>
              <p:cNvSpPr/>
              <p:nvPr/>
            </p:nvSpPr>
            <p:spPr>
              <a:xfrm>
                <a:off x="846684" y="3458582"/>
                <a:ext cx="85132" cy="58810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1593" extrusionOk="0">
                    <a:moveTo>
                      <a:pt x="891" y="0"/>
                    </a:moveTo>
                    <a:cubicBezTo>
                      <a:pt x="817" y="0"/>
                      <a:pt x="742" y="29"/>
                      <a:pt x="685" y="86"/>
                    </a:cubicBezTo>
                    <a:cubicBezTo>
                      <a:pt x="662" y="109"/>
                      <a:pt x="662" y="132"/>
                      <a:pt x="640" y="154"/>
                    </a:cubicBezTo>
                    <a:cubicBezTo>
                      <a:pt x="343" y="497"/>
                      <a:pt x="137" y="862"/>
                      <a:pt x="46" y="1250"/>
                    </a:cubicBezTo>
                    <a:cubicBezTo>
                      <a:pt x="1" y="1433"/>
                      <a:pt x="137" y="1592"/>
                      <a:pt x="320" y="1592"/>
                    </a:cubicBezTo>
                    <a:lnTo>
                      <a:pt x="1918" y="1592"/>
                    </a:lnTo>
                    <a:cubicBezTo>
                      <a:pt x="2169" y="1592"/>
                      <a:pt x="2306" y="1296"/>
                      <a:pt x="2123" y="1113"/>
                    </a:cubicBezTo>
                    <a:lnTo>
                      <a:pt x="1096" y="86"/>
                    </a:lnTo>
                    <a:cubicBezTo>
                      <a:pt x="1039" y="29"/>
                      <a:pt x="965" y="0"/>
                      <a:pt x="89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4" name="Google Shape;5434;p64"/>
              <p:cNvSpPr/>
              <p:nvPr/>
            </p:nvSpPr>
            <p:spPr>
              <a:xfrm>
                <a:off x="957916" y="3548587"/>
                <a:ext cx="60692" cy="72543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965" extrusionOk="0">
                    <a:moveTo>
                      <a:pt x="262" y="0"/>
                    </a:moveTo>
                    <a:cubicBezTo>
                      <a:pt x="113" y="0"/>
                      <a:pt x="0" y="101"/>
                      <a:pt x="0" y="250"/>
                    </a:cubicBezTo>
                    <a:lnTo>
                      <a:pt x="0" y="1665"/>
                    </a:lnTo>
                    <a:cubicBezTo>
                      <a:pt x="0" y="1834"/>
                      <a:pt x="138" y="1964"/>
                      <a:pt x="285" y="1964"/>
                    </a:cubicBezTo>
                    <a:cubicBezTo>
                      <a:pt x="297" y="1964"/>
                      <a:pt x="308" y="1964"/>
                      <a:pt x="320" y="1962"/>
                    </a:cubicBezTo>
                    <a:cubicBezTo>
                      <a:pt x="777" y="1916"/>
                      <a:pt x="1165" y="1734"/>
                      <a:pt x="1484" y="1528"/>
                    </a:cubicBezTo>
                    <a:cubicBezTo>
                      <a:pt x="1621" y="1414"/>
                      <a:pt x="1644" y="1209"/>
                      <a:pt x="1530" y="1095"/>
                    </a:cubicBezTo>
                    <a:lnTo>
                      <a:pt x="594" y="159"/>
                    </a:lnTo>
                    <a:cubicBezTo>
                      <a:pt x="483" y="47"/>
                      <a:pt x="364" y="0"/>
                      <a:pt x="26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5" name="Google Shape;5435;p64"/>
              <p:cNvSpPr/>
              <p:nvPr/>
            </p:nvSpPr>
            <p:spPr>
              <a:xfrm>
                <a:off x="889656" y="3547738"/>
                <a:ext cx="59880" cy="71694"/>
              </a:xfrm>
              <a:custGeom>
                <a:avLst/>
                <a:gdLst/>
                <a:ahLst/>
                <a:cxnLst/>
                <a:rect l="l" t="t" r="r" b="b"/>
                <a:pathLst>
                  <a:path w="1622" h="1942" extrusionOk="0">
                    <a:moveTo>
                      <a:pt x="1341" y="1"/>
                    </a:moveTo>
                    <a:cubicBezTo>
                      <a:pt x="1268" y="1"/>
                      <a:pt x="1196" y="29"/>
                      <a:pt x="1142" y="90"/>
                    </a:cubicBezTo>
                    <a:lnTo>
                      <a:pt x="138" y="1072"/>
                    </a:lnTo>
                    <a:cubicBezTo>
                      <a:pt x="1" y="1209"/>
                      <a:pt x="23" y="1437"/>
                      <a:pt x="183" y="1528"/>
                    </a:cubicBezTo>
                    <a:cubicBezTo>
                      <a:pt x="366" y="1620"/>
                      <a:pt x="571" y="1711"/>
                      <a:pt x="777" y="1779"/>
                    </a:cubicBezTo>
                    <a:cubicBezTo>
                      <a:pt x="936" y="1848"/>
                      <a:pt x="1119" y="1894"/>
                      <a:pt x="1279" y="1939"/>
                    </a:cubicBezTo>
                    <a:cubicBezTo>
                      <a:pt x="1291" y="1941"/>
                      <a:pt x="1303" y="1942"/>
                      <a:pt x="1314" y="1942"/>
                    </a:cubicBezTo>
                    <a:cubicBezTo>
                      <a:pt x="1465" y="1942"/>
                      <a:pt x="1621" y="1813"/>
                      <a:pt x="1621" y="1665"/>
                    </a:cubicBezTo>
                    <a:lnTo>
                      <a:pt x="1621" y="273"/>
                    </a:lnTo>
                    <a:cubicBezTo>
                      <a:pt x="1621" y="107"/>
                      <a:pt x="1481" y="1"/>
                      <a:pt x="1341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6" name="Google Shape;5436;p64"/>
              <p:cNvSpPr/>
              <p:nvPr/>
            </p:nvSpPr>
            <p:spPr>
              <a:xfrm>
                <a:off x="891354" y="3425393"/>
                <a:ext cx="58182" cy="7110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926" extrusionOk="0">
                    <a:moveTo>
                      <a:pt x="1274" y="1"/>
                    </a:moveTo>
                    <a:cubicBezTo>
                      <a:pt x="1260" y="1"/>
                      <a:pt x="1246" y="1"/>
                      <a:pt x="1233" y="3"/>
                    </a:cubicBezTo>
                    <a:cubicBezTo>
                      <a:pt x="868" y="95"/>
                      <a:pt x="502" y="232"/>
                      <a:pt x="160" y="437"/>
                    </a:cubicBezTo>
                    <a:cubicBezTo>
                      <a:pt x="23" y="528"/>
                      <a:pt x="0" y="757"/>
                      <a:pt x="114" y="871"/>
                    </a:cubicBezTo>
                    <a:lnTo>
                      <a:pt x="1096" y="1852"/>
                    </a:lnTo>
                    <a:cubicBezTo>
                      <a:pt x="1147" y="1903"/>
                      <a:pt x="1213" y="1926"/>
                      <a:pt x="1281" y="1926"/>
                    </a:cubicBezTo>
                    <a:cubicBezTo>
                      <a:pt x="1426" y="1926"/>
                      <a:pt x="1575" y="1818"/>
                      <a:pt x="1575" y="1647"/>
                    </a:cubicBezTo>
                    <a:lnTo>
                      <a:pt x="1575" y="277"/>
                    </a:lnTo>
                    <a:cubicBezTo>
                      <a:pt x="1575" y="110"/>
                      <a:pt x="1422" y="1"/>
                      <a:pt x="1274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7" name="Google Shape;5437;p64"/>
              <p:cNvSpPr/>
              <p:nvPr/>
            </p:nvSpPr>
            <p:spPr>
              <a:xfrm>
                <a:off x="819734" y="3428864"/>
                <a:ext cx="270531" cy="210836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5711" extrusionOk="0">
                    <a:moveTo>
                      <a:pt x="5798" y="1"/>
                    </a:moveTo>
                    <a:cubicBezTo>
                      <a:pt x="5615" y="46"/>
                      <a:pt x="5433" y="69"/>
                      <a:pt x="5250" y="115"/>
                    </a:cubicBezTo>
                    <a:cubicBezTo>
                      <a:pt x="3173" y="617"/>
                      <a:pt x="1507" y="1279"/>
                      <a:pt x="274" y="2078"/>
                    </a:cubicBezTo>
                    <a:cubicBezTo>
                      <a:pt x="0" y="3402"/>
                      <a:pt x="708" y="4817"/>
                      <a:pt x="2511" y="5479"/>
                    </a:cubicBezTo>
                    <a:cubicBezTo>
                      <a:pt x="2955" y="5639"/>
                      <a:pt x="3373" y="5710"/>
                      <a:pt x="3763" y="5710"/>
                    </a:cubicBezTo>
                    <a:cubicBezTo>
                      <a:pt x="5257" y="5710"/>
                      <a:pt x="6327" y="4671"/>
                      <a:pt x="6779" y="3676"/>
                    </a:cubicBezTo>
                    <a:cubicBezTo>
                      <a:pt x="7327" y="2443"/>
                      <a:pt x="7076" y="914"/>
                      <a:pt x="57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8" name="Google Shape;5438;p64"/>
              <p:cNvSpPr/>
              <p:nvPr/>
            </p:nvSpPr>
            <p:spPr>
              <a:xfrm>
                <a:off x="807921" y="3401102"/>
                <a:ext cx="292424" cy="241773"/>
              </a:xfrm>
              <a:custGeom>
                <a:avLst/>
                <a:gdLst/>
                <a:ahLst/>
                <a:cxnLst/>
                <a:rect l="l" t="t" r="r" b="b"/>
                <a:pathLst>
                  <a:path w="7921" h="6549" extrusionOk="0">
                    <a:moveTo>
                      <a:pt x="4154" y="229"/>
                    </a:moveTo>
                    <a:cubicBezTo>
                      <a:pt x="4416" y="229"/>
                      <a:pt x="4677" y="258"/>
                      <a:pt x="4931" y="319"/>
                    </a:cubicBezTo>
                    <a:cubicBezTo>
                      <a:pt x="6483" y="844"/>
                      <a:pt x="7601" y="2191"/>
                      <a:pt x="7168" y="3903"/>
                    </a:cubicBezTo>
                    <a:cubicBezTo>
                      <a:pt x="6774" y="5382"/>
                      <a:pt x="5443" y="6324"/>
                      <a:pt x="4007" y="6324"/>
                    </a:cubicBezTo>
                    <a:cubicBezTo>
                      <a:pt x="3693" y="6324"/>
                      <a:pt x="3374" y="6279"/>
                      <a:pt x="3059" y="6185"/>
                    </a:cubicBezTo>
                    <a:cubicBezTo>
                      <a:pt x="1553" y="5729"/>
                      <a:pt x="297" y="4359"/>
                      <a:pt x="731" y="2716"/>
                    </a:cubicBezTo>
                    <a:cubicBezTo>
                      <a:pt x="1100" y="1199"/>
                      <a:pt x="2646" y="229"/>
                      <a:pt x="4154" y="229"/>
                    </a:cubicBezTo>
                    <a:close/>
                    <a:moveTo>
                      <a:pt x="4194" y="1"/>
                    </a:moveTo>
                    <a:cubicBezTo>
                      <a:pt x="2626" y="1"/>
                      <a:pt x="1012" y="977"/>
                      <a:pt x="526" y="2533"/>
                    </a:cubicBezTo>
                    <a:cubicBezTo>
                      <a:pt x="1" y="4336"/>
                      <a:pt x="1324" y="5888"/>
                      <a:pt x="2991" y="6391"/>
                    </a:cubicBezTo>
                    <a:cubicBezTo>
                      <a:pt x="3337" y="6497"/>
                      <a:pt x="3685" y="6548"/>
                      <a:pt x="4026" y="6548"/>
                    </a:cubicBezTo>
                    <a:cubicBezTo>
                      <a:pt x="5511" y="6548"/>
                      <a:pt x="6868" y="5588"/>
                      <a:pt x="7350" y="4085"/>
                    </a:cubicBezTo>
                    <a:cubicBezTo>
                      <a:pt x="7921" y="2215"/>
                      <a:pt x="6713" y="686"/>
                      <a:pt x="5002" y="92"/>
                    </a:cubicBezTo>
                    <a:lnTo>
                      <a:pt x="5002" y="92"/>
                    </a:lnTo>
                    <a:cubicBezTo>
                      <a:pt x="5001" y="92"/>
                      <a:pt x="5000" y="91"/>
                      <a:pt x="4999" y="91"/>
                    </a:cubicBezTo>
                    <a:lnTo>
                      <a:pt x="4999" y="91"/>
                    </a:lnTo>
                    <a:cubicBezTo>
                      <a:pt x="4999" y="91"/>
                      <a:pt x="4999" y="91"/>
                      <a:pt x="4999" y="91"/>
                    </a:cubicBezTo>
                    <a:cubicBezTo>
                      <a:pt x="4991" y="88"/>
                      <a:pt x="4984" y="86"/>
                      <a:pt x="4976" y="86"/>
                    </a:cubicBezTo>
                    <a:lnTo>
                      <a:pt x="4976" y="86"/>
                    </a:lnTo>
                    <a:cubicBezTo>
                      <a:pt x="4720" y="28"/>
                      <a:pt x="4458" y="1"/>
                      <a:pt x="41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9" name="Google Shape;5439;p64"/>
              <p:cNvSpPr/>
              <p:nvPr/>
            </p:nvSpPr>
            <p:spPr>
              <a:xfrm>
                <a:off x="737999" y="3451457"/>
                <a:ext cx="741562" cy="774972"/>
              </a:xfrm>
              <a:custGeom>
                <a:avLst/>
                <a:gdLst/>
                <a:ahLst/>
                <a:cxnLst/>
                <a:rect l="l" t="t" r="r" b="b"/>
                <a:pathLst>
                  <a:path w="20087" h="20992" extrusionOk="0">
                    <a:moveTo>
                      <a:pt x="10460" y="0"/>
                    </a:moveTo>
                    <a:cubicBezTo>
                      <a:pt x="9498" y="0"/>
                      <a:pt x="8527" y="99"/>
                      <a:pt x="7601" y="325"/>
                    </a:cubicBezTo>
                    <a:cubicBezTo>
                      <a:pt x="2511" y="1534"/>
                      <a:pt x="0" y="3748"/>
                      <a:pt x="639" y="6328"/>
                    </a:cubicBezTo>
                    <a:cubicBezTo>
                      <a:pt x="982" y="7811"/>
                      <a:pt x="2214" y="8199"/>
                      <a:pt x="2214" y="8199"/>
                    </a:cubicBezTo>
                    <a:cubicBezTo>
                      <a:pt x="1872" y="11144"/>
                      <a:pt x="2100" y="16097"/>
                      <a:pt x="2283" y="18950"/>
                    </a:cubicBezTo>
                    <a:cubicBezTo>
                      <a:pt x="2347" y="20113"/>
                      <a:pt x="3326" y="20991"/>
                      <a:pt x="4471" y="20991"/>
                    </a:cubicBezTo>
                    <a:cubicBezTo>
                      <a:pt x="4540" y="20991"/>
                      <a:pt x="4609" y="20988"/>
                      <a:pt x="4679" y="20981"/>
                    </a:cubicBezTo>
                    <a:cubicBezTo>
                      <a:pt x="10226" y="20411"/>
                      <a:pt x="15567" y="19178"/>
                      <a:pt x="18306" y="18471"/>
                    </a:cubicBezTo>
                    <a:cubicBezTo>
                      <a:pt x="19402" y="18174"/>
                      <a:pt x="20086" y="17124"/>
                      <a:pt x="19904" y="16006"/>
                    </a:cubicBezTo>
                    <a:cubicBezTo>
                      <a:pt x="19151" y="11395"/>
                      <a:pt x="17804" y="5689"/>
                      <a:pt x="17804" y="5689"/>
                    </a:cubicBezTo>
                    <a:cubicBezTo>
                      <a:pt x="17804" y="5689"/>
                      <a:pt x="18877" y="3999"/>
                      <a:pt x="17986" y="2539"/>
                    </a:cubicBezTo>
                    <a:cubicBezTo>
                      <a:pt x="17202" y="1256"/>
                      <a:pt x="13886" y="0"/>
                      <a:pt x="10460" y="0"/>
                    </a:cubicBezTo>
                    <a:close/>
                  </a:path>
                </a:pathLst>
              </a:custGeom>
              <a:solidFill>
                <a:srgbClr val="F5B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0" name="Google Shape;5440;p64"/>
              <p:cNvSpPr/>
              <p:nvPr/>
            </p:nvSpPr>
            <p:spPr>
              <a:xfrm>
                <a:off x="737999" y="3451457"/>
                <a:ext cx="741562" cy="774972"/>
              </a:xfrm>
              <a:custGeom>
                <a:avLst/>
                <a:gdLst/>
                <a:ahLst/>
                <a:cxnLst/>
                <a:rect l="l" t="t" r="r" b="b"/>
                <a:pathLst>
                  <a:path w="20087" h="20992" extrusionOk="0">
                    <a:moveTo>
                      <a:pt x="10460" y="0"/>
                    </a:moveTo>
                    <a:cubicBezTo>
                      <a:pt x="9498" y="0"/>
                      <a:pt x="8527" y="99"/>
                      <a:pt x="7601" y="325"/>
                    </a:cubicBezTo>
                    <a:cubicBezTo>
                      <a:pt x="2511" y="1534"/>
                      <a:pt x="0" y="3748"/>
                      <a:pt x="639" y="6328"/>
                    </a:cubicBezTo>
                    <a:cubicBezTo>
                      <a:pt x="982" y="7811"/>
                      <a:pt x="2214" y="8199"/>
                      <a:pt x="2214" y="8199"/>
                    </a:cubicBezTo>
                    <a:cubicBezTo>
                      <a:pt x="1872" y="11144"/>
                      <a:pt x="2100" y="16097"/>
                      <a:pt x="2283" y="18950"/>
                    </a:cubicBezTo>
                    <a:cubicBezTo>
                      <a:pt x="2347" y="20113"/>
                      <a:pt x="3326" y="20991"/>
                      <a:pt x="4471" y="20991"/>
                    </a:cubicBezTo>
                    <a:cubicBezTo>
                      <a:pt x="4540" y="20991"/>
                      <a:pt x="4609" y="20988"/>
                      <a:pt x="4679" y="20981"/>
                    </a:cubicBezTo>
                    <a:cubicBezTo>
                      <a:pt x="10226" y="20411"/>
                      <a:pt x="15567" y="19178"/>
                      <a:pt x="18306" y="18471"/>
                    </a:cubicBezTo>
                    <a:cubicBezTo>
                      <a:pt x="19402" y="18174"/>
                      <a:pt x="20086" y="17124"/>
                      <a:pt x="19904" y="16006"/>
                    </a:cubicBezTo>
                    <a:cubicBezTo>
                      <a:pt x="19151" y="11395"/>
                      <a:pt x="17804" y="5689"/>
                      <a:pt x="17804" y="5689"/>
                    </a:cubicBezTo>
                    <a:cubicBezTo>
                      <a:pt x="17804" y="5689"/>
                      <a:pt x="18877" y="3999"/>
                      <a:pt x="17986" y="2539"/>
                    </a:cubicBezTo>
                    <a:cubicBezTo>
                      <a:pt x="17202" y="1256"/>
                      <a:pt x="13886" y="0"/>
                      <a:pt x="104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1" name="Google Shape;5441;p64"/>
              <p:cNvSpPr/>
              <p:nvPr/>
            </p:nvSpPr>
            <p:spPr>
              <a:xfrm>
                <a:off x="812129" y="3829123"/>
                <a:ext cx="667431" cy="397306"/>
              </a:xfrm>
              <a:custGeom>
                <a:avLst/>
                <a:gdLst/>
                <a:ahLst/>
                <a:cxnLst/>
                <a:rect l="l" t="t" r="r" b="b"/>
                <a:pathLst>
                  <a:path w="18079" h="10762" extrusionOk="0">
                    <a:moveTo>
                      <a:pt x="16800" y="1"/>
                    </a:moveTo>
                    <a:cubicBezTo>
                      <a:pt x="13399" y="161"/>
                      <a:pt x="6323" y="526"/>
                      <a:pt x="46" y="1210"/>
                    </a:cubicBezTo>
                    <a:cubicBezTo>
                      <a:pt x="1" y="3813"/>
                      <a:pt x="160" y="6757"/>
                      <a:pt x="275" y="8720"/>
                    </a:cubicBezTo>
                    <a:cubicBezTo>
                      <a:pt x="339" y="9883"/>
                      <a:pt x="1318" y="10761"/>
                      <a:pt x="2463" y="10761"/>
                    </a:cubicBezTo>
                    <a:cubicBezTo>
                      <a:pt x="2532" y="10761"/>
                      <a:pt x="2601" y="10758"/>
                      <a:pt x="2671" y="10751"/>
                    </a:cubicBezTo>
                    <a:cubicBezTo>
                      <a:pt x="8218" y="10181"/>
                      <a:pt x="13559" y="8948"/>
                      <a:pt x="16298" y="8241"/>
                    </a:cubicBezTo>
                    <a:cubicBezTo>
                      <a:pt x="17394" y="7944"/>
                      <a:pt x="18078" y="6894"/>
                      <a:pt x="17896" y="5776"/>
                    </a:cubicBezTo>
                    <a:cubicBezTo>
                      <a:pt x="17599" y="3881"/>
                      <a:pt x="17165" y="1804"/>
                      <a:pt x="16800" y="1"/>
                    </a:cubicBezTo>
                    <a:close/>
                  </a:path>
                </a:pathLst>
              </a:custGeom>
              <a:solidFill>
                <a:srgbClr val="F5B4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2" name="Google Shape;5442;p64"/>
              <p:cNvSpPr/>
              <p:nvPr/>
            </p:nvSpPr>
            <p:spPr>
              <a:xfrm>
                <a:off x="782632" y="3479773"/>
                <a:ext cx="666582" cy="718193"/>
              </a:xfrm>
              <a:custGeom>
                <a:avLst/>
                <a:gdLst/>
                <a:ahLst/>
                <a:cxnLst/>
                <a:rect l="l" t="t" r="r" b="b"/>
                <a:pathLst>
                  <a:path w="18056" h="19454" extrusionOk="0">
                    <a:moveTo>
                      <a:pt x="9238" y="1"/>
                    </a:moveTo>
                    <a:cubicBezTo>
                      <a:pt x="8297" y="1"/>
                      <a:pt x="7386" y="98"/>
                      <a:pt x="6552" y="288"/>
                    </a:cubicBezTo>
                    <a:cubicBezTo>
                      <a:pt x="3447" y="1041"/>
                      <a:pt x="1279" y="2205"/>
                      <a:pt x="457" y="3529"/>
                    </a:cubicBezTo>
                    <a:cubicBezTo>
                      <a:pt x="115" y="4123"/>
                      <a:pt x="1" y="4716"/>
                      <a:pt x="161" y="5378"/>
                    </a:cubicBezTo>
                    <a:cubicBezTo>
                      <a:pt x="412" y="6405"/>
                      <a:pt x="1211" y="6702"/>
                      <a:pt x="1233" y="6702"/>
                    </a:cubicBezTo>
                    <a:lnTo>
                      <a:pt x="1827" y="6907"/>
                    </a:lnTo>
                    <a:lnTo>
                      <a:pt x="1758" y="7524"/>
                    </a:lnTo>
                    <a:cubicBezTo>
                      <a:pt x="1439" y="10422"/>
                      <a:pt x="1667" y="15421"/>
                      <a:pt x="1827" y="18137"/>
                    </a:cubicBezTo>
                    <a:cubicBezTo>
                      <a:pt x="1872" y="18754"/>
                      <a:pt x="2306" y="19279"/>
                      <a:pt x="2900" y="19416"/>
                    </a:cubicBezTo>
                    <a:cubicBezTo>
                      <a:pt x="2993" y="19442"/>
                      <a:pt x="3087" y="19453"/>
                      <a:pt x="3180" y="19453"/>
                    </a:cubicBezTo>
                    <a:cubicBezTo>
                      <a:pt x="3247" y="19453"/>
                      <a:pt x="3313" y="19448"/>
                      <a:pt x="3379" y="19438"/>
                    </a:cubicBezTo>
                    <a:cubicBezTo>
                      <a:pt x="8903" y="18891"/>
                      <a:pt x="14221" y="17635"/>
                      <a:pt x="16914" y="16950"/>
                    </a:cubicBezTo>
                    <a:cubicBezTo>
                      <a:pt x="17622" y="16768"/>
                      <a:pt x="18056" y="16083"/>
                      <a:pt x="17942" y="15375"/>
                    </a:cubicBezTo>
                    <a:cubicBezTo>
                      <a:pt x="17188" y="10833"/>
                      <a:pt x="15864" y="5150"/>
                      <a:pt x="15842" y="5104"/>
                    </a:cubicBezTo>
                    <a:lnTo>
                      <a:pt x="15773" y="4785"/>
                    </a:lnTo>
                    <a:lnTo>
                      <a:pt x="15956" y="4511"/>
                    </a:lnTo>
                    <a:cubicBezTo>
                      <a:pt x="15956" y="4488"/>
                      <a:pt x="16755" y="3210"/>
                      <a:pt x="16115" y="2182"/>
                    </a:cubicBezTo>
                    <a:cubicBezTo>
                      <a:pt x="15819" y="1657"/>
                      <a:pt x="14563" y="881"/>
                      <a:pt x="12555" y="402"/>
                    </a:cubicBezTo>
                    <a:cubicBezTo>
                      <a:pt x="11463" y="132"/>
                      <a:pt x="10331" y="1"/>
                      <a:pt x="92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3" name="Google Shape;5443;p64"/>
              <p:cNvSpPr/>
              <p:nvPr/>
            </p:nvSpPr>
            <p:spPr>
              <a:xfrm>
                <a:off x="1277290" y="3536737"/>
                <a:ext cx="42160" cy="4216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91"/>
                      <a:pt x="251" y="1142"/>
                      <a:pt x="571" y="1142"/>
                    </a:cubicBezTo>
                    <a:cubicBezTo>
                      <a:pt x="890" y="1142"/>
                      <a:pt x="1142" y="891"/>
                      <a:pt x="1142" y="571"/>
                    </a:cubicBezTo>
                    <a:cubicBezTo>
                      <a:pt x="1142" y="251"/>
                      <a:pt x="890" y="0"/>
                      <a:pt x="571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4" name="Google Shape;5444;p64"/>
              <p:cNvSpPr/>
              <p:nvPr/>
            </p:nvSpPr>
            <p:spPr>
              <a:xfrm>
                <a:off x="1267174" y="3622681"/>
                <a:ext cx="31195" cy="31232"/>
              </a:xfrm>
              <a:custGeom>
                <a:avLst/>
                <a:gdLst/>
                <a:ahLst/>
                <a:cxnLst/>
                <a:rect l="l" t="t" r="r" b="b"/>
                <a:pathLst>
                  <a:path w="845" h="846" extrusionOk="0">
                    <a:moveTo>
                      <a:pt x="411" y="1"/>
                    </a:moveTo>
                    <a:cubicBezTo>
                      <a:pt x="183" y="1"/>
                      <a:pt x="0" y="183"/>
                      <a:pt x="0" y="411"/>
                    </a:cubicBezTo>
                    <a:cubicBezTo>
                      <a:pt x="0" y="662"/>
                      <a:pt x="183" y="845"/>
                      <a:pt x="411" y="845"/>
                    </a:cubicBezTo>
                    <a:cubicBezTo>
                      <a:pt x="662" y="845"/>
                      <a:pt x="845" y="662"/>
                      <a:pt x="845" y="411"/>
                    </a:cubicBezTo>
                    <a:cubicBezTo>
                      <a:pt x="845" y="183"/>
                      <a:pt x="662" y="1"/>
                      <a:pt x="411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5" name="Google Shape;5445;p64"/>
              <p:cNvSpPr/>
              <p:nvPr/>
            </p:nvSpPr>
            <p:spPr>
              <a:xfrm>
                <a:off x="1202273" y="3570442"/>
                <a:ext cx="21117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98" y="0"/>
                    </a:moveTo>
                    <a:cubicBezTo>
                      <a:pt x="138" y="0"/>
                      <a:pt x="1" y="115"/>
                      <a:pt x="1" y="274"/>
                    </a:cubicBezTo>
                    <a:cubicBezTo>
                      <a:pt x="1" y="434"/>
                      <a:pt x="138" y="571"/>
                      <a:pt x="298" y="571"/>
                    </a:cubicBezTo>
                    <a:cubicBezTo>
                      <a:pt x="457" y="571"/>
                      <a:pt x="571" y="434"/>
                      <a:pt x="571" y="274"/>
                    </a:cubicBezTo>
                    <a:cubicBezTo>
                      <a:pt x="571" y="115"/>
                      <a:pt x="457" y="0"/>
                      <a:pt x="298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6" name="Google Shape;5446;p64"/>
              <p:cNvSpPr/>
              <p:nvPr/>
            </p:nvSpPr>
            <p:spPr>
              <a:xfrm>
                <a:off x="841626" y="3620982"/>
                <a:ext cx="42160" cy="42197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3" extrusionOk="0">
                    <a:moveTo>
                      <a:pt x="571" y="1"/>
                    </a:moveTo>
                    <a:cubicBezTo>
                      <a:pt x="252" y="1"/>
                      <a:pt x="1" y="275"/>
                      <a:pt x="1" y="572"/>
                    </a:cubicBezTo>
                    <a:cubicBezTo>
                      <a:pt x="1" y="891"/>
                      <a:pt x="252" y="1142"/>
                      <a:pt x="571" y="1142"/>
                    </a:cubicBezTo>
                    <a:cubicBezTo>
                      <a:pt x="891" y="1142"/>
                      <a:pt x="1142" y="891"/>
                      <a:pt x="1142" y="572"/>
                    </a:cubicBezTo>
                    <a:cubicBezTo>
                      <a:pt x="1142" y="275"/>
                      <a:pt x="891" y="1"/>
                      <a:pt x="571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7" name="Google Shape;5447;p64"/>
              <p:cNvSpPr/>
              <p:nvPr/>
            </p:nvSpPr>
            <p:spPr>
              <a:xfrm>
                <a:off x="927570" y="3626889"/>
                <a:ext cx="31232" cy="31232"/>
              </a:xfrm>
              <a:custGeom>
                <a:avLst/>
                <a:gdLst/>
                <a:ahLst/>
                <a:cxnLst/>
                <a:rect l="l" t="t" r="r" b="b"/>
                <a:pathLst>
                  <a:path w="846" h="846" extrusionOk="0">
                    <a:moveTo>
                      <a:pt x="412" y="1"/>
                    </a:moveTo>
                    <a:cubicBezTo>
                      <a:pt x="183" y="1"/>
                      <a:pt x="1" y="183"/>
                      <a:pt x="1" y="412"/>
                    </a:cubicBezTo>
                    <a:cubicBezTo>
                      <a:pt x="1" y="663"/>
                      <a:pt x="183" y="845"/>
                      <a:pt x="412" y="845"/>
                    </a:cubicBezTo>
                    <a:cubicBezTo>
                      <a:pt x="663" y="845"/>
                      <a:pt x="845" y="663"/>
                      <a:pt x="845" y="412"/>
                    </a:cubicBezTo>
                    <a:cubicBezTo>
                      <a:pt x="845" y="183"/>
                      <a:pt x="663" y="1"/>
                      <a:pt x="412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8" name="Google Shape;5448;p64"/>
              <p:cNvSpPr/>
              <p:nvPr/>
            </p:nvSpPr>
            <p:spPr>
              <a:xfrm>
                <a:off x="875332" y="3701056"/>
                <a:ext cx="21117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5" y="0"/>
                    </a:moveTo>
                    <a:cubicBezTo>
                      <a:pt x="115" y="0"/>
                      <a:pt x="1" y="137"/>
                      <a:pt x="1" y="297"/>
                    </a:cubicBezTo>
                    <a:cubicBezTo>
                      <a:pt x="1" y="457"/>
                      <a:pt x="115" y="571"/>
                      <a:pt x="275" y="571"/>
                    </a:cubicBezTo>
                    <a:cubicBezTo>
                      <a:pt x="434" y="571"/>
                      <a:pt x="571" y="457"/>
                      <a:pt x="571" y="297"/>
                    </a:cubicBezTo>
                    <a:cubicBezTo>
                      <a:pt x="571" y="137"/>
                      <a:pt x="434" y="0"/>
                      <a:pt x="275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9" name="Google Shape;5449;p64"/>
              <p:cNvSpPr/>
              <p:nvPr/>
            </p:nvSpPr>
            <p:spPr>
              <a:xfrm>
                <a:off x="916643" y="3546852"/>
                <a:ext cx="21080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71" extrusionOk="0">
                    <a:moveTo>
                      <a:pt x="297" y="0"/>
                    </a:moveTo>
                    <a:cubicBezTo>
                      <a:pt x="137" y="0"/>
                      <a:pt x="0" y="137"/>
                      <a:pt x="0" y="297"/>
                    </a:cubicBezTo>
                    <a:cubicBezTo>
                      <a:pt x="0" y="457"/>
                      <a:pt x="137" y="571"/>
                      <a:pt x="297" y="571"/>
                    </a:cubicBezTo>
                    <a:cubicBezTo>
                      <a:pt x="457" y="571"/>
                      <a:pt x="571" y="457"/>
                      <a:pt x="571" y="297"/>
                    </a:cubicBezTo>
                    <a:cubicBezTo>
                      <a:pt x="571" y="137"/>
                      <a:pt x="457" y="0"/>
                      <a:pt x="297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0" name="Google Shape;5450;p64"/>
              <p:cNvSpPr/>
              <p:nvPr/>
            </p:nvSpPr>
            <p:spPr>
              <a:xfrm>
                <a:off x="1333737" y="3701056"/>
                <a:ext cx="21117" cy="2108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1" extrusionOk="0">
                    <a:moveTo>
                      <a:pt x="274" y="0"/>
                    </a:moveTo>
                    <a:cubicBezTo>
                      <a:pt x="115" y="0"/>
                      <a:pt x="1" y="137"/>
                      <a:pt x="1" y="297"/>
                    </a:cubicBezTo>
                    <a:cubicBezTo>
                      <a:pt x="1" y="457"/>
                      <a:pt x="115" y="571"/>
                      <a:pt x="274" y="571"/>
                    </a:cubicBezTo>
                    <a:cubicBezTo>
                      <a:pt x="434" y="571"/>
                      <a:pt x="571" y="457"/>
                      <a:pt x="571" y="297"/>
                    </a:cubicBezTo>
                    <a:cubicBezTo>
                      <a:pt x="571" y="137"/>
                      <a:pt x="434" y="0"/>
                      <a:pt x="27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1" name="Google Shape;5451;p64"/>
              <p:cNvSpPr/>
              <p:nvPr/>
            </p:nvSpPr>
            <p:spPr>
              <a:xfrm>
                <a:off x="661580" y="3447175"/>
                <a:ext cx="849139" cy="782799"/>
              </a:xfrm>
              <a:custGeom>
                <a:avLst/>
                <a:gdLst/>
                <a:ahLst/>
                <a:cxnLst/>
                <a:rect l="l" t="t" r="r" b="b"/>
                <a:pathLst>
                  <a:path w="23001" h="21204" extrusionOk="0">
                    <a:moveTo>
                      <a:pt x="12657" y="237"/>
                    </a:moveTo>
                    <a:cubicBezTo>
                      <a:pt x="14234" y="237"/>
                      <a:pt x="15812" y="502"/>
                      <a:pt x="17295" y="1034"/>
                    </a:cubicBezTo>
                    <a:cubicBezTo>
                      <a:pt x="18185" y="1354"/>
                      <a:pt x="19417" y="1856"/>
                      <a:pt x="19965" y="2723"/>
                    </a:cubicBezTo>
                    <a:cubicBezTo>
                      <a:pt x="20878" y="4161"/>
                      <a:pt x="19805" y="5028"/>
                      <a:pt x="19760" y="5805"/>
                    </a:cubicBezTo>
                    <a:cubicBezTo>
                      <a:pt x="19714" y="6626"/>
                      <a:pt x="20193" y="7767"/>
                      <a:pt x="20376" y="8544"/>
                    </a:cubicBezTo>
                    <a:cubicBezTo>
                      <a:pt x="20832" y="10689"/>
                      <a:pt x="21335" y="12835"/>
                      <a:pt x="21677" y="14980"/>
                    </a:cubicBezTo>
                    <a:cubicBezTo>
                      <a:pt x="21905" y="16487"/>
                      <a:pt x="22225" y="17651"/>
                      <a:pt x="20353" y="18473"/>
                    </a:cubicBezTo>
                    <a:cubicBezTo>
                      <a:pt x="20056" y="18587"/>
                      <a:pt x="19691" y="18632"/>
                      <a:pt x="19372" y="18724"/>
                    </a:cubicBezTo>
                    <a:cubicBezTo>
                      <a:pt x="18459" y="18929"/>
                      <a:pt x="17568" y="19157"/>
                      <a:pt x="16655" y="19340"/>
                    </a:cubicBezTo>
                    <a:cubicBezTo>
                      <a:pt x="13848" y="19956"/>
                      <a:pt x="11018" y="20481"/>
                      <a:pt x="8187" y="20824"/>
                    </a:cubicBezTo>
                    <a:cubicBezTo>
                      <a:pt x="7803" y="20865"/>
                      <a:pt x="7511" y="20898"/>
                      <a:pt x="7244" y="20898"/>
                    </a:cubicBezTo>
                    <a:cubicBezTo>
                      <a:pt x="6782" y="20898"/>
                      <a:pt x="6397" y="20800"/>
                      <a:pt x="5745" y="20481"/>
                    </a:cubicBezTo>
                    <a:cubicBezTo>
                      <a:pt x="4444" y="19819"/>
                      <a:pt x="4490" y="19249"/>
                      <a:pt x="4398" y="17902"/>
                    </a:cubicBezTo>
                    <a:cubicBezTo>
                      <a:pt x="4330" y="16898"/>
                      <a:pt x="4307" y="15893"/>
                      <a:pt x="4261" y="14912"/>
                    </a:cubicBezTo>
                    <a:cubicBezTo>
                      <a:pt x="4193" y="12698"/>
                      <a:pt x="4170" y="10507"/>
                      <a:pt x="4398" y="8315"/>
                    </a:cubicBezTo>
                    <a:cubicBezTo>
                      <a:pt x="4398" y="8270"/>
                      <a:pt x="4353" y="8224"/>
                      <a:pt x="4307" y="8201"/>
                    </a:cubicBezTo>
                    <a:cubicBezTo>
                      <a:pt x="2116" y="7402"/>
                      <a:pt x="2412" y="4481"/>
                      <a:pt x="3828" y="3271"/>
                    </a:cubicBezTo>
                    <a:cubicBezTo>
                      <a:pt x="5448" y="1901"/>
                      <a:pt x="7639" y="1057"/>
                      <a:pt x="9694" y="555"/>
                    </a:cubicBezTo>
                    <a:cubicBezTo>
                      <a:pt x="10666" y="343"/>
                      <a:pt x="11662" y="237"/>
                      <a:pt x="12657" y="237"/>
                    </a:cubicBezTo>
                    <a:close/>
                    <a:moveTo>
                      <a:pt x="12740" y="0"/>
                    </a:moveTo>
                    <a:cubicBezTo>
                      <a:pt x="11691" y="0"/>
                      <a:pt x="10647" y="111"/>
                      <a:pt x="9648" y="322"/>
                    </a:cubicBezTo>
                    <a:lnTo>
                      <a:pt x="9648" y="322"/>
                    </a:lnTo>
                    <a:cubicBezTo>
                      <a:pt x="9641" y="323"/>
                      <a:pt x="9633" y="324"/>
                      <a:pt x="9625" y="326"/>
                    </a:cubicBezTo>
                    <a:cubicBezTo>
                      <a:pt x="9625" y="326"/>
                      <a:pt x="9625" y="326"/>
                      <a:pt x="9625" y="326"/>
                    </a:cubicBezTo>
                    <a:lnTo>
                      <a:pt x="9625" y="326"/>
                    </a:lnTo>
                    <a:cubicBezTo>
                      <a:pt x="9619" y="328"/>
                      <a:pt x="9612" y="329"/>
                      <a:pt x="9607" y="331"/>
                    </a:cubicBezTo>
                    <a:lnTo>
                      <a:pt x="9607" y="331"/>
                    </a:lnTo>
                    <a:cubicBezTo>
                      <a:pt x="6990" y="1001"/>
                      <a:pt x="0" y="3645"/>
                      <a:pt x="3143" y="7608"/>
                    </a:cubicBezTo>
                    <a:cubicBezTo>
                      <a:pt x="3348" y="7859"/>
                      <a:pt x="3736" y="8041"/>
                      <a:pt x="3919" y="8270"/>
                    </a:cubicBezTo>
                    <a:cubicBezTo>
                      <a:pt x="4193" y="8658"/>
                      <a:pt x="4056" y="8361"/>
                      <a:pt x="4102" y="9023"/>
                    </a:cubicBezTo>
                    <a:cubicBezTo>
                      <a:pt x="4193" y="10666"/>
                      <a:pt x="3987" y="12355"/>
                      <a:pt x="4010" y="14022"/>
                    </a:cubicBezTo>
                    <a:cubicBezTo>
                      <a:pt x="4056" y="15802"/>
                      <a:pt x="3462" y="19637"/>
                      <a:pt x="5220" y="20824"/>
                    </a:cubicBezTo>
                    <a:cubicBezTo>
                      <a:pt x="5669" y="21116"/>
                      <a:pt x="6152" y="21203"/>
                      <a:pt x="6645" y="21203"/>
                    </a:cubicBezTo>
                    <a:cubicBezTo>
                      <a:pt x="7155" y="21203"/>
                      <a:pt x="7677" y="21110"/>
                      <a:pt x="8187" y="21052"/>
                    </a:cubicBezTo>
                    <a:cubicBezTo>
                      <a:pt x="10036" y="20824"/>
                      <a:pt x="11885" y="20527"/>
                      <a:pt x="13711" y="20184"/>
                    </a:cubicBezTo>
                    <a:cubicBezTo>
                      <a:pt x="15240" y="19888"/>
                      <a:pt x="16770" y="19568"/>
                      <a:pt x="18276" y="19203"/>
                    </a:cubicBezTo>
                    <a:cubicBezTo>
                      <a:pt x="19235" y="18998"/>
                      <a:pt x="20490" y="18883"/>
                      <a:pt x="21266" y="18244"/>
                    </a:cubicBezTo>
                    <a:cubicBezTo>
                      <a:pt x="23001" y="16852"/>
                      <a:pt x="21677" y="13679"/>
                      <a:pt x="21312" y="11944"/>
                    </a:cubicBezTo>
                    <a:cubicBezTo>
                      <a:pt x="21038" y="10575"/>
                      <a:pt x="20764" y="9205"/>
                      <a:pt x="20444" y="7813"/>
                    </a:cubicBezTo>
                    <a:cubicBezTo>
                      <a:pt x="20307" y="7242"/>
                      <a:pt x="19942" y="6352"/>
                      <a:pt x="20011" y="5782"/>
                    </a:cubicBezTo>
                    <a:cubicBezTo>
                      <a:pt x="20513" y="4960"/>
                      <a:pt x="20741" y="4207"/>
                      <a:pt x="20422" y="3180"/>
                    </a:cubicBezTo>
                    <a:cubicBezTo>
                      <a:pt x="20125" y="2221"/>
                      <a:pt x="19303" y="1696"/>
                      <a:pt x="18459" y="1262"/>
                    </a:cubicBezTo>
                    <a:cubicBezTo>
                      <a:pt x="16730" y="398"/>
                      <a:pt x="14728" y="0"/>
                      <a:pt x="127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2" name="Google Shape;5452;p64"/>
              <p:cNvSpPr/>
              <p:nvPr/>
            </p:nvSpPr>
            <p:spPr>
              <a:xfrm>
                <a:off x="608197" y="3981666"/>
                <a:ext cx="1038194" cy="724691"/>
              </a:xfrm>
              <a:custGeom>
                <a:avLst/>
                <a:gdLst/>
                <a:ahLst/>
                <a:cxnLst/>
                <a:rect l="l" t="t" r="r" b="b"/>
                <a:pathLst>
                  <a:path w="28122" h="19630" extrusionOk="0">
                    <a:moveTo>
                      <a:pt x="24812" y="0"/>
                    </a:moveTo>
                    <a:cubicBezTo>
                      <a:pt x="14632" y="1096"/>
                      <a:pt x="3995" y="3424"/>
                      <a:pt x="1" y="4337"/>
                    </a:cubicBezTo>
                    <a:cubicBezTo>
                      <a:pt x="549" y="11436"/>
                      <a:pt x="1827" y="17735"/>
                      <a:pt x="2238" y="19265"/>
                    </a:cubicBezTo>
                    <a:cubicBezTo>
                      <a:pt x="2284" y="19493"/>
                      <a:pt x="2489" y="19630"/>
                      <a:pt x="2717" y="19630"/>
                    </a:cubicBezTo>
                    <a:cubicBezTo>
                      <a:pt x="15294" y="19561"/>
                      <a:pt x="25634" y="16594"/>
                      <a:pt x="27734" y="15955"/>
                    </a:cubicBezTo>
                    <a:cubicBezTo>
                      <a:pt x="27962" y="15886"/>
                      <a:pt x="28122" y="15658"/>
                      <a:pt x="28099" y="15430"/>
                    </a:cubicBezTo>
                    <a:cubicBezTo>
                      <a:pt x="27642" y="10637"/>
                      <a:pt x="25862" y="4017"/>
                      <a:pt x="248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64"/>
              <p:cNvSpPr/>
              <p:nvPr/>
            </p:nvSpPr>
            <p:spPr>
              <a:xfrm>
                <a:off x="1057335" y="4068238"/>
                <a:ext cx="11851" cy="22150"/>
              </a:xfrm>
              <a:custGeom>
                <a:avLst/>
                <a:gdLst/>
                <a:ahLst/>
                <a:cxnLst/>
                <a:rect l="l" t="t" r="r" b="b"/>
                <a:pathLst>
                  <a:path w="321" h="600" extrusionOk="0">
                    <a:moveTo>
                      <a:pt x="128" y="0"/>
                    </a:moveTo>
                    <a:cubicBezTo>
                      <a:pt x="117" y="0"/>
                      <a:pt x="105" y="2"/>
                      <a:pt x="92" y="6"/>
                    </a:cubicBezTo>
                    <a:cubicBezTo>
                      <a:pt x="47" y="6"/>
                      <a:pt x="1" y="75"/>
                      <a:pt x="24" y="120"/>
                    </a:cubicBezTo>
                    <a:lnTo>
                      <a:pt x="115" y="508"/>
                    </a:lnTo>
                    <a:cubicBezTo>
                      <a:pt x="115" y="554"/>
                      <a:pt x="161" y="600"/>
                      <a:pt x="206" y="600"/>
                    </a:cubicBezTo>
                    <a:lnTo>
                      <a:pt x="229" y="600"/>
                    </a:lnTo>
                    <a:cubicBezTo>
                      <a:pt x="298" y="577"/>
                      <a:pt x="320" y="531"/>
                      <a:pt x="320" y="463"/>
                    </a:cubicBezTo>
                    <a:lnTo>
                      <a:pt x="229" y="75"/>
                    </a:lnTo>
                    <a:cubicBezTo>
                      <a:pt x="210" y="37"/>
                      <a:pt x="177" y="0"/>
                      <a:pt x="128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64"/>
              <p:cNvSpPr/>
              <p:nvPr/>
            </p:nvSpPr>
            <p:spPr>
              <a:xfrm>
                <a:off x="1064091" y="4097107"/>
                <a:ext cx="113780" cy="527514"/>
              </a:xfrm>
              <a:custGeom>
                <a:avLst/>
                <a:gdLst/>
                <a:ahLst/>
                <a:cxnLst/>
                <a:rect l="l" t="t" r="r" b="b"/>
                <a:pathLst>
                  <a:path w="3082" h="14289" extrusionOk="0">
                    <a:moveTo>
                      <a:pt x="92" y="0"/>
                    </a:moveTo>
                    <a:cubicBezTo>
                      <a:pt x="46" y="23"/>
                      <a:pt x="0" y="69"/>
                      <a:pt x="23" y="137"/>
                    </a:cubicBezTo>
                    <a:lnTo>
                      <a:pt x="206" y="936"/>
                    </a:lnTo>
                    <a:cubicBezTo>
                      <a:pt x="229" y="982"/>
                      <a:pt x="252" y="1004"/>
                      <a:pt x="297" y="1004"/>
                    </a:cubicBezTo>
                    <a:lnTo>
                      <a:pt x="320" y="1004"/>
                    </a:lnTo>
                    <a:cubicBezTo>
                      <a:pt x="388" y="1004"/>
                      <a:pt x="411" y="936"/>
                      <a:pt x="411" y="890"/>
                    </a:cubicBezTo>
                    <a:lnTo>
                      <a:pt x="229" y="91"/>
                    </a:lnTo>
                    <a:cubicBezTo>
                      <a:pt x="206" y="23"/>
                      <a:pt x="160" y="0"/>
                      <a:pt x="92" y="0"/>
                    </a:cubicBezTo>
                    <a:close/>
                    <a:moveTo>
                      <a:pt x="401" y="1204"/>
                    </a:moveTo>
                    <a:cubicBezTo>
                      <a:pt x="390" y="1204"/>
                      <a:pt x="378" y="1206"/>
                      <a:pt x="366" y="1210"/>
                    </a:cubicBezTo>
                    <a:cubicBezTo>
                      <a:pt x="320" y="1233"/>
                      <a:pt x="297" y="1278"/>
                      <a:pt x="297" y="1324"/>
                    </a:cubicBezTo>
                    <a:lnTo>
                      <a:pt x="480" y="2123"/>
                    </a:lnTo>
                    <a:cubicBezTo>
                      <a:pt x="503" y="2169"/>
                      <a:pt x="525" y="2214"/>
                      <a:pt x="571" y="2214"/>
                    </a:cubicBezTo>
                    <a:lnTo>
                      <a:pt x="594" y="2214"/>
                    </a:lnTo>
                    <a:cubicBezTo>
                      <a:pt x="662" y="2191"/>
                      <a:pt x="685" y="2146"/>
                      <a:pt x="685" y="2077"/>
                    </a:cubicBezTo>
                    <a:lnTo>
                      <a:pt x="503" y="1278"/>
                    </a:lnTo>
                    <a:cubicBezTo>
                      <a:pt x="484" y="1241"/>
                      <a:pt x="450" y="1204"/>
                      <a:pt x="401" y="1204"/>
                    </a:cubicBezTo>
                    <a:close/>
                    <a:moveTo>
                      <a:pt x="675" y="2414"/>
                    </a:moveTo>
                    <a:cubicBezTo>
                      <a:pt x="664" y="2414"/>
                      <a:pt x="652" y="2415"/>
                      <a:pt x="640" y="2420"/>
                    </a:cubicBezTo>
                    <a:cubicBezTo>
                      <a:pt x="594" y="2420"/>
                      <a:pt x="571" y="2488"/>
                      <a:pt x="571" y="2534"/>
                    </a:cubicBezTo>
                    <a:lnTo>
                      <a:pt x="754" y="3333"/>
                    </a:lnTo>
                    <a:cubicBezTo>
                      <a:pt x="754" y="3378"/>
                      <a:pt x="799" y="3424"/>
                      <a:pt x="845" y="3424"/>
                    </a:cubicBezTo>
                    <a:cubicBezTo>
                      <a:pt x="845" y="3424"/>
                      <a:pt x="868" y="3424"/>
                      <a:pt x="868" y="3401"/>
                    </a:cubicBezTo>
                    <a:cubicBezTo>
                      <a:pt x="936" y="3401"/>
                      <a:pt x="959" y="3355"/>
                      <a:pt x="936" y="3287"/>
                    </a:cubicBezTo>
                    <a:lnTo>
                      <a:pt x="777" y="2488"/>
                    </a:lnTo>
                    <a:cubicBezTo>
                      <a:pt x="758" y="2451"/>
                      <a:pt x="724" y="2414"/>
                      <a:pt x="675" y="2414"/>
                    </a:cubicBezTo>
                    <a:close/>
                    <a:moveTo>
                      <a:pt x="913" y="3607"/>
                    </a:moveTo>
                    <a:cubicBezTo>
                      <a:pt x="868" y="3629"/>
                      <a:pt x="822" y="3675"/>
                      <a:pt x="845" y="3744"/>
                    </a:cubicBezTo>
                    <a:lnTo>
                      <a:pt x="1005" y="4542"/>
                    </a:lnTo>
                    <a:cubicBezTo>
                      <a:pt x="1028" y="4588"/>
                      <a:pt x="1073" y="4611"/>
                      <a:pt x="1119" y="4611"/>
                    </a:cubicBezTo>
                    <a:lnTo>
                      <a:pt x="1142" y="4611"/>
                    </a:lnTo>
                    <a:cubicBezTo>
                      <a:pt x="1187" y="4611"/>
                      <a:pt x="1233" y="4542"/>
                      <a:pt x="1210" y="4497"/>
                    </a:cubicBezTo>
                    <a:lnTo>
                      <a:pt x="1028" y="3698"/>
                    </a:lnTo>
                    <a:cubicBezTo>
                      <a:pt x="1028" y="3629"/>
                      <a:pt x="959" y="3607"/>
                      <a:pt x="913" y="3607"/>
                    </a:cubicBezTo>
                    <a:close/>
                    <a:moveTo>
                      <a:pt x="1187" y="4816"/>
                    </a:moveTo>
                    <a:cubicBezTo>
                      <a:pt x="1119" y="4839"/>
                      <a:pt x="1096" y="4885"/>
                      <a:pt x="1096" y="4930"/>
                    </a:cubicBezTo>
                    <a:cubicBezTo>
                      <a:pt x="1165" y="5204"/>
                      <a:pt x="1210" y="5478"/>
                      <a:pt x="1279" y="5752"/>
                    </a:cubicBezTo>
                    <a:cubicBezTo>
                      <a:pt x="1279" y="5798"/>
                      <a:pt x="1324" y="5821"/>
                      <a:pt x="1370" y="5821"/>
                    </a:cubicBezTo>
                    <a:lnTo>
                      <a:pt x="1393" y="5821"/>
                    </a:lnTo>
                    <a:cubicBezTo>
                      <a:pt x="1438" y="5798"/>
                      <a:pt x="1484" y="5752"/>
                      <a:pt x="1461" y="5706"/>
                    </a:cubicBezTo>
                    <a:cubicBezTo>
                      <a:pt x="1416" y="5433"/>
                      <a:pt x="1347" y="5159"/>
                      <a:pt x="1302" y="4908"/>
                    </a:cubicBezTo>
                    <a:cubicBezTo>
                      <a:pt x="1279" y="4839"/>
                      <a:pt x="1233" y="4816"/>
                      <a:pt x="1187" y="4816"/>
                    </a:cubicBezTo>
                    <a:close/>
                    <a:moveTo>
                      <a:pt x="1465" y="6020"/>
                    </a:moveTo>
                    <a:cubicBezTo>
                      <a:pt x="1456" y="6020"/>
                      <a:pt x="1447" y="6022"/>
                      <a:pt x="1438" y="6026"/>
                    </a:cubicBezTo>
                    <a:cubicBezTo>
                      <a:pt x="1370" y="6026"/>
                      <a:pt x="1347" y="6095"/>
                      <a:pt x="1347" y="6140"/>
                    </a:cubicBezTo>
                    <a:lnTo>
                      <a:pt x="1530" y="6939"/>
                    </a:lnTo>
                    <a:cubicBezTo>
                      <a:pt x="1530" y="7008"/>
                      <a:pt x="1575" y="7030"/>
                      <a:pt x="1621" y="7030"/>
                    </a:cubicBezTo>
                    <a:lnTo>
                      <a:pt x="1644" y="7030"/>
                    </a:lnTo>
                    <a:cubicBezTo>
                      <a:pt x="1690" y="7008"/>
                      <a:pt x="1735" y="6962"/>
                      <a:pt x="1712" y="6916"/>
                    </a:cubicBezTo>
                    <a:lnTo>
                      <a:pt x="1553" y="6095"/>
                    </a:lnTo>
                    <a:cubicBezTo>
                      <a:pt x="1553" y="6057"/>
                      <a:pt x="1507" y="6020"/>
                      <a:pt x="1465" y="6020"/>
                    </a:cubicBezTo>
                    <a:close/>
                    <a:moveTo>
                      <a:pt x="1716" y="7230"/>
                    </a:moveTo>
                    <a:cubicBezTo>
                      <a:pt x="1707" y="7230"/>
                      <a:pt x="1698" y="7232"/>
                      <a:pt x="1690" y="7236"/>
                    </a:cubicBezTo>
                    <a:cubicBezTo>
                      <a:pt x="1621" y="7236"/>
                      <a:pt x="1598" y="7304"/>
                      <a:pt x="1598" y="7350"/>
                    </a:cubicBezTo>
                    <a:cubicBezTo>
                      <a:pt x="1667" y="7624"/>
                      <a:pt x="1712" y="7875"/>
                      <a:pt x="1781" y="8149"/>
                    </a:cubicBezTo>
                    <a:cubicBezTo>
                      <a:pt x="1781" y="8194"/>
                      <a:pt x="1826" y="8240"/>
                      <a:pt x="1872" y="8240"/>
                    </a:cubicBezTo>
                    <a:lnTo>
                      <a:pt x="1895" y="8240"/>
                    </a:lnTo>
                    <a:cubicBezTo>
                      <a:pt x="1941" y="8217"/>
                      <a:pt x="1986" y="8172"/>
                      <a:pt x="1963" y="8126"/>
                    </a:cubicBezTo>
                    <a:cubicBezTo>
                      <a:pt x="1918" y="7852"/>
                      <a:pt x="1849" y="7578"/>
                      <a:pt x="1804" y="7304"/>
                    </a:cubicBezTo>
                    <a:cubicBezTo>
                      <a:pt x="1804" y="7267"/>
                      <a:pt x="1758" y="7230"/>
                      <a:pt x="1716" y="7230"/>
                    </a:cubicBezTo>
                    <a:close/>
                    <a:moveTo>
                      <a:pt x="1966" y="8439"/>
                    </a:moveTo>
                    <a:cubicBezTo>
                      <a:pt x="1957" y="8439"/>
                      <a:pt x="1949" y="8441"/>
                      <a:pt x="1941" y="8446"/>
                    </a:cubicBezTo>
                    <a:cubicBezTo>
                      <a:pt x="1872" y="8446"/>
                      <a:pt x="1849" y="8491"/>
                      <a:pt x="1849" y="8560"/>
                    </a:cubicBezTo>
                    <a:cubicBezTo>
                      <a:pt x="1918" y="8834"/>
                      <a:pt x="1963" y="9085"/>
                      <a:pt x="2009" y="9359"/>
                    </a:cubicBezTo>
                    <a:cubicBezTo>
                      <a:pt x="2032" y="9404"/>
                      <a:pt x="2055" y="9450"/>
                      <a:pt x="2100" y="9450"/>
                    </a:cubicBezTo>
                    <a:lnTo>
                      <a:pt x="2123" y="9450"/>
                    </a:lnTo>
                    <a:cubicBezTo>
                      <a:pt x="2192" y="9427"/>
                      <a:pt x="2215" y="9381"/>
                      <a:pt x="2215" y="9313"/>
                    </a:cubicBezTo>
                    <a:cubicBezTo>
                      <a:pt x="2146" y="9062"/>
                      <a:pt x="2100" y="8788"/>
                      <a:pt x="2055" y="8514"/>
                    </a:cubicBezTo>
                    <a:cubicBezTo>
                      <a:pt x="2036" y="8477"/>
                      <a:pt x="2002" y="8439"/>
                      <a:pt x="1966" y="8439"/>
                    </a:cubicBezTo>
                    <a:close/>
                    <a:moveTo>
                      <a:pt x="2196" y="9649"/>
                    </a:moveTo>
                    <a:cubicBezTo>
                      <a:pt x="2186" y="9649"/>
                      <a:pt x="2177" y="9651"/>
                      <a:pt x="2169" y="9655"/>
                    </a:cubicBezTo>
                    <a:cubicBezTo>
                      <a:pt x="2123" y="9655"/>
                      <a:pt x="2078" y="9701"/>
                      <a:pt x="2100" y="9769"/>
                    </a:cubicBezTo>
                    <a:cubicBezTo>
                      <a:pt x="2146" y="10043"/>
                      <a:pt x="2192" y="10294"/>
                      <a:pt x="2237" y="10568"/>
                    </a:cubicBezTo>
                    <a:cubicBezTo>
                      <a:pt x="2260" y="10614"/>
                      <a:pt x="2306" y="10660"/>
                      <a:pt x="2351" y="10660"/>
                    </a:cubicBezTo>
                    <a:cubicBezTo>
                      <a:pt x="2420" y="10637"/>
                      <a:pt x="2443" y="10591"/>
                      <a:pt x="2443" y="10545"/>
                    </a:cubicBezTo>
                    <a:cubicBezTo>
                      <a:pt x="2397" y="10272"/>
                      <a:pt x="2351" y="9998"/>
                      <a:pt x="2283" y="9724"/>
                    </a:cubicBezTo>
                    <a:cubicBezTo>
                      <a:pt x="2283" y="9686"/>
                      <a:pt x="2237" y="9649"/>
                      <a:pt x="2196" y="9649"/>
                    </a:cubicBezTo>
                    <a:close/>
                    <a:moveTo>
                      <a:pt x="2432" y="10859"/>
                    </a:moveTo>
                    <a:cubicBezTo>
                      <a:pt x="2421" y="10859"/>
                      <a:pt x="2410" y="10861"/>
                      <a:pt x="2397" y="10865"/>
                    </a:cubicBezTo>
                    <a:cubicBezTo>
                      <a:pt x="2351" y="10865"/>
                      <a:pt x="2306" y="10911"/>
                      <a:pt x="2329" y="10979"/>
                    </a:cubicBezTo>
                    <a:cubicBezTo>
                      <a:pt x="2374" y="11253"/>
                      <a:pt x="2420" y="11527"/>
                      <a:pt x="2466" y="11778"/>
                    </a:cubicBezTo>
                    <a:cubicBezTo>
                      <a:pt x="2466" y="11824"/>
                      <a:pt x="2511" y="11869"/>
                      <a:pt x="2557" y="11869"/>
                    </a:cubicBezTo>
                    <a:lnTo>
                      <a:pt x="2580" y="11869"/>
                    </a:lnTo>
                    <a:cubicBezTo>
                      <a:pt x="2648" y="11846"/>
                      <a:pt x="2671" y="11801"/>
                      <a:pt x="2671" y="11755"/>
                    </a:cubicBezTo>
                    <a:cubicBezTo>
                      <a:pt x="2625" y="11481"/>
                      <a:pt x="2557" y="11207"/>
                      <a:pt x="2511" y="10933"/>
                    </a:cubicBezTo>
                    <a:cubicBezTo>
                      <a:pt x="2511" y="10896"/>
                      <a:pt x="2481" y="10859"/>
                      <a:pt x="2432" y="10859"/>
                    </a:cubicBezTo>
                    <a:close/>
                    <a:moveTo>
                      <a:pt x="2650" y="12069"/>
                    </a:moveTo>
                    <a:cubicBezTo>
                      <a:pt x="2642" y="12069"/>
                      <a:pt x="2634" y="12071"/>
                      <a:pt x="2625" y="12075"/>
                    </a:cubicBezTo>
                    <a:cubicBezTo>
                      <a:pt x="2557" y="12075"/>
                      <a:pt x="2534" y="12143"/>
                      <a:pt x="2534" y="12189"/>
                    </a:cubicBezTo>
                    <a:cubicBezTo>
                      <a:pt x="2580" y="12463"/>
                      <a:pt x="2625" y="12737"/>
                      <a:pt x="2671" y="12988"/>
                    </a:cubicBezTo>
                    <a:cubicBezTo>
                      <a:pt x="2694" y="13056"/>
                      <a:pt x="2740" y="13079"/>
                      <a:pt x="2785" y="13079"/>
                    </a:cubicBezTo>
                    <a:cubicBezTo>
                      <a:pt x="2854" y="13079"/>
                      <a:pt x="2876" y="13011"/>
                      <a:pt x="2876" y="12965"/>
                    </a:cubicBezTo>
                    <a:cubicBezTo>
                      <a:pt x="2831" y="12691"/>
                      <a:pt x="2785" y="12417"/>
                      <a:pt x="2740" y="12143"/>
                    </a:cubicBezTo>
                    <a:cubicBezTo>
                      <a:pt x="2721" y="12106"/>
                      <a:pt x="2687" y="12069"/>
                      <a:pt x="2650" y="12069"/>
                    </a:cubicBezTo>
                    <a:close/>
                    <a:moveTo>
                      <a:pt x="2831" y="13284"/>
                    </a:moveTo>
                    <a:cubicBezTo>
                      <a:pt x="2785" y="13284"/>
                      <a:pt x="2740" y="13353"/>
                      <a:pt x="2740" y="13399"/>
                    </a:cubicBezTo>
                    <a:cubicBezTo>
                      <a:pt x="2785" y="13672"/>
                      <a:pt x="2831" y="13946"/>
                      <a:pt x="2876" y="14220"/>
                    </a:cubicBezTo>
                    <a:cubicBezTo>
                      <a:pt x="2876" y="14266"/>
                      <a:pt x="2922" y="14289"/>
                      <a:pt x="2968" y="14289"/>
                    </a:cubicBezTo>
                    <a:lnTo>
                      <a:pt x="2991" y="14289"/>
                    </a:lnTo>
                    <a:cubicBezTo>
                      <a:pt x="3036" y="14289"/>
                      <a:pt x="3082" y="14243"/>
                      <a:pt x="3082" y="14175"/>
                    </a:cubicBezTo>
                    <a:cubicBezTo>
                      <a:pt x="3036" y="13924"/>
                      <a:pt x="2991" y="13650"/>
                      <a:pt x="2945" y="13376"/>
                    </a:cubicBezTo>
                    <a:cubicBezTo>
                      <a:pt x="2945" y="13307"/>
                      <a:pt x="2876" y="13284"/>
                      <a:pt x="2831" y="1328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5" name="Google Shape;5455;p64"/>
              <p:cNvSpPr/>
              <p:nvPr/>
            </p:nvSpPr>
            <p:spPr>
              <a:xfrm>
                <a:off x="1171964" y="4632190"/>
                <a:ext cx="10152" cy="21929"/>
              </a:xfrm>
              <a:custGeom>
                <a:avLst/>
                <a:gdLst/>
                <a:ahLst/>
                <a:cxnLst/>
                <a:rect l="l" t="t" r="r" b="b"/>
                <a:pathLst>
                  <a:path w="275" h="594" extrusionOk="0">
                    <a:moveTo>
                      <a:pt x="91" y="0"/>
                    </a:moveTo>
                    <a:cubicBezTo>
                      <a:pt x="46" y="0"/>
                      <a:pt x="0" y="69"/>
                      <a:pt x="23" y="114"/>
                    </a:cubicBezTo>
                    <a:lnTo>
                      <a:pt x="69" y="502"/>
                    </a:lnTo>
                    <a:cubicBezTo>
                      <a:pt x="69" y="571"/>
                      <a:pt x="114" y="594"/>
                      <a:pt x="160" y="594"/>
                    </a:cubicBezTo>
                    <a:lnTo>
                      <a:pt x="183" y="594"/>
                    </a:lnTo>
                    <a:cubicBezTo>
                      <a:pt x="251" y="594"/>
                      <a:pt x="274" y="548"/>
                      <a:pt x="274" y="480"/>
                    </a:cubicBezTo>
                    <a:lnTo>
                      <a:pt x="206" y="92"/>
                    </a:lnTo>
                    <a:cubicBezTo>
                      <a:pt x="206" y="23"/>
                      <a:pt x="160" y="0"/>
                      <a:pt x="91" y="0"/>
                    </a:cubicBezTo>
                    <a:close/>
                  </a:path>
                </a:pathLst>
              </a:custGeom>
              <a:solidFill>
                <a:srgbClr val="784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6" name="Google Shape;5456;p64"/>
              <p:cNvSpPr/>
              <p:nvPr/>
            </p:nvSpPr>
            <p:spPr>
              <a:xfrm>
                <a:off x="603988" y="3977421"/>
                <a:ext cx="1045910" cy="737796"/>
              </a:xfrm>
              <a:custGeom>
                <a:avLst/>
                <a:gdLst/>
                <a:ahLst/>
                <a:cxnLst/>
                <a:rect l="l" t="t" r="r" b="b"/>
                <a:pathLst>
                  <a:path w="28331" h="19985" extrusionOk="0">
                    <a:moveTo>
                      <a:pt x="23928" y="347"/>
                    </a:moveTo>
                    <a:cubicBezTo>
                      <a:pt x="24397" y="347"/>
                      <a:pt x="24769" y="499"/>
                      <a:pt x="25063" y="1074"/>
                    </a:cubicBezTo>
                    <a:cubicBezTo>
                      <a:pt x="25679" y="2306"/>
                      <a:pt x="25839" y="4132"/>
                      <a:pt x="26181" y="5456"/>
                    </a:cubicBezTo>
                    <a:cubicBezTo>
                      <a:pt x="26979" y="8783"/>
                      <a:pt x="27731" y="12133"/>
                      <a:pt x="28097" y="15529"/>
                    </a:cubicBezTo>
                    <a:lnTo>
                      <a:pt x="28097" y="15529"/>
                    </a:lnTo>
                    <a:cubicBezTo>
                      <a:pt x="27857" y="16414"/>
                      <a:pt x="25061" y="16732"/>
                      <a:pt x="24355" y="16914"/>
                    </a:cubicBezTo>
                    <a:cubicBezTo>
                      <a:pt x="22233" y="17439"/>
                      <a:pt x="20064" y="17873"/>
                      <a:pt x="17896" y="18261"/>
                    </a:cubicBezTo>
                    <a:cubicBezTo>
                      <a:pt x="14814" y="18786"/>
                      <a:pt x="11687" y="19174"/>
                      <a:pt x="8560" y="19402"/>
                    </a:cubicBezTo>
                    <a:cubicBezTo>
                      <a:pt x="7397" y="19492"/>
                      <a:pt x="6122" y="19680"/>
                      <a:pt x="4922" y="19680"/>
                    </a:cubicBezTo>
                    <a:cubicBezTo>
                      <a:pt x="4591" y="19680"/>
                      <a:pt x="4265" y="19665"/>
                      <a:pt x="3950" y="19631"/>
                    </a:cubicBezTo>
                    <a:cubicBezTo>
                      <a:pt x="2375" y="19448"/>
                      <a:pt x="2329" y="18946"/>
                      <a:pt x="2055" y="17645"/>
                    </a:cubicBezTo>
                    <a:cubicBezTo>
                      <a:pt x="1530" y="15020"/>
                      <a:pt x="1096" y="12372"/>
                      <a:pt x="777" y="9725"/>
                    </a:cubicBezTo>
                    <a:cubicBezTo>
                      <a:pt x="640" y="8652"/>
                      <a:pt x="229" y="5319"/>
                      <a:pt x="366" y="4840"/>
                    </a:cubicBezTo>
                    <a:cubicBezTo>
                      <a:pt x="571" y="4132"/>
                      <a:pt x="2009" y="4155"/>
                      <a:pt x="2808" y="3973"/>
                    </a:cubicBezTo>
                    <a:cubicBezTo>
                      <a:pt x="8378" y="2763"/>
                      <a:pt x="13993" y="1690"/>
                      <a:pt x="19631" y="891"/>
                    </a:cubicBezTo>
                    <a:cubicBezTo>
                      <a:pt x="20681" y="754"/>
                      <a:pt x="21731" y="617"/>
                      <a:pt x="22781" y="480"/>
                    </a:cubicBezTo>
                    <a:cubicBezTo>
                      <a:pt x="23216" y="424"/>
                      <a:pt x="23596" y="347"/>
                      <a:pt x="23928" y="347"/>
                    </a:cubicBezTo>
                    <a:close/>
                    <a:moveTo>
                      <a:pt x="24926" y="1"/>
                    </a:moveTo>
                    <a:cubicBezTo>
                      <a:pt x="16572" y="914"/>
                      <a:pt x="8264" y="2466"/>
                      <a:pt x="92" y="4361"/>
                    </a:cubicBezTo>
                    <a:cubicBezTo>
                      <a:pt x="47" y="4361"/>
                      <a:pt x="1" y="4406"/>
                      <a:pt x="1" y="4452"/>
                    </a:cubicBezTo>
                    <a:cubicBezTo>
                      <a:pt x="366" y="8971"/>
                      <a:pt x="937" y="13468"/>
                      <a:pt x="1873" y="17896"/>
                    </a:cubicBezTo>
                    <a:cubicBezTo>
                      <a:pt x="2032" y="18535"/>
                      <a:pt x="2032" y="19471"/>
                      <a:pt x="2649" y="19813"/>
                    </a:cubicBezTo>
                    <a:cubicBezTo>
                      <a:pt x="2890" y="19941"/>
                      <a:pt x="3265" y="19985"/>
                      <a:pt x="3688" y="19985"/>
                    </a:cubicBezTo>
                    <a:cubicBezTo>
                      <a:pt x="4546" y="19985"/>
                      <a:pt x="5598" y="19806"/>
                      <a:pt x="6118" y="19790"/>
                    </a:cubicBezTo>
                    <a:cubicBezTo>
                      <a:pt x="7488" y="19722"/>
                      <a:pt x="8880" y="19631"/>
                      <a:pt x="10272" y="19494"/>
                    </a:cubicBezTo>
                    <a:cubicBezTo>
                      <a:pt x="14495" y="19106"/>
                      <a:pt x="18695" y="18444"/>
                      <a:pt x="22849" y="17485"/>
                    </a:cubicBezTo>
                    <a:cubicBezTo>
                      <a:pt x="24173" y="17188"/>
                      <a:pt x="25497" y="16869"/>
                      <a:pt x="26821" y="16504"/>
                    </a:cubicBezTo>
                    <a:cubicBezTo>
                      <a:pt x="27437" y="16321"/>
                      <a:pt x="28144" y="16275"/>
                      <a:pt x="28327" y="15568"/>
                    </a:cubicBezTo>
                    <a:cubicBezTo>
                      <a:pt x="28330" y="15548"/>
                      <a:pt x="28329" y="15529"/>
                      <a:pt x="28324" y="15513"/>
                    </a:cubicBezTo>
                    <a:lnTo>
                      <a:pt x="28324" y="15513"/>
                    </a:lnTo>
                    <a:cubicBezTo>
                      <a:pt x="27773" y="10274"/>
                      <a:pt x="26361" y="5172"/>
                      <a:pt x="25040" y="92"/>
                    </a:cubicBezTo>
                    <a:cubicBezTo>
                      <a:pt x="25017" y="47"/>
                      <a:pt x="24972" y="1"/>
                      <a:pt x="249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7" name="Google Shape;5457;p64"/>
              <p:cNvSpPr/>
              <p:nvPr/>
            </p:nvSpPr>
            <p:spPr>
              <a:xfrm>
                <a:off x="591363" y="3848431"/>
                <a:ext cx="941285" cy="302797"/>
              </a:xfrm>
              <a:custGeom>
                <a:avLst/>
                <a:gdLst/>
                <a:ahLst/>
                <a:cxnLst/>
                <a:rect l="l" t="t" r="r" b="b"/>
                <a:pathLst>
                  <a:path w="25497" h="8202" extrusionOk="0">
                    <a:moveTo>
                      <a:pt x="24147" y="1"/>
                    </a:moveTo>
                    <a:cubicBezTo>
                      <a:pt x="24133" y="1"/>
                      <a:pt x="24119" y="1"/>
                      <a:pt x="24104" y="3"/>
                    </a:cubicBezTo>
                    <a:cubicBezTo>
                      <a:pt x="13079" y="231"/>
                      <a:pt x="2557" y="2194"/>
                      <a:pt x="411" y="2605"/>
                    </a:cubicBezTo>
                    <a:cubicBezTo>
                      <a:pt x="183" y="2650"/>
                      <a:pt x="0" y="2856"/>
                      <a:pt x="0" y="3107"/>
                    </a:cubicBezTo>
                    <a:cubicBezTo>
                      <a:pt x="0" y="4773"/>
                      <a:pt x="69" y="6439"/>
                      <a:pt x="183" y="8037"/>
                    </a:cubicBezTo>
                    <a:cubicBezTo>
                      <a:pt x="183" y="8137"/>
                      <a:pt x="252" y="8201"/>
                      <a:pt x="346" y="8201"/>
                    </a:cubicBezTo>
                    <a:cubicBezTo>
                      <a:pt x="359" y="8201"/>
                      <a:pt x="374" y="8200"/>
                      <a:pt x="389" y="8197"/>
                    </a:cubicBezTo>
                    <a:cubicBezTo>
                      <a:pt x="4520" y="7238"/>
                      <a:pt x="15362" y="4864"/>
                      <a:pt x="25337" y="3769"/>
                    </a:cubicBezTo>
                    <a:cubicBezTo>
                      <a:pt x="25428" y="3769"/>
                      <a:pt x="25496" y="3655"/>
                      <a:pt x="25474" y="3563"/>
                    </a:cubicBezTo>
                    <a:cubicBezTo>
                      <a:pt x="25085" y="2057"/>
                      <a:pt x="24766" y="916"/>
                      <a:pt x="24606" y="368"/>
                    </a:cubicBezTo>
                    <a:cubicBezTo>
                      <a:pt x="24542" y="154"/>
                      <a:pt x="24358" y="1"/>
                      <a:pt x="241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8" name="Google Shape;5458;p64"/>
              <p:cNvSpPr/>
              <p:nvPr/>
            </p:nvSpPr>
            <p:spPr>
              <a:xfrm>
                <a:off x="591363" y="3942054"/>
                <a:ext cx="53973" cy="182040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4931" extrusionOk="0">
                    <a:moveTo>
                      <a:pt x="754" y="0"/>
                    </a:moveTo>
                    <a:cubicBezTo>
                      <a:pt x="640" y="23"/>
                      <a:pt x="503" y="46"/>
                      <a:pt x="411" y="69"/>
                    </a:cubicBezTo>
                    <a:cubicBezTo>
                      <a:pt x="183" y="114"/>
                      <a:pt x="0" y="320"/>
                      <a:pt x="0" y="571"/>
                    </a:cubicBezTo>
                    <a:cubicBezTo>
                      <a:pt x="0" y="2032"/>
                      <a:pt x="46" y="3515"/>
                      <a:pt x="137" y="4931"/>
                    </a:cubicBezTo>
                    <a:cubicBezTo>
                      <a:pt x="274" y="4885"/>
                      <a:pt x="389" y="4839"/>
                      <a:pt x="503" y="4748"/>
                    </a:cubicBezTo>
                    <a:cubicBezTo>
                      <a:pt x="959" y="4428"/>
                      <a:pt x="1256" y="3789"/>
                      <a:pt x="1302" y="3082"/>
                    </a:cubicBezTo>
                    <a:cubicBezTo>
                      <a:pt x="1324" y="2808"/>
                      <a:pt x="1461" y="594"/>
                      <a:pt x="7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9" name="Google Shape;5459;p64"/>
              <p:cNvSpPr/>
              <p:nvPr/>
            </p:nvSpPr>
            <p:spPr>
              <a:xfrm>
                <a:off x="571981" y="3843152"/>
                <a:ext cx="980049" cy="310587"/>
              </a:xfrm>
              <a:custGeom>
                <a:avLst/>
                <a:gdLst/>
                <a:ahLst/>
                <a:cxnLst/>
                <a:rect l="l" t="t" r="r" b="b"/>
                <a:pathLst>
                  <a:path w="26547" h="8413" extrusionOk="0">
                    <a:moveTo>
                      <a:pt x="23307" y="165"/>
                    </a:moveTo>
                    <a:cubicBezTo>
                      <a:pt x="24106" y="165"/>
                      <a:pt x="24776" y="253"/>
                      <a:pt x="25014" y="524"/>
                    </a:cubicBezTo>
                    <a:lnTo>
                      <a:pt x="25014" y="524"/>
                    </a:lnTo>
                    <a:cubicBezTo>
                      <a:pt x="25015" y="527"/>
                      <a:pt x="25016" y="531"/>
                      <a:pt x="25017" y="534"/>
                    </a:cubicBezTo>
                    <a:cubicBezTo>
                      <a:pt x="25268" y="1401"/>
                      <a:pt x="25930" y="3318"/>
                      <a:pt x="25565" y="3684"/>
                    </a:cubicBezTo>
                    <a:cubicBezTo>
                      <a:pt x="25177" y="4094"/>
                      <a:pt x="22712" y="4186"/>
                      <a:pt x="21707" y="4323"/>
                    </a:cubicBezTo>
                    <a:cubicBezTo>
                      <a:pt x="19014" y="4688"/>
                      <a:pt x="16343" y="5122"/>
                      <a:pt x="13673" y="5601"/>
                    </a:cubicBezTo>
                    <a:cubicBezTo>
                      <a:pt x="11231" y="6035"/>
                      <a:pt x="8788" y="6514"/>
                      <a:pt x="6369" y="7016"/>
                    </a:cubicBezTo>
                    <a:cubicBezTo>
                      <a:pt x="5342" y="7244"/>
                      <a:pt x="4337" y="7450"/>
                      <a:pt x="3333" y="7678"/>
                    </a:cubicBezTo>
                    <a:cubicBezTo>
                      <a:pt x="2994" y="7758"/>
                      <a:pt x="1870" y="8186"/>
                      <a:pt x="1348" y="8186"/>
                    </a:cubicBezTo>
                    <a:cubicBezTo>
                      <a:pt x="1273" y="8186"/>
                      <a:pt x="1211" y="8178"/>
                      <a:pt x="1165" y="8157"/>
                    </a:cubicBezTo>
                    <a:cubicBezTo>
                      <a:pt x="389" y="7815"/>
                      <a:pt x="503" y="4688"/>
                      <a:pt x="640" y="3958"/>
                    </a:cubicBezTo>
                    <a:cubicBezTo>
                      <a:pt x="891" y="2656"/>
                      <a:pt x="1302" y="2793"/>
                      <a:pt x="2260" y="2611"/>
                    </a:cubicBezTo>
                    <a:cubicBezTo>
                      <a:pt x="4018" y="2291"/>
                      <a:pt x="5798" y="2017"/>
                      <a:pt x="7578" y="1743"/>
                    </a:cubicBezTo>
                    <a:cubicBezTo>
                      <a:pt x="10181" y="1378"/>
                      <a:pt x="12783" y="1059"/>
                      <a:pt x="15385" y="808"/>
                    </a:cubicBezTo>
                    <a:cubicBezTo>
                      <a:pt x="16777" y="671"/>
                      <a:pt x="18169" y="557"/>
                      <a:pt x="19562" y="465"/>
                    </a:cubicBezTo>
                    <a:cubicBezTo>
                      <a:pt x="20107" y="437"/>
                      <a:pt x="21905" y="165"/>
                      <a:pt x="23307" y="165"/>
                    </a:cubicBezTo>
                    <a:close/>
                    <a:moveTo>
                      <a:pt x="23369" y="0"/>
                    </a:moveTo>
                    <a:cubicBezTo>
                      <a:pt x="22106" y="0"/>
                      <a:pt x="20796" y="163"/>
                      <a:pt x="19562" y="237"/>
                    </a:cubicBezTo>
                    <a:cubicBezTo>
                      <a:pt x="16663" y="420"/>
                      <a:pt x="13787" y="716"/>
                      <a:pt x="10911" y="1059"/>
                    </a:cubicBezTo>
                    <a:cubicBezTo>
                      <a:pt x="8834" y="1333"/>
                      <a:pt x="6757" y="1629"/>
                      <a:pt x="4680" y="1972"/>
                    </a:cubicBezTo>
                    <a:cubicBezTo>
                      <a:pt x="3653" y="2132"/>
                      <a:pt x="1849" y="2109"/>
                      <a:pt x="914" y="2634"/>
                    </a:cubicBezTo>
                    <a:cubicBezTo>
                      <a:pt x="525" y="2862"/>
                      <a:pt x="594" y="2839"/>
                      <a:pt x="411" y="3227"/>
                    </a:cubicBezTo>
                    <a:cubicBezTo>
                      <a:pt x="0" y="4209"/>
                      <a:pt x="434" y="6423"/>
                      <a:pt x="548" y="7495"/>
                    </a:cubicBezTo>
                    <a:cubicBezTo>
                      <a:pt x="618" y="8202"/>
                      <a:pt x="678" y="8413"/>
                      <a:pt x="966" y="8413"/>
                    </a:cubicBezTo>
                    <a:cubicBezTo>
                      <a:pt x="1152" y="8413"/>
                      <a:pt x="1433" y="8324"/>
                      <a:pt x="1872" y="8226"/>
                    </a:cubicBezTo>
                    <a:cubicBezTo>
                      <a:pt x="6574" y="7176"/>
                      <a:pt x="11276" y="6240"/>
                      <a:pt x="16024" y="5441"/>
                    </a:cubicBezTo>
                    <a:cubicBezTo>
                      <a:pt x="17599" y="5167"/>
                      <a:pt x="19174" y="4916"/>
                      <a:pt x="20749" y="4688"/>
                    </a:cubicBezTo>
                    <a:cubicBezTo>
                      <a:pt x="21753" y="4551"/>
                      <a:pt x="22780" y="4391"/>
                      <a:pt x="23807" y="4277"/>
                    </a:cubicBezTo>
                    <a:cubicBezTo>
                      <a:pt x="24104" y="4231"/>
                      <a:pt x="25633" y="4254"/>
                      <a:pt x="25884" y="4026"/>
                    </a:cubicBezTo>
                    <a:cubicBezTo>
                      <a:pt x="26546" y="3410"/>
                      <a:pt x="25474" y="1310"/>
                      <a:pt x="25245" y="465"/>
                    </a:cubicBezTo>
                    <a:cubicBezTo>
                      <a:pt x="25236" y="436"/>
                      <a:pt x="25218" y="417"/>
                      <a:pt x="25196" y="405"/>
                    </a:cubicBezTo>
                    <a:lnTo>
                      <a:pt x="25196" y="405"/>
                    </a:lnTo>
                    <a:cubicBezTo>
                      <a:pt x="24918" y="13"/>
                      <a:pt x="24795" y="76"/>
                      <a:pt x="24264" y="32"/>
                    </a:cubicBezTo>
                    <a:cubicBezTo>
                      <a:pt x="23969" y="10"/>
                      <a:pt x="23670" y="0"/>
                      <a:pt x="233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0" name="Google Shape;5460;p64"/>
              <p:cNvSpPr/>
              <p:nvPr/>
            </p:nvSpPr>
            <p:spPr>
              <a:xfrm>
                <a:off x="523102" y="3944195"/>
                <a:ext cx="109571" cy="170522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4619" extrusionOk="0">
                    <a:moveTo>
                      <a:pt x="2177" y="1"/>
                    </a:moveTo>
                    <a:cubicBezTo>
                      <a:pt x="1632" y="1"/>
                      <a:pt x="866" y="1210"/>
                      <a:pt x="389" y="2316"/>
                    </a:cubicBezTo>
                    <a:cubicBezTo>
                      <a:pt x="1" y="3252"/>
                      <a:pt x="160" y="4348"/>
                      <a:pt x="1165" y="4576"/>
                    </a:cubicBezTo>
                    <a:cubicBezTo>
                      <a:pt x="1281" y="4605"/>
                      <a:pt x="1393" y="4619"/>
                      <a:pt x="1499" y="4619"/>
                    </a:cubicBezTo>
                    <a:cubicBezTo>
                      <a:pt x="2310" y="4619"/>
                      <a:pt x="2816" y="3820"/>
                      <a:pt x="2877" y="2932"/>
                    </a:cubicBezTo>
                    <a:cubicBezTo>
                      <a:pt x="2968" y="1631"/>
                      <a:pt x="2808" y="148"/>
                      <a:pt x="2260" y="11"/>
                    </a:cubicBezTo>
                    <a:cubicBezTo>
                      <a:pt x="2233" y="4"/>
                      <a:pt x="2205" y="1"/>
                      <a:pt x="21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1" name="Google Shape;5461;p64"/>
              <p:cNvSpPr/>
              <p:nvPr/>
            </p:nvSpPr>
            <p:spPr>
              <a:xfrm>
                <a:off x="576189" y="3952169"/>
                <a:ext cx="35441" cy="22446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08" extrusionOk="0">
                    <a:moveTo>
                      <a:pt x="640" y="0"/>
                    </a:moveTo>
                    <a:cubicBezTo>
                      <a:pt x="503" y="0"/>
                      <a:pt x="1" y="388"/>
                      <a:pt x="46" y="525"/>
                    </a:cubicBezTo>
                    <a:cubicBezTo>
                      <a:pt x="65" y="583"/>
                      <a:pt x="185" y="608"/>
                      <a:pt x="325" y="608"/>
                    </a:cubicBezTo>
                    <a:cubicBezTo>
                      <a:pt x="520" y="608"/>
                      <a:pt x="756" y="559"/>
                      <a:pt x="822" y="480"/>
                    </a:cubicBezTo>
                    <a:cubicBezTo>
                      <a:pt x="959" y="365"/>
                      <a:pt x="754" y="23"/>
                      <a:pt x="640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2" name="Google Shape;5462;p64"/>
              <p:cNvSpPr/>
              <p:nvPr/>
            </p:nvSpPr>
            <p:spPr>
              <a:xfrm>
                <a:off x="520592" y="3940319"/>
                <a:ext cx="122160" cy="178644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4839" extrusionOk="0">
                    <a:moveTo>
                      <a:pt x="2293" y="229"/>
                    </a:moveTo>
                    <a:cubicBezTo>
                      <a:pt x="2305" y="229"/>
                      <a:pt x="2316" y="229"/>
                      <a:pt x="2328" y="230"/>
                    </a:cubicBezTo>
                    <a:lnTo>
                      <a:pt x="2328" y="230"/>
                    </a:lnTo>
                    <a:cubicBezTo>
                      <a:pt x="2940" y="569"/>
                      <a:pt x="2853" y="1910"/>
                      <a:pt x="2853" y="2467"/>
                    </a:cubicBezTo>
                    <a:cubicBezTo>
                      <a:pt x="2833" y="3299"/>
                      <a:pt x="2603" y="4605"/>
                      <a:pt x="1577" y="4605"/>
                    </a:cubicBezTo>
                    <a:cubicBezTo>
                      <a:pt x="1478" y="4605"/>
                      <a:pt x="1371" y="4593"/>
                      <a:pt x="1256" y="4567"/>
                    </a:cubicBezTo>
                    <a:cubicBezTo>
                      <a:pt x="91" y="4316"/>
                      <a:pt x="320" y="2992"/>
                      <a:pt x="685" y="2216"/>
                    </a:cubicBezTo>
                    <a:cubicBezTo>
                      <a:pt x="932" y="1654"/>
                      <a:pt x="1533" y="229"/>
                      <a:pt x="2293" y="229"/>
                    </a:cubicBezTo>
                    <a:close/>
                    <a:moveTo>
                      <a:pt x="2291" y="1"/>
                    </a:moveTo>
                    <a:cubicBezTo>
                      <a:pt x="1306" y="1"/>
                      <a:pt x="568" y="1791"/>
                      <a:pt x="320" y="2512"/>
                    </a:cubicBezTo>
                    <a:cubicBezTo>
                      <a:pt x="0" y="3380"/>
                      <a:pt x="137" y="4544"/>
                      <a:pt x="1210" y="4795"/>
                    </a:cubicBezTo>
                    <a:cubicBezTo>
                      <a:pt x="1327" y="4825"/>
                      <a:pt x="1440" y="4839"/>
                      <a:pt x="1548" y="4839"/>
                    </a:cubicBezTo>
                    <a:cubicBezTo>
                      <a:pt x="2347" y="4839"/>
                      <a:pt x="2895" y="4073"/>
                      <a:pt x="3036" y="3289"/>
                    </a:cubicBezTo>
                    <a:cubicBezTo>
                      <a:pt x="3149" y="2517"/>
                      <a:pt x="3308" y="436"/>
                      <a:pt x="2412" y="31"/>
                    </a:cubicBezTo>
                    <a:lnTo>
                      <a:pt x="2412" y="31"/>
                    </a:lnTo>
                    <a:cubicBezTo>
                      <a:pt x="2392" y="13"/>
                      <a:pt x="2364" y="2"/>
                      <a:pt x="2328" y="2"/>
                    </a:cubicBezTo>
                    <a:cubicBezTo>
                      <a:pt x="2316" y="1"/>
                      <a:pt x="2304" y="1"/>
                      <a:pt x="229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463" name="Google Shape;5463;p64"/>
          <p:cNvGrpSpPr/>
          <p:nvPr/>
        </p:nvGrpSpPr>
        <p:grpSpPr>
          <a:xfrm>
            <a:off x="7392255" y="449764"/>
            <a:ext cx="1426618" cy="1209393"/>
            <a:chOff x="7392255" y="449764"/>
            <a:chExt cx="1426618" cy="1209393"/>
          </a:xfrm>
        </p:grpSpPr>
        <p:grpSp>
          <p:nvGrpSpPr>
            <p:cNvPr id="5464" name="Google Shape;5464;p64"/>
            <p:cNvGrpSpPr/>
            <p:nvPr/>
          </p:nvGrpSpPr>
          <p:grpSpPr>
            <a:xfrm>
              <a:off x="7392255" y="449764"/>
              <a:ext cx="1426618" cy="1209393"/>
              <a:chOff x="7392255" y="449764"/>
              <a:chExt cx="1426618" cy="1209393"/>
            </a:xfrm>
          </p:grpSpPr>
          <p:grpSp>
            <p:nvGrpSpPr>
              <p:cNvPr id="5465" name="Google Shape;5465;p64"/>
              <p:cNvGrpSpPr/>
              <p:nvPr/>
            </p:nvGrpSpPr>
            <p:grpSpPr>
              <a:xfrm>
                <a:off x="7468415" y="482778"/>
                <a:ext cx="1350457" cy="1176379"/>
                <a:chOff x="7468415" y="482778"/>
                <a:chExt cx="1350457" cy="1176379"/>
              </a:xfrm>
            </p:grpSpPr>
            <p:grpSp>
              <p:nvGrpSpPr>
                <p:cNvPr id="5466" name="Google Shape;5466;p64"/>
                <p:cNvGrpSpPr/>
                <p:nvPr/>
              </p:nvGrpSpPr>
              <p:grpSpPr>
                <a:xfrm>
                  <a:off x="7468415" y="482778"/>
                  <a:ext cx="1350457" cy="932700"/>
                  <a:chOff x="7392255" y="449764"/>
                  <a:chExt cx="1350457" cy="932700"/>
                </a:xfrm>
              </p:grpSpPr>
              <p:sp>
                <p:nvSpPr>
                  <p:cNvPr id="5467" name="Google Shape;5467;p64"/>
                  <p:cNvSpPr/>
                  <p:nvPr/>
                </p:nvSpPr>
                <p:spPr>
                  <a:xfrm>
                    <a:off x="7627771" y="559179"/>
                    <a:ext cx="90189" cy="894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3" h="2422" extrusionOk="0">
                        <a:moveTo>
                          <a:pt x="1210" y="0"/>
                        </a:moveTo>
                        <a:cubicBezTo>
                          <a:pt x="776" y="0"/>
                          <a:pt x="0" y="776"/>
                          <a:pt x="0" y="1210"/>
                        </a:cubicBezTo>
                        <a:cubicBezTo>
                          <a:pt x="0" y="1632"/>
                          <a:pt x="735" y="2421"/>
                          <a:pt x="1174" y="2421"/>
                        </a:cubicBezTo>
                        <a:cubicBezTo>
                          <a:pt x="1186" y="2421"/>
                          <a:pt x="1198" y="2421"/>
                          <a:pt x="1210" y="2419"/>
                        </a:cubicBezTo>
                        <a:cubicBezTo>
                          <a:pt x="1621" y="2374"/>
                          <a:pt x="2374" y="1643"/>
                          <a:pt x="2397" y="1210"/>
                        </a:cubicBezTo>
                        <a:cubicBezTo>
                          <a:pt x="2442" y="776"/>
                          <a:pt x="1621" y="0"/>
                          <a:pt x="121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68" name="Google Shape;5468;p64"/>
                  <p:cNvSpPr/>
                  <p:nvPr/>
                </p:nvSpPr>
                <p:spPr>
                  <a:xfrm>
                    <a:off x="7397499" y="452058"/>
                    <a:ext cx="1328850" cy="920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706" h="36519" extrusionOk="0">
                        <a:moveTo>
                          <a:pt x="34635" y="1"/>
                        </a:moveTo>
                        <a:cubicBezTo>
                          <a:pt x="34598" y="1"/>
                          <a:pt x="34560" y="3"/>
                          <a:pt x="34522" y="8"/>
                        </a:cubicBezTo>
                        <a:cubicBezTo>
                          <a:pt x="31484" y="381"/>
                          <a:pt x="16294" y="2362"/>
                          <a:pt x="3021" y="6250"/>
                        </a:cubicBezTo>
                        <a:cubicBezTo>
                          <a:pt x="3021" y="6250"/>
                          <a:pt x="1106" y="8819"/>
                          <a:pt x="0" y="12352"/>
                        </a:cubicBezTo>
                        <a:lnTo>
                          <a:pt x="22734" y="36519"/>
                        </a:lnTo>
                        <a:cubicBezTo>
                          <a:pt x="24043" y="34677"/>
                          <a:pt x="25813" y="30761"/>
                          <a:pt x="25813" y="30761"/>
                        </a:cubicBezTo>
                        <a:cubicBezTo>
                          <a:pt x="35839" y="29999"/>
                          <a:pt x="47970" y="27284"/>
                          <a:pt x="51806" y="26383"/>
                        </a:cubicBezTo>
                        <a:cubicBezTo>
                          <a:pt x="52420" y="26239"/>
                          <a:pt x="52706" y="25536"/>
                          <a:pt x="52366" y="25005"/>
                        </a:cubicBezTo>
                        <a:cubicBezTo>
                          <a:pt x="49177" y="20017"/>
                          <a:pt x="37449" y="3327"/>
                          <a:pt x="35380" y="387"/>
                        </a:cubicBezTo>
                        <a:cubicBezTo>
                          <a:pt x="35208" y="141"/>
                          <a:pt x="34930" y="1"/>
                          <a:pt x="3463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69" name="Google Shape;5469;p64"/>
                  <p:cNvSpPr/>
                  <p:nvPr/>
                </p:nvSpPr>
                <p:spPr>
                  <a:xfrm>
                    <a:off x="7397499" y="452058"/>
                    <a:ext cx="1328850" cy="920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2706" h="36519" extrusionOk="0">
                        <a:moveTo>
                          <a:pt x="34635" y="1"/>
                        </a:moveTo>
                        <a:cubicBezTo>
                          <a:pt x="34598" y="1"/>
                          <a:pt x="34560" y="3"/>
                          <a:pt x="34522" y="8"/>
                        </a:cubicBezTo>
                        <a:cubicBezTo>
                          <a:pt x="31484" y="381"/>
                          <a:pt x="16294" y="2362"/>
                          <a:pt x="3021" y="6250"/>
                        </a:cubicBezTo>
                        <a:cubicBezTo>
                          <a:pt x="3021" y="6250"/>
                          <a:pt x="1106" y="8819"/>
                          <a:pt x="0" y="12352"/>
                        </a:cubicBezTo>
                        <a:lnTo>
                          <a:pt x="22734" y="36519"/>
                        </a:lnTo>
                        <a:cubicBezTo>
                          <a:pt x="24043" y="34677"/>
                          <a:pt x="25813" y="30761"/>
                          <a:pt x="25813" y="30761"/>
                        </a:cubicBezTo>
                        <a:cubicBezTo>
                          <a:pt x="35839" y="29999"/>
                          <a:pt x="47970" y="27284"/>
                          <a:pt x="51806" y="26383"/>
                        </a:cubicBezTo>
                        <a:cubicBezTo>
                          <a:pt x="52420" y="26239"/>
                          <a:pt x="52706" y="25536"/>
                          <a:pt x="52366" y="25005"/>
                        </a:cubicBezTo>
                        <a:cubicBezTo>
                          <a:pt x="49177" y="20017"/>
                          <a:pt x="37449" y="3327"/>
                          <a:pt x="35380" y="387"/>
                        </a:cubicBezTo>
                        <a:cubicBezTo>
                          <a:pt x="35208" y="141"/>
                          <a:pt x="34930" y="1"/>
                          <a:pt x="3463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0" name="Google Shape;5470;p64"/>
                  <p:cNvSpPr/>
                  <p:nvPr/>
                </p:nvSpPr>
                <p:spPr>
                  <a:xfrm>
                    <a:off x="7397499" y="609601"/>
                    <a:ext cx="650810" cy="7631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813" h="30270" extrusionOk="0">
                        <a:moveTo>
                          <a:pt x="3021" y="1"/>
                        </a:moveTo>
                        <a:cubicBezTo>
                          <a:pt x="3021" y="1"/>
                          <a:pt x="1106" y="2570"/>
                          <a:pt x="0" y="6103"/>
                        </a:cubicBezTo>
                        <a:lnTo>
                          <a:pt x="22734" y="30270"/>
                        </a:lnTo>
                        <a:cubicBezTo>
                          <a:pt x="24043" y="28428"/>
                          <a:pt x="25813" y="24512"/>
                          <a:pt x="25813" y="24512"/>
                        </a:cubicBezTo>
                        <a:cubicBezTo>
                          <a:pt x="16321" y="15796"/>
                          <a:pt x="3021" y="1"/>
                          <a:pt x="302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1" name="Google Shape;5471;p64"/>
                  <p:cNvSpPr/>
                  <p:nvPr/>
                </p:nvSpPr>
                <p:spPr>
                  <a:xfrm>
                    <a:off x="7392255" y="449764"/>
                    <a:ext cx="1350457" cy="782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63" h="31025" extrusionOk="0">
                        <a:moveTo>
                          <a:pt x="34355" y="0"/>
                        </a:moveTo>
                        <a:cubicBezTo>
                          <a:pt x="33910" y="0"/>
                          <a:pt x="33389" y="97"/>
                          <a:pt x="32703" y="190"/>
                        </a:cubicBezTo>
                        <a:cubicBezTo>
                          <a:pt x="29382" y="637"/>
                          <a:pt x="26071" y="1155"/>
                          <a:pt x="22772" y="1737"/>
                        </a:cubicBezTo>
                        <a:cubicBezTo>
                          <a:pt x="17155" y="2727"/>
                          <a:pt x="11562" y="3893"/>
                          <a:pt x="6052" y="5372"/>
                        </a:cubicBezTo>
                        <a:cubicBezTo>
                          <a:pt x="4830" y="5699"/>
                          <a:pt x="3646" y="5760"/>
                          <a:pt x="2808" y="6647"/>
                        </a:cubicBezTo>
                        <a:cubicBezTo>
                          <a:pt x="1447" y="8090"/>
                          <a:pt x="670" y="10556"/>
                          <a:pt x="44" y="12398"/>
                        </a:cubicBezTo>
                        <a:cubicBezTo>
                          <a:pt x="1" y="12524"/>
                          <a:pt x="104" y="12606"/>
                          <a:pt x="208" y="12606"/>
                        </a:cubicBezTo>
                        <a:cubicBezTo>
                          <a:pt x="276" y="12606"/>
                          <a:pt x="345" y="12571"/>
                          <a:pt x="373" y="12489"/>
                        </a:cubicBezTo>
                        <a:cubicBezTo>
                          <a:pt x="967" y="10744"/>
                          <a:pt x="1697" y="8644"/>
                          <a:pt x="2876" y="7168"/>
                        </a:cubicBezTo>
                        <a:cubicBezTo>
                          <a:pt x="3847" y="5954"/>
                          <a:pt x="5599" y="5840"/>
                          <a:pt x="7107" y="5446"/>
                        </a:cubicBezTo>
                        <a:cubicBezTo>
                          <a:pt x="11169" y="4385"/>
                          <a:pt x="15276" y="3491"/>
                          <a:pt x="19400" y="2702"/>
                        </a:cubicBezTo>
                        <a:cubicBezTo>
                          <a:pt x="22762" y="2059"/>
                          <a:pt x="26138" y="1489"/>
                          <a:pt x="29524" y="984"/>
                        </a:cubicBezTo>
                        <a:cubicBezTo>
                          <a:pt x="30695" y="810"/>
                          <a:pt x="32207" y="355"/>
                          <a:pt x="33553" y="355"/>
                        </a:cubicBezTo>
                        <a:cubicBezTo>
                          <a:pt x="34449" y="355"/>
                          <a:pt x="35272" y="557"/>
                          <a:pt x="35871" y="1177"/>
                        </a:cubicBezTo>
                        <a:cubicBezTo>
                          <a:pt x="37215" y="2566"/>
                          <a:pt x="38243" y="4554"/>
                          <a:pt x="39350" y="6136"/>
                        </a:cubicBezTo>
                        <a:cubicBezTo>
                          <a:pt x="41008" y="8506"/>
                          <a:pt x="42663" y="10879"/>
                          <a:pt x="44313" y="13255"/>
                        </a:cubicBezTo>
                        <a:cubicBezTo>
                          <a:pt x="46018" y="15713"/>
                          <a:pt x="47719" y="18174"/>
                          <a:pt x="49401" y="20648"/>
                        </a:cubicBezTo>
                        <a:cubicBezTo>
                          <a:pt x="50524" y="22297"/>
                          <a:pt x="53563" y="25279"/>
                          <a:pt x="50953" y="26545"/>
                        </a:cubicBezTo>
                        <a:cubicBezTo>
                          <a:pt x="49799" y="27105"/>
                          <a:pt x="48088" y="27186"/>
                          <a:pt x="46838" y="27450"/>
                        </a:cubicBezTo>
                        <a:cubicBezTo>
                          <a:pt x="44850" y="27868"/>
                          <a:pt x="42856" y="28263"/>
                          <a:pt x="40858" y="28631"/>
                        </a:cubicBezTo>
                        <a:cubicBezTo>
                          <a:pt x="35945" y="29535"/>
                          <a:pt x="31001" y="30276"/>
                          <a:pt x="26021" y="30681"/>
                        </a:cubicBezTo>
                        <a:cubicBezTo>
                          <a:pt x="25809" y="30699"/>
                          <a:pt x="25802" y="31024"/>
                          <a:pt x="26005" y="31024"/>
                        </a:cubicBezTo>
                        <a:cubicBezTo>
                          <a:pt x="26010" y="31024"/>
                          <a:pt x="26015" y="31024"/>
                          <a:pt x="26021" y="31023"/>
                        </a:cubicBezTo>
                        <a:cubicBezTo>
                          <a:pt x="34366" y="30345"/>
                          <a:pt x="42941" y="29027"/>
                          <a:pt x="51044" y="26875"/>
                        </a:cubicBezTo>
                        <a:cubicBezTo>
                          <a:pt x="53096" y="26329"/>
                          <a:pt x="53134" y="25625"/>
                          <a:pt x="51997" y="23897"/>
                        </a:cubicBezTo>
                        <a:cubicBezTo>
                          <a:pt x="50360" y="21409"/>
                          <a:pt x="48667" y="18958"/>
                          <a:pt x="46977" y="16507"/>
                        </a:cubicBezTo>
                        <a:cubicBezTo>
                          <a:pt x="43443" y="11382"/>
                          <a:pt x="40045" y="6074"/>
                          <a:pt x="36257" y="1133"/>
                        </a:cubicBezTo>
                        <a:cubicBezTo>
                          <a:pt x="35576" y="243"/>
                          <a:pt x="35061" y="0"/>
                          <a:pt x="34355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2" name="Google Shape;5472;p64"/>
                  <p:cNvSpPr/>
                  <p:nvPr/>
                </p:nvSpPr>
                <p:spPr>
                  <a:xfrm>
                    <a:off x="7437685" y="492799"/>
                    <a:ext cx="1264735" cy="754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163" h="29932" extrusionOk="0">
                        <a:moveTo>
                          <a:pt x="33817" y="1"/>
                        </a:moveTo>
                        <a:cubicBezTo>
                          <a:pt x="33817" y="1"/>
                          <a:pt x="17261" y="1891"/>
                          <a:pt x="2637" y="6060"/>
                        </a:cubicBezTo>
                        <a:cubicBezTo>
                          <a:pt x="2624" y="6081"/>
                          <a:pt x="1111" y="8671"/>
                          <a:pt x="1" y="12212"/>
                        </a:cubicBezTo>
                        <a:cubicBezTo>
                          <a:pt x="4562" y="11479"/>
                          <a:pt x="20662" y="8846"/>
                          <a:pt x="31156" y="6517"/>
                        </a:cubicBezTo>
                        <a:cubicBezTo>
                          <a:pt x="38656" y="17253"/>
                          <a:pt x="48078" y="29931"/>
                          <a:pt x="48078" y="29931"/>
                        </a:cubicBezTo>
                        <a:cubicBezTo>
                          <a:pt x="48728" y="27504"/>
                          <a:pt x="50163" y="24779"/>
                          <a:pt x="50163" y="24779"/>
                        </a:cubicBezTo>
                        <a:cubicBezTo>
                          <a:pt x="45836" y="17324"/>
                          <a:pt x="33819" y="3"/>
                          <a:pt x="3381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3" name="Google Shape;5473;p64"/>
                  <p:cNvSpPr/>
                  <p:nvPr/>
                </p:nvSpPr>
                <p:spPr>
                  <a:xfrm>
                    <a:off x="8223144" y="492799"/>
                    <a:ext cx="479239" cy="75458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08" h="29932" extrusionOk="0">
                        <a:moveTo>
                          <a:pt x="2662" y="1"/>
                        </a:moveTo>
                        <a:cubicBezTo>
                          <a:pt x="874" y="2859"/>
                          <a:pt x="1" y="6518"/>
                          <a:pt x="1" y="6518"/>
                        </a:cubicBezTo>
                        <a:cubicBezTo>
                          <a:pt x="7501" y="17253"/>
                          <a:pt x="16923" y="29931"/>
                          <a:pt x="16923" y="29931"/>
                        </a:cubicBezTo>
                        <a:cubicBezTo>
                          <a:pt x="17573" y="27504"/>
                          <a:pt x="19008" y="24779"/>
                          <a:pt x="19008" y="24779"/>
                        </a:cubicBezTo>
                        <a:cubicBezTo>
                          <a:pt x="14681" y="17324"/>
                          <a:pt x="2662" y="1"/>
                          <a:pt x="266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4" name="Google Shape;5474;p64"/>
                  <p:cNvSpPr/>
                  <p:nvPr/>
                </p:nvSpPr>
                <p:spPr>
                  <a:xfrm>
                    <a:off x="7437685" y="580911"/>
                    <a:ext cx="1240505" cy="6664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202" h="26437" extrusionOk="0">
                        <a:moveTo>
                          <a:pt x="31878" y="1"/>
                        </a:moveTo>
                        <a:cubicBezTo>
                          <a:pt x="31814" y="1"/>
                          <a:pt x="31749" y="8"/>
                          <a:pt x="31684" y="22"/>
                        </a:cubicBezTo>
                        <a:cubicBezTo>
                          <a:pt x="21234" y="2308"/>
                          <a:pt x="5720" y="4847"/>
                          <a:pt x="1164" y="5580"/>
                        </a:cubicBezTo>
                        <a:cubicBezTo>
                          <a:pt x="778" y="6483"/>
                          <a:pt x="367" y="7546"/>
                          <a:pt x="1" y="8716"/>
                        </a:cubicBezTo>
                        <a:cubicBezTo>
                          <a:pt x="4562" y="7984"/>
                          <a:pt x="20662" y="5351"/>
                          <a:pt x="31156" y="3023"/>
                        </a:cubicBezTo>
                        <a:cubicBezTo>
                          <a:pt x="38656" y="13758"/>
                          <a:pt x="48078" y="26436"/>
                          <a:pt x="48078" y="26436"/>
                        </a:cubicBezTo>
                        <a:cubicBezTo>
                          <a:pt x="48364" y="25369"/>
                          <a:pt x="48801" y="24246"/>
                          <a:pt x="49202" y="23321"/>
                        </a:cubicBezTo>
                        <a:cubicBezTo>
                          <a:pt x="44552" y="17127"/>
                          <a:pt x="34598" y="3168"/>
                          <a:pt x="32614" y="383"/>
                        </a:cubicBezTo>
                        <a:cubicBezTo>
                          <a:pt x="32441" y="140"/>
                          <a:pt x="32167" y="1"/>
                          <a:pt x="3187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5" name="Google Shape;5475;p64"/>
                  <p:cNvSpPr/>
                  <p:nvPr/>
                </p:nvSpPr>
                <p:spPr>
                  <a:xfrm>
                    <a:off x="7432467" y="488488"/>
                    <a:ext cx="862444" cy="3162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207" h="12546" extrusionOk="0">
                        <a:moveTo>
                          <a:pt x="34036" y="0"/>
                        </a:moveTo>
                        <a:cubicBezTo>
                          <a:pt x="34032" y="0"/>
                          <a:pt x="34028" y="0"/>
                          <a:pt x="34024" y="1"/>
                        </a:cubicBezTo>
                        <a:cubicBezTo>
                          <a:pt x="28601" y="625"/>
                          <a:pt x="23199" y="1524"/>
                          <a:pt x="17840" y="2554"/>
                        </a:cubicBezTo>
                        <a:cubicBezTo>
                          <a:pt x="15445" y="3015"/>
                          <a:pt x="13056" y="3512"/>
                          <a:pt x="10677" y="4056"/>
                        </a:cubicBezTo>
                        <a:cubicBezTo>
                          <a:pt x="8466" y="4563"/>
                          <a:pt x="5262" y="4806"/>
                          <a:pt x="3287" y="5928"/>
                        </a:cubicBezTo>
                        <a:cubicBezTo>
                          <a:pt x="1434" y="6982"/>
                          <a:pt x="696" y="10361"/>
                          <a:pt x="42" y="12336"/>
                        </a:cubicBezTo>
                        <a:cubicBezTo>
                          <a:pt x="0" y="12463"/>
                          <a:pt x="104" y="12546"/>
                          <a:pt x="209" y="12546"/>
                        </a:cubicBezTo>
                        <a:cubicBezTo>
                          <a:pt x="277" y="12546"/>
                          <a:pt x="345" y="12510"/>
                          <a:pt x="373" y="12428"/>
                        </a:cubicBezTo>
                        <a:cubicBezTo>
                          <a:pt x="903" y="10828"/>
                          <a:pt x="1523" y="7784"/>
                          <a:pt x="2847" y="6574"/>
                        </a:cubicBezTo>
                        <a:cubicBezTo>
                          <a:pt x="4214" y="5323"/>
                          <a:pt x="7938" y="5047"/>
                          <a:pt x="9785" y="4614"/>
                        </a:cubicBezTo>
                        <a:cubicBezTo>
                          <a:pt x="14605" y="3482"/>
                          <a:pt x="19472" y="2543"/>
                          <a:pt x="24358" y="1737"/>
                        </a:cubicBezTo>
                        <a:cubicBezTo>
                          <a:pt x="27082" y="1288"/>
                          <a:pt x="30221" y="407"/>
                          <a:pt x="33028" y="407"/>
                        </a:cubicBezTo>
                        <a:cubicBezTo>
                          <a:pt x="33165" y="407"/>
                          <a:pt x="33301" y="409"/>
                          <a:pt x="33436" y="414"/>
                        </a:cubicBezTo>
                        <a:cubicBezTo>
                          <a:pt x="33471" y="415"/>
                          <a:pt x="33503" y="415"/>
                          <a:pt x="33533" y="415"/>
                        </a:cubicBezTo>
                        <a:cubicBezTo>
                          <a:pt x="33737" y="415"/>
                          <a:pt x="33848" y="394"/>
                          <a:pt x="33887" y="394"/>
                        </a:cubicBezTo>
                        <a:cubicBezTo>
                          <a:pt x="33971" y="394"/>
                          <a:pt x="33703" y="497"/>
                          <a:pt x="33282" y="1155"/>
                        </a:cubicBezTo>
                        <a:cubicBezTo>
                          <a:pt x="32255" y="2758"/>
                          <a:pt x="31666" y="4829"/>
                          <a:pt x="31198" y="6643"/>
                        </a:cubicBezTo>
                        <a:cubicBezTo>
                          <a:pt x="31164" y="6772"/>
                          <a:pt x="31271" y="6856"/>
                          <a:pt x="31373" y="6856"/>
                        </a:cubicBezTo>
                        <a:cubicBezTo>
                          <a:pt x="31440" y="6856"/>
                          <a:pt x="31505" y="6819"/>
                          <a:pt x="31527" y="6734"/>
                        </a:cubicBezTo>
                        <a:cubicBezTo>
                          <a:pt x="32111" y="4472"/>
                          <a:pt x="32958" y="2264"/>
                          <a:pt x="34173" y="260"/>
                        </a:cubicBezTo>
                        <a:cubicBezTo>
                          <a:pt x="34203" y="210"/>
                          <a:pt x="34206" y="136"/>
                          <a:pt x="34173" y="87"/>
                        </a:cubicBezTo>
                        <a:cubicBezTo>
                          <a:pt x="34172" y="87"/>
                          <a:pt x="34172" y="86"/>
                          <a:pt x="34171" y="85"/>
                        </a:cubicBezTo>
                        <a:cubicBezTo>
                          <a:pt x="34142" y="42"/>
                          <a:pt x="34093" y="0"/>
                          <a:pt x="3403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6" name="Google Shape;5476;p64"/>
                  <p:cNvSpPr/>
                  <p:nvPr/>
                </p:nvSpPr>
                <p:spPr>
                  <a:xfrm>
                    <a:off x="8284306" y="488715"/>
                    <a:ext cx="422032" cy="7628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39" h="30259" extrusionOk="0">
                        <a:moveTo>
                          <a:pt x="241" y="0"/>
                        </a:moveTo>
                        <a:cubicBezTo>
                          <a:pt x="119" y="0"/>
                          <a:pt x="0" y="122"/>
                          <a:pt x="88" y="249"/>
                        </a:cubicBezTo>
                        <a:cubicBezTo>
                          <a:pt x="2889" y="4288"/>
                          <a:pt x="5652" y="8352"/>
                          <a:pt x="8381" y="12439"/>
                        </a:cubicBezTo>
                        <a:cubicBezTo>
                          <a:pt x="10397" y="15459"/>
                          <a:pt x="12399" y="18489"/>
                          <a:pt x="14328" y="21564"/>
                        </a:cubicBezTo>
                        <a:cubicBezTo>
                          <a:pt x="14872" y="22431"/>
                          <a:pt x="16346" y="24110"/>
                          <a:pt x="16316" y="25088"/>
                        </a:cubicBezTo>
                        <a:cubicBezTo>
                          <a:pt x="16300" y="25584"/>
                          <a:pt x="15676" y="26422"/>
                          <a:pt x="15478" y="26880"/>
                        </a:cubicBezTo>
                        <a:cubicBezTo>
                          <a:pt x="15031" y="27916"/>
                          <a:pt x="14654" y="28966"/>
                          <a:pt x="14333" y="30048"/>
                        </a:cubicBezTo>
                        <a:cubicBezTo>
                          <a:pt x="14295" y="30175"/>
                          <a:pt x="14399" y="30258"/>
                          <a:pt x="14502" y="30258"/>
                        </a:cubicBezTo>
                        <a:cubicBezTo>
                          <a:pt x="14570" y="30258"/>
                          <a:pt x="14637" y="30222"/>
                          <a:pt x="14662" y="30139"/>
                        </a:cubicBezTo>
                        <a:cubicBezTo>
                          <a:pt x="15046" y="28848"/>
                          <a:pt x="15514" y="27601"/>
                          <a:pt x="16075" y="26376"/>
                        </a:cubicBezTo>
                        <a:cubicBezTo>
                          <a:pt x="16189" y="26126"/>
                          <a:pt x="16738" y="25338"/>
                          <a:pt x="16738" y="25007"/>
                        </a:cubicBezTo>
                        <a:cubicBezTo>
                          <a:pt x="16738" y="24288"/>
                          <a:pt x="15778" y="23254"/>
                          <a:pt x="15400" y="22641"/>
                        </a:cubicBezTo>
                        <a:cubicBezTo>
                          <a:pt x="13427" y="19432"/>
                          <a:pt x="11351" y="16284"/>
                          <a:pt x="9264" y="13148"/>
                        </a:cubicBezTo>
                        <a:cubicBezTo>
                          <a:pt x="6346" y="8763"/>
                          <a:pt x="3385" y="4405"/>
                          <a:pt x="383" y="76"/>
                        </a:cubicBezTo>
                        <a:cubicBezTo>
                          <a:pt x="346" y="23"/>
                          <a:pt x="294" y="0"/>
                          <a:pt x="241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7" name="Google Shape;5477;p64"/>
                  <p:cNvSpPr/>
                  <p:nvPr/>
                </p:nvSpPr>
                <p:spPr>
                  <a:xfrm>
                    <a:off x="7397499" y="617593"/>
                    <a:ext cx="1269601" cy="7552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356" h="29958" extrusionOk="0">
                        <a:moveTo>
                          <a:pt x="32017" y="1"/>
                        </a:moveTo>
                        <a:cubicBezTo>
                          <a:pt x="31952" y="1"/>
                          <a:pt x="31887" y="7"/>
                          <a:pt x="31821" y="22"/>
                        </a:cubicBezTo>
                        <a:cubicBezTo>
                          <a:pt x="19455" y="2727"/>
                          <a:pt x="0" y="5786"/>
                          <a:pt x="0" y="5786"/>
                        </a:cubicBezTo>
                        <a:cubicBezTo>
                          <a:pt x="8035" y="16949"/>
                          <a:pt x="22734" y="29953"/>
                          <a:pt x="22734" y="29953"/>
                        </a:cubicBezTo>
                        <a:cubicBezTo>
                          <a:pt x="22987" y="29956"/>
                          <a:pt x="23240" y="29957"/>
                          <a:pt x="23492" y="29957"/>
                        </a:cubicBezTo>
                        <a:cubicBezTo>
                          <a:pt x="35500" y="29957"/>
                          <a:pt x="46070" y="26753"/>
                          <a:pt x="49541" y="25578"/>
                        </a:cubicBezTo>
                        <a:cubicBezTo>
                          <a:pt x="50134" y="25378"/>
                          <a:pt x="50355" y="24661"/>
                          <a:pt x="49977" y="24162"/>
                        </a:cubicBezTo>
                        <a:cubicBezTo>
                          <a:pt x="45670" y="18497"/>
                          <a:pt x="34836" y="3305"/>
                          <a:pt x="32755" y="383"/>
                        </a:cubicBezTo>
                        <a:cubicBezTo>
                          <a:pt x="32581" y="139"/>
                          <a:pt x="32306" y="1"/>
                          <a:pt x="32017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8" name="Google Shape;5478;p64"/>
                  <p:cNvSpPr/>
                  <p:nvPr/>
                </p:nvSpPr>
                <p:spPr>
                  <a:xfrm>
                    <a:off x="7453619" y="780051"/>
                    <a:ext cx="296776" cy="3227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71" h="12802" extrusionOk="0">
                        <a:moveTo>
                          <a:pt x="2119" y="0"/>
                        </a:moveTo>
                        <a:cubicBezTo>
                          <a:pt x="1088" y="0"/>
                          <a:pt x="38" y="265"/>
                          <a:pt x="22" y="605"/>
                        </a:cubicBezTo>
                        <a:cubicBezTo>
                          <a:pt x="1" y="1107"/>
                          <a:pt x="2444" y="3990"/>
                          <a:pt x="4961" y="6862"/>
                        </a:cubicBezTo>
                        <a:cubicBezTo>
                          <a:pt x="7388" y="9632"/>
                          <a:pt x="10786" y="12802"/>
                          <a:pt x="11354" y="12802"/>
                        </a:cubicBezTo>
                        <a:cubicBezTo>
                          <a:pt x="11375" y="12802"/>
                          <a:pt x="11392" y="12797"/>
                          <a:pt x="11406" y="12788"/>
                        </a:cubicBezTo>
                        <a:cubicBezTo>
                          <a:pt x="11770" y="12539"/>
                          <a:pt x="4687" y="1361"/>
                          <a:pt x="3941" y="506"/>
                        </a:cubicBezTo>
                        <a:cubicBezTo>
                          <a:pt x="3625" y="144"/>
                          <a:pt x="2878" y="0"/>
                          <a:pt x="2119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79" name="Google Shape;5479;p64"/>
                  <p:cNvSpPr/>
                  <p:nvPr/>
                </p:nvSpPr>
                <p:spPr>
                  <a:xfrm>
                    <a:off x="7392784" y="612677"/>
                    <a:ext cx="1302024" cy="7697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642" h="30535" extrusionOk="0">
                        <a:moveTo>
                          <a:pt x="31210" y="600"/>
                        </a:moveTo>
                        <a:cubicBezTo>
                          <a:pt x="31972" y="600"/>
                          <a:pt x="32660" y="758"/>
                          <a:pt x="33172" y="1195"/>
                        </a:cubicBezTo>
                        <a:cubicBezTo>
                          <a:pt x="33993" y="1895"/>
                          <a:pt x="34653" y="3271"/>
                          <a:pt x="35276" y="4142"/>
                        </a:cubicBezTo>
                        <a:cubicBezTo>
                          <a:pt x="36420" y="5744"/>
                          <a:pt x="37567" y="7345"/>
                          <a:pt x="38715" y="8945"/>
                        </a:cubicBezTo>
                        <a:cubicBezTo>
                          <a:pt x="41132" y="12311"/>
                          <a:pt x="43554" y="15673"/>
                          <a:pt x="45998" y="19020"/>
                        </a:cubicBezTo>
                        <a:cubicBezTo>
                          <a:pt x="47010" y="20404"/>
                          <a:pt x="48363" y="21815"/>
                          <a:pt x="49173" y="23325"/>
                        </a:cubicBezTo>
                        <a:cubicBezTo>
                          <a:pt x="50425" y="25659"/>
                          <a:pt x="48520" y="26015"/>
                          <a:pt x="46606" y="26570"/>
                        </a:cubicBezTo>
                        <a:cubicBezTo>
                          <a:pt x="41612" y="28016"/>
                          <a:pt x="36481" y="29035"/>
                          <a:pt x="31310" y="29574"/>
                        </a:cubicBezTo>
                        <a:cubicBezTo>
                          <a:pt x="29944" y="29716"/>
                          <a:pt x="28574" y="29825"/>
                          <a:pt x="27202" y="29892"/>
                        </a:cubicBezTo>
                        <a:cubicBezTo>
                          <a:pt x="26502" y="29927"/>
                          <a:pt x="25147" y="30154"/>
                          <a:pt x="24104" y="30154"/>
                        </a:cubicBezTo>
                        <a:cubicBezTo>
                          <a:pt x="23652" y="30154"/>
                          <a:pt x="23258" y="30111"/>
                          <a:pt x="23002" y="29991"/>
                        </a:cubicBezTo>
                        <a:cubicBezTo>
                          <a:pt x="22436" y="29728"/>
                          <a:pt x="21871" y="28973"/>
                          <a:pt x="21417" y="28556"/>
                        </a:cubicBezTo>
                        <a:cubicBezTo>
                          <a:pt x="13902" y="21665"/>
                          <a:pt x="6530" y="14347"/>
                          <a:pt x="490" y="6106"/>
                        </a:cubicBezTo>
                        <a:lnTo>
                          <a:pt x="490" y="6106"/>
                        </a:lnTo>
                        <a:cubicBezTo>
                          <a:pt x="6805" y="5108"/>
                          <a:pt x="13109" y="4030"/>
                          <a:pt x="19399" y="2880"/>
                        </a:cubicBezTo>
                        <a:cubicBezTo>
                          <a:pt x="21715" y="2456"/>
                          <a:pt x="24029" y="2020"/>
                          <a:pt x="26339" y="1564"/>
                        </a:cubicBezTo>
                        <a:cubicBezTo>
                          <a:pt x="27659" y="1303"/>
                          <a:pt x="29600" y="600"/>
                          <a:pt x="31210" y="600"/>
                        </a:cubicBezTo>
                        <a:close/>
                        <a:moveTo>
                          <a:pt x="31853" y="1"/>
                        </a:moveTo>
                        <a:cubicBezTo>
                          <a:pt x="30484" y="1"/>
                          <a:pt x="28440" y="796"/>
                          <a:pt x="27439" y="997"/>
                        </a:cubicBezTo>
                        <a:cubicBezTo>
                          <a:pt x="18383" y="2817"/>
                          <a:pt x="9267" y="4379"/>
                          <a:pt x="142" y="5816"/>
                        </a:cubicBezTo>
                        <a:cubicBezTo>
                          <a:pt x="73" y="5827"/>
                          <a:pt x="35" y="5868"/>
                          <a:pt x="23" y="5918"/>
                        </a:cubicBezTo>
                        <a:lnTo>
                          <a:pt x="23" y="5918"/>
                        </a:lnTo>
                        <a:cubicBezTo>
                          <a:pt x="0" y="5961"/>
                          <a:pt x="1" y="6014"/>
                          <a:pt x="40" y="6068"/>
                        </a:cubicBezTo>
                        <a:cubicBezTo>
                          <a:pt x="6007" y="14255"/>
                          <a:pt x="13284" y="21518"/>
                          <a:pt x="20715" y="28374"/>
                        </a:cubicBezTo>
                        <a:cubicBezTo>
                          <a:pt x="21269" y="28885"/>
                          <a:pt x="22033" y="29894"/>
                          <a:pt x="22737" y="30212"/>
                        </a:cubicBezTo>
                        <a:cubicBezTo>
                          <a:pt x="23264" y="30451"/>
                          <a:pt x="23970" y="30534"/>
                          <a:pt x="24740" y="30534"/>
                        </a:cubicBezTo>
                        <a:cubicBezTo>
                          <a:pt x="26307" y="30534"/>
                          <a:pt x="28141" y="30189"/>
                          <a:pt x="29282" y="30101"/>
                        </a:cubicBezTo>
                        <a:cubicBezTo>
                          <a:pt x="34765" y="29675"/>
                          <a:pt x="40212" y="28685"/>
                          <a:pt x="45516" y="27232"/>
                        </a:cubicBezTo>
                        <a:cubicBezTo>
                          <a:pt x="47452" y="26702"/>
                          <a:pt x="51642" y="26424"/>
                          <a:pt x="49904" y="23733"/>
                        </a:cubicBezTo>
                        <a:cubicBezTo>
                          <a:pt x="47542" y="20075"/>
                          <a:pt x="44686" y="16650"/>
                          <a:pt x="42137" y="13116"/>
                        </a:cubicBezTo>
                        <a:cubicBezTo>
                          <a:pt x="39648" y="9667"/>
                          <a:pt x="37170" y="6209"/>
                          <a:pt x="34698" y="2747"/>
                        </a:cubicBezTo>
                        <a:cubicBezTo>
                          <a:pt x="34195" y="2043"/>
                          <a:pt x="33499" y="502"/>
                          <a:pt x="32650" y="135"/>
                        </a:cubicBezTo>
                        <a:cubicBezTo>
                          <a:pt x="32431" y="41"/>
                          <a:pt x="32159" y="1"/>
                          <a:pt x="31853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480" name="Google Shape;5480;p64"/>
                <p:cNvGrpSpPr/>
                <p:nvPr/>
              </p:nvGrpSpPr>
              <p:grpSpPr>
                <a:xfrm rot="5400000">
                  <a:off x="7948414" y="1092079"/>
                  <a:ext cx="479274" cy="654882"/>
                  <a:chOff x="8007387" y="97712"/>
                  <a:chExt cx="370984" cy="506914"/>
                </a:xfrm>
              </p:grpSpPr>
              <p:sp>
                <p:nvSpPr>
                  <p:cNvPr id="5481" name="Google Shape;5481;p64"/>
                  <p:cNvSpPr/>
                  <p:nvPr/>
                </p:nvSpPr>
                <p:spPr>
                  <a:xfrm>
                    <a:off x="8187913" y="102142"/>
                    <a:ext cx="190457" cy="1439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59" h="3899" extrusionOk="0">
                        <a:moveTo>
                          <a:pt x="846" y="1"/>
                        </a:moveTo>
                        <a:cubicBezTo>
                          <a:pt x="388" y="1"/>
                          <a:pt x="0" y="536"/>
                          <a:pt x="91" y="1411"/>
                        </a:cubicBezTo>
                        <a:cubicBezTo>
                          <a:pt x="228" y="2575"/>
                          <a:pt x="935" y="3899"/>
                          <a:pt x="935" y="3899"/>
                        </a:cubicBezTo>
                        <a:cubicBezTo>
                          <a:pt x="2488" y="2940"/>
                          <a:pt x="5158" y="1297"/>
                          <a:pt x="4063" y="452"/>
                        </a:cubicBezTo>
                        <a:cubicBezTo>
                          <a:pt x="3838" y="271"/>
                          <a:pt x="3600" y="201"/>
                          <a:pt x="3367" y="201"/>
                        </a:cubicBezTo>
                        <a:cubicBezTo>
                          <a:pt x="2984" y="201"/>
                          <a:pt x="2612" y="390"/>
                          <a:pt x="2328" y="589"/>
                        </a:cubicBezTo>
                        <a:cubicBezTo>
                          <a:pt x="2231" y="659"/>
                          <a:pt x="2122" y="692"/>
                          <a:pt x="2013" y="692"/>
                        </a:cubicBezTo>
                        <a:cubicBezTo>
                          <a:pt x="1837" y="692"/>
                          <a:pt x="1664" y="607"/>
                          <a:pt x="1552" y="452"/>
                        </a:cubicBezTo>
                        <a:cubicBezTo>
                          <a:pt x="1335" y="142"/>
                          <a:pt x="1081" y="1"/>
                          <a:pt x="8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2" name="Google Shape;5482;p64"/>
                  <p:cNvSpPr/>
                  <p:nvPr/>
                </p:nvSpPr>
                <p:spPr>
                  <a:xfrm>
                    <a:off x="8191236" y="118829"/>
                    <a:ext cx="187135" cy="1272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69" h="3447" extrusionOk="0">
                        <a:moveTo>
                          <a:pt x="3973" y="0"/>
                        </a:moveTo>
                        <a:lnTo>
                          <a:pt x="3973" y="0"/>
                        </a:lnTo>
                        <a:cubicBezTo>
                          <a:pt x="4201" y="708"/>
                          <a:pt x="2626" y="1826"/>
                          <a:pt x="1987" y="1986"/>
                        </a:cubicBezTo>
                        <a:cubicBezTo>
                          <a:pt x="1799" y="2035"/>
                          <a:pt x="1601" y="2051"/>
                          <a:pt x="1416" y="2051"/>
                        </a:cubicBezTo>
                        <a:cubicBezTo>
                          <a:pt x="993" y="2051"/>
                          <a:pt x="640" y="1963"/>
                          <a:pt x="640" y="1963"/>
                        </a:cubicBezTo>
                        <a:cubicBezTo>
                          <a:pt x="229" y="1552"/>
                          <a:pt x="1" y="959"/>
                          <a:pt x="1" y="959"/>
                        </a:cubicBezTo>
                        <a:lnTo>
                          <a:pt x="1" y="959"/>
                        </a:lnTo>
                        <a:cubicBezTo>
                          <a:pt x="138" y="2123"/>
                          <a:pt x="845" y="3447"/>
                          <a:pt x="845" y="3447"/>
                        </a:cubicBezTo>
                        <a:cubicBezTo>
                          <a:pt x="2398" y="2488"/>
                          <a:pt x="5068" y="845"/>
                          <a:pt x="397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3" name="Google Shape;5483;p64"/>
                  <p:cNvSpPr/>
                  <p:nvPr/>
                </p:nvSpPr>
                <p:spPr>
                  <a:xfrm>
                    <a:off x="8197992" y="108308"/>
                    <a:ext cx="36253" cy="433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2" h="1175" extrusionOk="0">
                        <a:moveTo>
                          <a:pt x="558" y="1"/>
                        </a:moveTo>
                        <a:cubicBezTo>
                          <a:pt x="468" y="1"/>
                          <a:pt x="375" y="34"/>
                          <a:pt x="297" y="103"/>
                        </a:cubicBezTo>
                        <a:cubicBezTo>
                          <a:pt x="92" y="262"/>
                          <a:pt x="1" y="605"/>
                          <a:pt x="23" y="833"/>
                        </a:cubicBezTo>
                        <a:cubicBezTo>
                          <a:pt x="56" y="998"/>
                          <a:pt x="101" y="1174"/>
                          <a:pt x="226" y="1174"/>
                        </a:cubicBezTo>
                        <a:cubicBezTo>
                          <a:pt x="275" y="1174"/>
                          <a:pt x="335" y="1148"/>
                          <a:pt x="411" y="1084"/>
                        </a:cubicBezTo>
                        <a:cubicBezTo>
                          <a:pt x="685" y="833"/>
                          <a:pt x="982" y="513"/>
                          <a:pt x="891" y="262"/>
                        </a:cubicBezTo>
                        <a:cubicBezTo>
                          <a:pt x="848" y="92"/>
                          <a:pt x="708" y="1"/>
                          <a:pt x="55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4" name="Google Shape;5484;p64"/>
                  <p:cNvSpPr/>
                  <p:nvPr/>
                </p:nvSpPr>
                <p:spPr>
                  <a:xfrm>
                    <a:off x="8173553" y="97712"/>
                    <a:ext cx="188944" cy="1526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118" h="4134" extrusionOk="0">
                        <a:moveTo>
                          <a:pt x="1242" y="249"/>
                        </a:moveTo>
                        <a:cubicBezTo>
                          <a:pt x="1321" y="249"/>
                          <a:pt x="1409" y="265"/>
                          <a:pt x="1507" y="298"/>
                        </a:cubicBezTo>
                        <a:cubicBezTo>
                          <a:pt x="1712" y="390"/>
                          <a:pt x="1804" y="641"/>
                          <a:pt x="1986" y="778"/>
                        </a:cubicBezTo>
                        <a:cubicBezTo>
                          <a:pt x="2122" y="862"/>
                          <a:pt x="2270" y="909"/>
                          <a:pt x="2421" y="909"/>
                        </a:cubicBezTo>
                        <a:cubicBezTo>
                          <a:pt x="2474" y="909"/>
                          <a:pt x="2527" y="903"/>
                          <a:pt x="2580" y="892"/>
                        </a:cubicBezTo>
                        <a:cubicBezTo>
                          <a:pt x="2740" y="869"/>
                          <a:pt x="2831" y="755"/>
                          <a:pt x="2945" y="686"/>
                        </a:cubicBezTo>
                        <a:cubicBezTo>
                          <a:pt x="3172" y="567"/>
                          <a:pt x="3543" y="448"/>
                          <a:pt x="3875" y="448"/>
                        </a:cubicBezTo>
                        <a:cubicBezTo>
                          <a:pt x="4243" y="448"/>
                          <a:pt x="4564" y="595"/>
                          <a:pt x="4588" y="1051"/>
                        </a:cubicBezTo>
                        <a:cubicBezTo>
                          <a:pt x="4611" y="1485"/>
                          <a:pt x="4086" y="1919"/>
                          <a:pt x="3812" y="2170"/>
                        </a:cubicBezTo>
                        <a:cubicBezTo>
                          <a:pt x="3069" y="2826"/>
                          <a:pt x="2221" y="3335"/>
                          <a:pt x="1388" y="3859"/>
                        </a:cubicBezTo>
                        <a:lnTo>
                          <a:pt x="1388" y="3859"/>
                        </a:lnTo>
                        <a:cubicBezTo>
                          <a:pt x="973" y="3100"/>
                          <a:pt x="594" y="2180"/>
                          <a:pt x="594" y="1303"/>
                        </a:cubicBezTo>
                        <a:cubicBezTo>
                          <a:pt x="594" y="887"/>
                          <a:pt x="731" y="249"/>
                          <a:pt x="1242" y="249"/>
                        </a:cubicBezTo>
                        <a:close/>
                        <a:moveTo>
                          <a:pt x="1276" y="0"/>
                        </a:moveTo>
                        <a:cubicBezTo>
                          <a:pt x="913" y="0"/>
                          <a:pt x="656" y="244"/>
                          <a:pt x="503" y="572"/>
                        </a:cubicBezTo>
                        <a:cubicBezTo>
                          <a:pt x="1" y="1622"/>
                          <a:pt x="731" y="3129"/>
                          <a:pt x="1233" y="4087"/>
                        </a:cubicBezTo>
                        <a:cubicBezTo>
                          <a:pt x="1253" y="4120"/>
                          <a:pt x="1284" y="4134"/>
                          <a:pt x="1316" y="4134"/>
                        </a:cubicBezTo>
                        <a:cubicBezTo>
                          <a:pt x="1323" y="4134"/>
                          <a:pt x="1329" y="4133"/>
                          <a:pt x="1335" y="4132"/>
                        </a:cubicBezTo>
                        <a:lnTo>
                          <a:pt x="1335" y="4132"/>
                        </a:lnTo>
                        <a:cubicBezTo>
                          <a:pt x="1354" y="4130"/>
                          <a:pt x="1373" y="4123"/>
                          <a:pt x="1393" y="4110"/>
                        </a:cubicBezTo>
                        <a:cubicBezTo>
                          <a:pt x="2466" y="3448"/>
                          <a:pt x="3995" y="2718"/>
                          <a:pt x="4657" y="1576"/>
                        </a:cubicBezTo>
                        <a:cubicBezTo>
                          <a:pt x="5117" y="766"/>
                          <a:pt x="4434" y="224"/>
                          <a:pt x="3697" y="224"/>
                        </a:cubicBezTo>
                        <a:cubicBezTo>
                          <a:pt x="3521" y="224"/>
                          <a:pt x="3341" y="255"/>
                          <a:pt x="3173" y="321"/>
                        </a:cubicBezTo>
                        <a:cubicBezTo>
                          <a:pt x="3059" y="367"/>
                          <a:pt x="2945" y="458"/>
                          <a:pt x="2831" y="481"/>
                        </a:cubicBezTo>
                        <a:cubicBezTo>
                          <a:pt x="2704" y="528"/>
                          <a:pt x="2591" y="551"/>
                          <a:pt x="2485" y="551"/>
                        </a:cubicBezTo>
                        <a:cubicBezTo>
                          <a:pt x="2283" y="551"/>
                          <a:pt x="2104" y="470"/>
                          <a:pt x="1895" y="321"/>
                        </a:cubicBezTo>
                        <a:cubicBezTo>
                          <a:pt x="1712" y="207"/>
                          <a:pt x="1576" y="47"/>
                          <a:pt x="1324" y="1"/>
                        </a:cubicBezTo>
                        <a:cubicBezTo>
                          <a:pt x="1308" y="1"/>
                          <a:pt x="1292" y="0"/>
                          <a:pt x="1276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5" name="Google Shape;5485;p64"/>
                  <p:cNvSpPr/>
                  <p:nvPr/>
                </p:nvSpPr>
                <p:spPr>
                  <a:xfrm>
                    <a:off x="8007387" y="428899"/>
                    <a:ext cx="164910" cy="17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7" h="4662" extrusionOk="0">
                        <a:moveTo>
                          <a:pt x="3246" y="1"/>
                        </a:moveTo>
                        <a:cubicBezTo>
                          <a:pt x="3246" y="1"/>
                          <a:pt x="1808" y="457"/>
                          <a:pt x="918" y="1211"/>
                        </a:cubicBezTo>
                        <a:cubicBezTo>
                          <a:pt x="0" y="2003"/>
                          <a:pt x="169" y="2949"/>
                          <a:pt x="1041" y="2949"/>
                        </a:cubicBezTo>
                        <a:cubicBezTo>
                          <a:pt x="1123" y="2949"/>
                          <a:pt x="1212" y="2940"/>
                          <a:pt x="1306" y="2922"/>
                        </a:cubicBezTo>
                        <a:cubicBezTo>
                          <a:pt x="1345" y="2914"/>
                          <a:pt x="1384" y="2909"/>
                          <a:pt x="1422" y="2909"/>
                        </a:cubicBezTo>
                        <a:cubicBezTo>
                          <a:pt x="1676" y="2909"/>
                          <a:pt x="1908" y="3098"/>
                          <a:pt x="1968" y="3356"/>
                        </a:cubicBezTo>
                        <a:cubicBezTo>
                          <a:pt x="2059" y="3881"/>
                          <a:pt x="2356" y="4589"/>
                          <a:pt x="3109" y="4657"/>
                        </a:cubicBezTo>
                        <a:cubicBezTo>
                          <a:pt x="3140" y="4660"/>
                          <a:pt x="3169" y="4662"/>
                          <a:pt x="3198" y="4662"/>
                        </a:cubicBezTo>
                        <a:cubicBezTo>
                          <a:pt x="4467" y="4662"/>
                          <a:pt x="3693" y="1720"/>
                          <a:pt x="32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6" name="Google Shape;5486;p64"/>
                  <p:cNvSpPr/>
                  <p:nvPr/>
                </p:nvSpPr>
                <p:spPr>
                  <a:xfrm>
                    <a:off x="8007387" y="428899"/>
                    <a:ext cx="164910" cy="17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7" h="4662" extrusionOk="0">
                        <a:moveTo>
                          <a:pt x="3246" y="1"/>
                        </a:moveTo>
                        <a:cubicBezTo>
                          <a:pt x="3246" y="1"/>
                          <a:pt x="1808" y="457"/>
                          <a:pt x="918" y="1211"/>
                        </a:cubicBezTo>
                        <a:cubicBezTo>
                          <a:pt x="0" y="2003"/>
                          <a:pt x="169" y="2949"/>
                          <a:pt x="1041" y="2949"/>
                        </a:cubicBezTo>
                        <a:cubicBezTo>
                          <a:pt x="1123" y="2949"/>
                          <a:pt x="1212" y="2940"/>
                          <a:pt x="1306" y="2922"/>
                        </a:cubicBezTo>
                        <a:cubicBezTo>
                          <a:pt x="1345" y="2914"/>
                          <a:pt x="1384" y="2909"/>
                          <a:pt x="1422" y="2909"/>
                        </a:cubicBezTo>
                        <a:cubicBezTo>
                          <a:pt x="1676" y="2909"/>
                          <a:pt x="1908" y="3098"/>
                          <a:pt x="1968" y="3356"/>
                        </a:cubicBezTo>
                        <a:cubicBezTo>
                          <a:pt x="2059" y="3881"/>
                          <a:pt x="2356" y="4589"/>
                          <a:pt x="3109" y="4657"/>
                        </a:cubicBezTo>
                        <a:cubicBezTo>
                          <a:pt x="3140" y="4660"/>
                          <a:pt x="3169" y="4662"/>
                          <a:pt x="3198" y="4662"/>
                        </a:cubicBezTo>
                        <a:cubicBezTo>
                          <a:pt x="4467" y="4662"/>
                          <a:pt x="3693" y="1720"/>
                          <a:pt x="3246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7" name="Google Shape;5487;p64"/>
                  <p:cNvSpPr/>
                  <p:nvPr/>
                </p:nvSpPr>
                <p:spPr>
                  <a:xfrm>
                    <a:off x="8069925" y="428899"/>
                    <a:ext cx="102372" cy="172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3" h="4662" extrusionOk="0">
                        <a:moveTo>
                          <a:pt x="1552" y="1"/>
                        </a:moveTo>
                        <a:lnTo>
                          <a:pt x="1552" y="1"/>
                        </a:lnTo>
                        <a:cubicBezTo>
                          <a:pt x="1552" y="1"/>
                          <a:pt x="776" y="252"/>
                          <a:pt x="0" y="686"/>
                        </a:cubicBezTo>
                        <a:cubicBezTo>
                          <a:pt x="411" y="1074"/>
                          <a:pt x="936" y="1484"/>
                          <a:pt x="1415" y="1713"/>
                        </a:cubicBezTo>
                        <a:cubicBezTo>
                          <a:pt x="1415" y="1713"/>
                          <a:pt x="1940" y="2808"/>
                          <a:pt x="1598" y="3516"/>
                        </a:cubicBezTo>
                        <a:cubicBezTo>
                          <a:pt x="1476" y="3777"/>
                          <a:pt x="1268" y="3859"/>
                          <a:pt x="1055" y="3859"/>
                        </a:cubicBezTo>
                        <a:cubicBezTo>
                          <a:pt x="711" y="3859"/>
                          <a:pt x="357" y="3644"/>
                          <a:pt x="342" y="3630"/>
                        </a:cubicBezTo>
                        <a:lnTo>
                          <a:pt x="342" y="3630"/>
                        </a:lnTo>
                        <a:cubicBezTo>
                          <a:pt x="479" y="4109"/>
                          <a:pt x="776" y="4589"/>
                          <a:pt x="1415" y="4657"/>
                        </a:cubicBezTo>
                        <a:cubicBezTo>
                          <a:pt x="1446" y="4660"/>
                          <a:pt x="1475" y="4662"/>
                          <a:pt x="1504" y="4662"/>
                        </a:cubicBezTo>
                        <a:cubicBezTo>
                          <a:pt x="2773" y="4662"/>
                          <a:pt x="1999" y="1720"/>
                          <a:pt x="1552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8" name="Google Shape;5488;p64"/>
                  <p:cNvSpPr/>
                  <p:nvPr/>
                </p:nvSpPr>
                <p:spPr>
                  <a:xfrm>
                    <a:off x="8027765" y="475821"/>
                    <a:ext cx="31232" cy="519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6" h="1408" extrusionOk="0">
                        <a:moveTo>
                          <a:pt x="744" y="0"/>
                        </a:moveTo>
                        <a:cubicBezTo>
                          <a:pt x="641" y="0"/>
                          <a:pt x="398" y="144"/>
                          <a:pt x="298" y="305"/>
                        </a:cubicBezTo>
                        <a:cubicBezTo>
                          <a:pt x="46" y="693"/>
                          <a:pt x="1" y="1035"/>
                          <a:pt x="138" y="1218"/>
                        </a:cubicBezTo>
                        <a:cubicBezTo>
                          <a:pt x="204" y="1301"/>
                          <a:pt x="415" y="1408"/>
                          <a:pt x="569" y="1408"/>
                        </a:cubicBezTo>
                        <a:cubicBezTo>
                          <a:pt x="627" y="1408"/>
                          <a:pt x="677" y="1392"/>
                          <a:pt x="708" y="1355"/>
                        </a:cubicBezTo>
                        <a:cubicBezTo>
                          <a:pt x="823" y="1195"/>
                          <a:pt x="845" y="54"/>
                          <a:pt x="777" y="8"/>
                        </a:cubicBezTo>
                        <a:cubicBezTo>
                          <a:pt x="769" y="3"/>
                          <a:pt x="758" y="0"/>
                          <a:pt x="74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89" name="Google Shape;5489;p64"/>
                  <p:cNvSpPr/>
                  <p:nvPr/>
                </p:nvSpPr>
                <p:spPr>
                  <a:xfrm>
                    <a:off x="8011780" y="424469"/>
                    <a:ext cx="157490" cy="18015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66" h="4880" extrusionOk="0">
                        <a:moveTo>
                          <a:pt x="3047" y="274"/>
                        </a:moveTo>
                        <a:cubicBezTo>
                          <a:pt x="3289" y="1189"/>
                          <a:pt x="3542" y="2106"/>
                          <a:pt x="3629" y="3042"/>
                        </a:cubicBezTo>
                        <a:cubicBezTo>
                          <a:pt x="3675" y="3430"/>
                          <a:pt x="3743" y="4047"/>
                          <a:pt x="3538" y="4389"/>
                        </a:cubicBezTo>
                        <a:cubicBezTo>
                          <a:pt x="3408" y="4584"/>
                          <a:pt x="3240" y="4661"/>
                          <a:pt x="3065" y="4661"/>
                        </a:cubicBezTo>
                        <a:cubicBezTo>
                          <a:pt x="2748" y="4661"/>
                          <a:pt x="2405" y="4411"/>
                          <a:pt x="2214" y="4161"/>
                        </a:cubicBezTo>
                        <a:cubicBezTo>
                          <a:pt x="2032" y="3887"/>
                          <a:pt x="2054" y="3613"/>
                          <a:pt x="1917" y="3339"/>
                        </a:cubicBezTo>
                        <a:cubicBezTo>
                          <a:pt x="1803" y="3157"/>
                          <a:pt x="1735" y="3042"/>
                          <a:pt x="1529" y="2974"/>
                        </a:cubicBezTo>
                        <a:cubicBezTo>
                          <a:pt x="1450" y="2940"/>
                          <a:pt x="1375" y="2934"/>
                          <a:pt x="1298" y="2934"/>
                        </a:cubicBezTo>
                        <a:cubicBezTo>
                          <a:pt x="1260" y="2934"/>
                          <a:pt x="1221" y="2935"/>
                          <a:pt x="1180" y="2935"/>
                        </a:cubicBezTo>
                        <a:cubicBezTo>
                          <a:pt x="1139" y="2935"/>
                          <a:pt x="1096" y="2934"/>
                          <a:pt x="1050" y="2928"/>
                        </a:cubicBezTo>
                        <a:cubicBezTo>
                          <a:pt x="0" y="2769"/>
                          <a:pt x="320" y="1970"/>
                          <a:pt x="776" y="1513"/>
                        </a:cubicBezTo>
                        <a:cubicBezTo>
                          <a:pt x="1361" y="928"/>
                          <a:pt x="2255" y="528"/>
                          <a:pt x="3047" y="274"/>
                        </a:cubicBezTo>
                        <a:close/>
                        <a:moveTo>
                          <a:pt x="3140" y="1"/>
                        </a:moveTo>
                        <a:cubicBezTo>
                          <a:pt x="3128" y="1"/>
                          <a:pt x="3117" y="3"/>
                          <a:pt x="3104" y="7"/>
                        </a:cubicBezTo>
                        <a:cubicBezTo>
                          <a:pt x="2077" y="349"/>
                          <a:pt x="434" y="965"/>
                          <a:pt x="114" y="2107"/>
                        </a:cubicBezTo>
                        <a:cubicBezTo>
                          <a:pt x="23" y="2472"/>
                          <a:pt x="91" y="2837"/>
                          <a:pt x="434" y="3042"/>
                        </a:cubicBezTo>
                        <a:cubicBezTo>
                          <a:pt x="559" y="3122"/>
                          <a:pt x="679" y="3134"/>
                          <a:pt x="802" y="3134"/>
                        </a:cubicBezTo>
                        <a:cubicBezTo>
                          <a:pt x="851" y="3134"/>
                          <a:pt x="900" y="3132"/>
                          <a:pt x="951" y="3132"/>
                        </a:cubicBezTo>
                        <a:cubicBezTo>
                          <a:pt x="1027" y="3132"/>
                          <a:pt x="1105" y="3136"/>
                          <a:pt x="1187" y="3157"/>
                        </a:cubicBezTo>
                        <a:cubicBezTo>
                          <a:pt x="1758" y="3294"/>
                          <a:pt x="1735" y="3773"/>
                          <a:pt x="1963" y="4184"/>
                        </a:cubicBezTo>
                        <a:cubicBezTo>
                          <a:pt x="2189" y="4582"/>
                          <a:pt x="2646" y="4880"/>
                          <a:pt x="3061" y="4880"/>
                        </a:cubicBezTo>
                        <a:cubicBezTo>
                          <a:pt x="3360" y="4880"/>
                          <a:pt x="3636" y="4726"/>
                          <a:pt x="3789" y="4343"/>
                        </a:cubicBezTo>
                        <a:cubicBezTo>
                          <a:pt x="4265" y="3142"/>
                          <a:pt x="3548" y="1287"/>
                          <a:pt x="3247" y="121"/>
                        </a:cubicBezTo>
                        <a:lnTo>
                          <a:pt x="3247" y="121"/>
                        </a:lnTo>
                        <a:cubicBezTo>
                          <a:pt x="3244" y="61"/>
                          <a:pt x="3202" y="1"/>
                          <a:pt x="314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90" name="Google Shape;5490;p64"/>
                  <p:cNvSpPr/>
                  <p:nvPr/>
                </p:nvSpPr>
                <p:spPr>
                  <a:xfrm>
                    <a:off x="8026916" y="185281"/>
                    <a:ext cx="273079" cy="30401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97" h="8235" extrusionOk="0">
                        <a:moveTo>
                          <a:pt x="3647" y="0"/>
                        </a:moveTo>
                        <a:cubicBezTo>
                          <a:pt x="3330" y="0"/>
                          <a:pt x="3022" y="155"/>
                          <a:pt x="2831" y="414"/>
                        </a:cubicBezTo>
                        <a:cubicBezTo>
                          <a:pt x="1325" y="2354"/>
                          <a:pt x="503" y="4226"/>
                          <a:pt x="138" y="5139"/>
                        </a:cubicBezTo>
                        <a:cubicBezTo>
                          <a:pt x="1" y="5504"/>
                          <a:pt x="69" y="5938"/>
                          <a:pt x="343" y="6212"/>
                        </a:cubicBezTo>
                        <a:cubicBezTo>
                          <a:pt x="1576" y="7444"/>
                          <a:pt x="3128" y="7992"/>
                          <a:pt x="3973" y="8198"/>
                        </a:cubicBezTo>
                        <a:cubicBezTo>
                          <a:pt x="4057" y="8222"/>
                          <a:pt x="4143" y="8234"/>
                          <a:pt x="4228" y="8234"/>
                        </a:cubicBezTo>
                        <a:cubicBezTo>
                          <a:pt x="4532" y="8234"/>
                          <a:pt x="4826" y="8082"/>
                          <a:pt x="5023" y="7832"/>
                        </a:cubicBezTo>
                        <a:cubicBezTo>
                          <a:pt x="6757" y="5641"/>
                          <a:pt x="7214" y="3769"/>
                          <a:pt x="7351" y="2902"/>
                        </a:cubicBezTo>
                        <a:cubicBezTo>
                          <a:pt x="7396" y="2583"/>
                          <a:pt x="7282" y="2263"/>
                          <a:pt x="7054" y="2012"/>
                        </a:cubicBezTo>
                        <a:cubicBezTo>
                          <a:pt x="5913" y="848"/>
                          <a:pt x="4680" y="300"/>
                          <a:pt x="3950" y="49"/>
                        </a:cubicBezTo>
                        <a:cubicBezTo>
                          <a:pt x="3850" y="16"/>
                          <a:pt x="3748" y="0"/>
                          <a:pt x="3647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91" name="Google Shape;5491;p64"/>
                  <p:cNvSpPr/>
                  <p:nvPr/>
                </p:nvSpPr>
                <p:spPr>
                  <a:xfrm>
                    <a:off x="8059810" y="240214"/>
                    <a:ext cx="211537" cy="2357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30" h="6387" extrusionOk="0">
                        <a:moveTo>
                          <a:pt x="2808" y="1"/>
                        </a:moveTo>
                        <a:cubicBezTo>
                          <a:pt x="2570" y="1"/>
                          <a:pt x="2343" y="116"/>
                          <a:pt x="2191" y="319"/>
                        </a:cubicBezTo>
                        <a:cubicBezTo>
                          <a:pt x="1027" y="1825"/>
                          <a:pt x="388" y="3263"/>
                          <a:pt x="114" y="3993"/>
                        </a:cubicBezTo>
                        <a:cubicBezTo>
                          <a:pt x="0" y="4267"/>
                          <a:pt x="46" y="4587"/>
                          <a:pt x="274" y="4815"/>
                        </a:cubicBezTo>
                        <a:cubicBezTo>
                          <a:pt x="1210" y="5774"/>
                          <a:pt x="2420" y="6207"/>
                          <a:pt x="3082" y="6367"/>
                        </a:cubicBezTo>
                        <a:cubicBezTo>
                          <a:pt x="3139" y="6380"/>
                          <a:pt x="3196" y="6387"/>
                          <a:pt x="3254" y="6387"/>
                        </a:cubicBezTo>
                        <a:cubicBezTo>
                          <a:pt x="3497" y="6387"/>
                          <a:pt x="3737" y="6273"/>
                          <a:pt x="3903" y="6070"/>
                        </a:cubicBezTo>
                        <a:cubicBezTo>
                          <a:pt x="5227" y="4381"/>
                          <a:pt x="5592" y="2921"/>
                          <a:pt x="5706" y="2236"/>
                        </a:cubicBezTo>
                        <a:cubicBezTo>
                          <a:pt x="5729" y="1985"/>
                          <a:pt x="5661" y="1734"/>
                          <a:pt x="5478" y="1551"/>
                        </a:cubicBezTo>
                        <a:cubicBezTo>
                          <a:pt x="4565" y="661"/>
                          <a:pt x="3629" y="227"/>
                          <a:pt x="3059" y="45"/>
                        </a:cubicBezTo>
                        <a:cubicBezTo>
                          <a:pt x="2976" y="15"/>
                          <a:pt x="2891" y="1"/>
                          <a:pt x="2808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92" name="Google Shape;5492;p64"/>
                  <p:cNvSpPr/>
                  <p:nvPr/>
                </p:nvSpPr>
                <p:spPr>
                  <a:xfrm>
                    <a:off x="8039579" y="292415"/>
                    <a:ext cx="258718" cy="1968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08" h="5333" extrusionOk="0">
                        <a:moveTo>
                          <a:pt x="7008" y="0"/>
                        </a:moveTo>
                        <a:lnTo>
                          <a:pt x="7008" y="0"/>
                        </a:lnTo>
                        <a:cubicBezTo>
                          <a:pt x="7007" y="1"/>
                          <a:pt x="4908" y="3310"/>
                          <a:pt x="3493" y="3835"/>
                        </a:cubicBezTo>
                        <a:cubicBezTo>
                          <a:pt x="3205" y="3946"/>
                          <a:pt x="2890" y="3991"/>
                          <a:pt x="2570" y="3991"/>
                        </a:cubicBezTo>
                        <a:cubicBezTo>
                          <a:pt x="1319" y="3991"/>
                          <a:pt x="1" y="3310"/>
                          <a:pt x="0" y="3310"/>
                        </a:cubicBezTo>
                        <a:lnTo>
                          <a:pt x="0" y="3310"/>
                        </a:lnTo>
                        <a:cubicBezTo>
                          <a:pt x="1233" y="4542"/>
                          <a:pt x="2785" y="5090"/>
                          <a:pt x="3630" y="5296"/>
                        </a:cubicBezTo>
                        <a:cubicBezTo>
                          <a:pt x="3714" y="5320"/>
                          <a:pt x="3800" y="5332"/>
                          <a:pt x="3885" y="5332"/>
                        </a:cubicBezTo>
                        <a:cubicBezTo>
                          <a:pt x="4189" y="5332"/>
                          <a:pt x="4483" y="5180"/>
                          <a:pt x="4680" y="4930"/>
                        </a:cubicBezTo>
                        <a:cubicBezTo>
                          <a:pt x="6414" y="2739"/>
                          <a:pt x="6871" y="867"/>
                          <a:pt x="7008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93" name="Google Shape;5493;p64"/>
                  <p:cNvSpPr/>
                  <p:nvPr/>
                </p:nvSpPr>
                <p:spPr>
                  <a:xfrm>
                    <a:off x="8094771" y="212747"/>
                    <a:ext cx="132312" cy="7760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4" h="2102" extrusionOk="0">
                        <a:moveTo>
                          <a:pt x="1790" y="1"/>
                        </a:moveTo>
                        <a:cubicBezTo>
                          <a:pt x="1688" y="1"/>
                          <a:pt x="1596" y="12"/>
                          <a:pt x="1518" y="35"/>
                        </a:cubicBezTo>
                        <a:cubicBezTo>
                          <a:pt x="1085" y="172"/>
                          <a:pt x="103" y="1542"/>
                          <a:pt x="12" y="2021"/>
                        </a:cubicBezTo>
                        <a:cubicBezTo>
                          <a:pt x="1" y="2077"/>
                          <a:pt x="43" y="2102"/>
                          <a:pt x="127" y="2102"/>
                        </a:cubicBezTo>
                        <a:cubicBezTo>
                          <a:pt x="725" y="2102"/>
                          <a:pt x="3424" y="832"/>
                          <a:pt x="3504" y="652"/>
                        </a:cubicBezTo>
                        <a:cubicBezTo>
                          <a:pt x="3583" y="473"/>
                          <a:pt x="2472" y="1"/>
                          <a:pt x="1790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494" name="Google Shape;5494;p64"/>
                  <p:cNvSpPr/>
                  <p:nvPr/>
                </p:nvSpPr>
                <p:spPr>
                  <a:xfrm>
                    <a:off x="8018314" y="182180"/>
                    <a:ext cx="291796" cy="3101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904" h="8401" extrusionOk="0">
                        <a:moveTo>
                          <a:pt x="4316" y="499"/>
                        </a:moveTo>
                        <a:cubicBezTo>
                          <a:pt x="4643" y="499"/>
                          <a:pt x="4983" y="585"/>
                          <a:pt x="5324" y="772"/>
                        </a:cubicBezTo>
                        <a:cubicBezTo>
                          <a:pt x="6351" y="1320"/>
                          <a:pt x="7424" y="2164"/>
                          <a:pt x="7378" y="3420"/>
                        </a:cubicBezTo>
                        <a:cubicBezTo>
                          <a:pt x="7355" y="4515"/>
                          <a:pt x="6534" y="6045"/>
                          <a:pt x="5872" y="6866"/>
                        </a:cubicBezTo>
                        <a:cubicBezTo>
                          <a:pt x="5461" y="7391"/>
                          <a:pt x="4662" y="8099"/>
                          <a:pt x="3954" y="8099"/>
                        </a:cubicBezTo>
                        <a:cubicBezTo>
                          <a:pt x="3945" y="8100"/>
                          <a:pt x="3936" y="8100"/>
                          <a:pt x="3926" y="8100"/>
                        </a:cubicBezTo>
                        <a:cubicBezTo>
                          <a:pt x="3665" y="8100"/>
                          <a:pt x="3170" y="7822"/>
                          <a:pt x="2950" y="7734"/>
                        </a:cubicBezTo>
                        <a:cubicBezTo>
                          <a:pt x="2037" y="7346"/>
                          <a:pt x="257" y="6478"/>
                          <a:pt x="485" y="5246"/>
                        </a:cubicBezTo>
                        <a:cubicBezTo>
                          <a:pt x="964" y="4036"/>
                          <a:pt x="1581" y="2849"/>
                          <a:pt x="2311" y="1754"/>
                        </a:cubicBezTo>
                        <a:cubicBezTo>
                          <a:pt x="2811" y="995"/>
                          <a:pt x="3528" y="499"/>
                          <a:pt x="4316" y="499"/>
                        </a:cubicBezTo>
                        <a:close/>
                        <a:moveTo>
                          <a:pt x="3948" y="0"/>
                        </a:moveTo>
                        <a:cubicBezTo>
                          <a:pt x="2945" y="0"/>
                          <a:pt x="2457" y="1082"/>
                          <a:pt x="1969" y="1868"/>
                        </a:cubicBezTo>
                        <a:cubicBezTo>
                          <a:pt x="1291" y="2907"/>
                          <a:pt x="747" y="4013"/>
                          <a:pt x="271" y="5165"/>
                        </a:cubicBezTo>
                        <a:lnTo>
                          <a:pt x="271" y="5165"/>
                        </a:lnTo>
                        <a:cubicBezTo>
                          <a:pt x="266" y="5175"/>
                          <a:pt x="261" y="5187"/>
                          <a:pt x="257" y="5200"/>
                        </a:cubicBezTo>
                        <a:cubicBezTo>
                          <a:pt x="257" y="5200"/>
                          <a:pt x="257" y="5200"/>
                          <a:pt x="257" y="5200"/>
                        </a:cubicBezTo>
                        <a:lnTo>
                          <a:pt x="257" y="5200"/>
                        </a:lnTo>
                        <a:cubicBezTo>
                          <a:pt x="252" y="5213"/>
                          <a:pt x="251" y="5225"/>
                          <a:pt x="251" y="5237"/>
                        </a:cubicBezTo>
                        <a:lnTo>
                          <a:pt x="251" y="5237"/>
                        </a:lnTo>
                        <a:cubicBezTo>
                          <a:pt x="1" y="6887"/>
                          <a:pt x="2778" y="8282"/>
                          <a:pt x="4206" y="8396"/>
                        </a:cubicBezTo>
                        <a:cubicBezTo>
                          <a:pt x="4246" y="8399"/>
                          <a:pt x="4287" y="8401"/>
                          <a:pt x="4327" y="8401"/>
                        </a:cubicBezTo>
                        <a:cubicBezTo>
                          <a:pt x="6132" y="8401"/>
                          <a:pt x="7339" y="4962"/>
                          <a:pt x="7607" y="3488"/>
                        </a:cubicBezTo>
                        <a:cubicBezTo>
                          <a:pt x="7903" y="1776"/>
                          <a:pt x="5758" y="270"/>
                          <a:pt x="4183" y="19"/>
                        </a:cubicBezTo>
                        <a:cubicBezTo>
                          <a:pt x="4102" y="6"/>
                          <a:pt x="4024" y="0"/>
                          <a:pt x="3948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5495" name="Google Shape;5495;p64"/>
              <p:cNvGrpSpPr/>
              <p:nvPr/>
            </p:nvGrpSpPr>
            <p:grpSpPr>
              <a:xfrm>
                <a:off x="7392255" y="449764"/>
                <a:ext cx="1350457" cy="932700"/>
                <a:chOff x="7392255" y="449764"/>
                <a:chExt cx="1350457" cy="932700"/>
              </a:xfrm>
            </p:grpSpPr>
            <p:sp>
              <p:nvSpPr>
                <p:cNvPr id="5496" name="Google Shape;5496;p64"/>
                <p:cNvSpPr/>
                <p:nvPr/>
              </p:nvSpPr>
              <p:spPr>
                <a:xfrm>
                  <a:off x="7627771" y="559179"/>
                  <a:ext cx="90189" cy="894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3" h="2422" extrusionOk="0">
                      <a:moveTo>
                        <a:pt x="1210" y="0"/>
                      </a:moveTo>
                      <a:cubicBezTo>
                        <a:pt x="776" y="0"/>
                        <a:pt x="0" y="776"/>
                        <a:pt x="0" y="1210"/>
                      </a:cubicBezTo>
                      <a:cubicBezTo>
                        <a:pt x="0" y="1632"/>
                        <a:pt x="735" y="2421"/>
                        <a:pt x="1174" y="2421"/>
                      </a:cubicBezTo>
                      <a:cubicBezTo>
                        <a:pt x="1186" y="2421"/>
                        <a:pt x="1198" y="2421"/>
                        <a:pt x="1210" y="2419"/>
                      </a:cubicBezTo>
                      <a:cubicBezTo>
                        <a:pt x="1621" y="2374"/>
                        <a:pt x="2374" y="1643"/>
                        <a:pt x="2397" y="1210"/>
                      </a:cubicBezTo>
                      <a:cubicBezTo>
                        <a:pt x="2442" y="776"/>
                        <a:pt x="1621" y="0"/>
                        <a:pt x="12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7" name="Google Shape;5497;p64"/>
                <p:cNvSpPr/>
                <p:nvPr/>
              </p:nvSpPr>
              <p:spPr>
                <a:xfrm>
                  <a:off x="7397499" y="452058"/>
                  <a:ext cx="1328850" cy="92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6" h="36519" extrusionOk="0">
                      <a:moveTo>
                        <a:pt x="34635" y="1"/>
                      </a:moveTo>
                      <a:cubicBezTo>
                        <a:pt x="34598" y="1"/>
                        <a:pt x="34560" y="3"/>
                        <a:pt x="34522" y="8"/>
                      </a:cubicBezTo>
                      <a:cubicBezTo>
                        <a:pt x="31484" y="381"/>
                        <a:pt x="16294" y="2362"/>
                        <a:pt x="3021" y="6250"/>
                      </a:cubicBezTo>
                      <a:cubicBezTo>
                        <a:pt x="3021" y="6250"/>
                        <a:pt x="1106" y="8819"/>
                        <a:pt x="0" y="12352"/>
                      </a:cubicBezTo>
                      <a:lnTo>
                        <a:pt x="22734" y="36519"/>
                      </a:lnTo>
                      <a:cubicBezTo>
                        <a:pt x="24043" y="34677"/>
                        <a:pt x="25813" y="30761"/>
                        <a:pt x="25813" y="30761"/>
                      </a:cubicBezTo>
                      <a:cubicBezTo>
                        <a:pt x="35839" y="29999"/>
                        <a:pt x="47970" y="27284"/>
                        <a:pt x="51806" y="26383"/>
                      </a:cubicBezTo>
                      <a:cubicBezTo>
                        <a:pt x="52420" y="26239"/>
                        <a:pt x="52706" y="25536"/>
                        <a:pt x="52366" y="25005"/>
                      </a:cubicBezTo>
                      <a:cubicBezTo>
                        <a:pt x="49177" y="20017"/>
                        <a:pt x="37449" y="3327"/>
                        <a:pt x="35380" y="387"/>
                      </a:cubicBezTo>
                      <a:cubicBezTo>
                        <a:pt x="35208" y="141"/>
                        <a:pt x="34930" y="1"/>
                        <a:pt x="34635" y="1"/>
                      </a:cubicBezTo>
                      <a:close/>
                    </a:path>
                  </a:pathLst>
                </a:custGeom>
                <a:solidFill>
                  <a:srgbClr val="784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8" name="Google Shape;5498;p64"/>
                <p:cNvSpPr/>
                <p:nvPr/>
              </p:nvSpPr>
              <p:spPr>
                <a:xfrm>
                  <a:off x="7397499" y="452058"/>
                  <a:ext cx="1328850" cy="9206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06" h="36519" extrusionOk="0">
                      <a:moveTo>
                        <a:pt x="34635" y="1"/>
                      </a:moveTo>
                      <a:cubicBezTo>
                        <a:pt x="34598" y="1"/>
                        <a:pt x="34560" y="3"/>
                        <a:pt x="34522" y="8"/>
                      </a:cubicBezTo>
                      <a:cubicBezTo>
                        <a:pt x="31484" y="381"/>
                        <a:pt x="16294" y="2362"/>
                        <a:pt x="3021" y="6250"/>
                      </a:cubicBezTo>
                      <a:cubicBezTo>
                        <a:pt x="3021" y="6250"/>
                        <a:pt x="1106" y="8819"/>
                        <a:pt x="0" y="12352"/>
                      </a:cubicBezTo>
                      <a:lnTo>
                        <a:pt x="22734" y="36519"/>
                      </a:lnTo>
                      <a:cubicBezTo>
                        <a:pt x="24043" y="34677"/>
                        <a:pt x="25813" y="30761"/>
                        <a:pt x="25813" y="30761"/>
                      </a:cubicBezTo>
                      <a:cubicBezTo>
                        <a:pt x="35839" y="29999"/>
                        <a:pt x="47970" y="27284"/>
                        <a:pt x="51806" y="26383"/>
                      </a:cubicBezTo>
                      <a:cubicBezTo>
                        <a:pt x="52420" y="26239"/>
                        <a:pt x="52706" y="25536"/>
                        <a:pt x="52366" y="25005"/>
                      </a:cubicBezTo>
                      <a:cubicBezTo>
                        <a:pt x="49177" y="20017"/>
                        <a:pt x="37449" y="3327"/>
                        <a:pt x="35380" y="387"/>
                      </a:cubicBezTo>
                      <a:cubicBezTo>
                        <a:pt x="35208" y="141"/>
                        <a:pt x="34930" y="1"/>
                        <a:pt x="3463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9" name="Google Shape;5499;p64"/>
                <p:cNvSpPr/>
                <p:nvPr/>
              </p:nvSpPr>
              <p:spPr>
                <a:xfrm>
                  <a:off x="7397499" y="609601"/>
                  <a:ext cx="650810" cy="763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13" h="30270" extrusionOk="0">
                      <a:moveTo>
                        <a:pt x="3021" y="1"/>
                      </a:moveTo>
                      <a:cubicBezTo>
                        <a:pt x="3021" y="1"/>
                        <a:pt x="1106" y="2570"/>
                        <a:pt x="0" y="6103"/>
                      </a:cubicBezTo>
                      <a:lnTo>
                        <a:pt x="22734" y="30270"/>
                      </a:lnTo>
                      <a:cubicBezTo>
                        <a:pt x="24043" y="28428"/>
                        <a:pt x="25813" y="24512"/>
                        <a:pt x="25813" y="24512"/>
                      </a:cubicBezTo>
                      <a:cubicBezTo>
                        <a:pt x="16321" y="15796"/>
                        <a:pt x="3021" y="1"/>
                        <a:pt x="3021" y="1"/>
                      </a:cubicBezTo>
                      <a:close/>
                    </a:path>
                  </a:pathLst>
                </a:custGeom>
                <a:solidFill>
                  <a:srgbClr val="784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0" name="Google Shape;5500;p64"/>
                <p:cNvSpPr/>
                <p:nvPr/>
              </p:nvSpPr>
              <p:spPr>
                <a:xfrm>
                  <a:off x="7392255" y="449764"/>
                  <a:ext cx="1350457" cy="782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63" h="31025" extrusionOk="0">
                      <a:moveTo>
                        <a:pt x="34355" y="0"/>
                      </a:moveTo>
                      <a:cubicBezTo>
                        <a:pt x="33910" y="0"/>
                        <a:pt x="33389" y="97"/>
                        <a:pt x="32703" y="190"/>
                      </a:cubicBezTo>
                      <a:cubicBezTo>
                        <a:pt x="29382" y="637"/>
                        <a:pt x="26071" y="1155"/>
                        <a:pt x="22772" y="1737"/>
                      </a:cubicBezTo>
                      <a:cubicBezTo>
                        <a:pt x="17155" y="2727"/>
                        <a:pt x="11562" y="3893"/>
                        <a:pt x="6052" y="5372"/>
                      </a:cubicBezTo>
                      <a:cubicBezTo>
                        <a:pt x="4830" y="5699"/>
                        <a:pt x="3646" y="5760"/>
                        <a:pt x="2808" y="6647"/>
                      </a:cubicBezTo>
                      <a:cubicBezTo>
                        <a:pt x="1447" y="8090"/>
                        <a:pt x="670" y="10556"/>
                        <a:pt x="44" y="12398"/>
                      </a:cubicBezTo>
                      <a:cubicBezTo>
                        <a:pt x="1" y="12524"/>
                        <a:pt x="104" y="12606"/>
                        <a:pt x="208" y="12606"/>
                      </a:cubicBezTo>
                      <a:cubicBezTo>
                        <a:pt x="276" y="12606"/>
                        <a:pt x="345" y="12571"/>
                        <a:pt x="373" y="12489"/>
                      </a:cubicBezTo>
                      <a:cubicBezTo>
                        <a:pt x="967" y="10744"/>
                        <a:pt x="1697" y="8644"/>
                        <a:pt x="2876" y="7168"/>
                      </a:cubicBezTo>
                      <a:cubicBezTo>
                        <a:pt x="3847" y="5954"/>
                        <a:pt x="5599" y="5840"/>
                        <a:pt x="7107" y="5446"/>
                      </a:cubicBezTo>
                      <a:cubicBezTo>
                        <a:pt x="11169" y="4385"/>
                        <a:pt x="15276" y="3491"/>
                        <a:pt x="19400" y="2702"/>
                      </a:cubicBezTo>
                      <a:cubicBezTo>
                        <a:pt x="22762" y="2059"/>
                        <a:pt x="26138" y="1489"/>
                        <a:pt x="29524" y="984"/>
                      </a:cubicBezTo>
                      <a:cubicBezTo>
                        <a:pt x="30695" y="810"/>
                        <a:pt x="32207" y="355"/>
                        <a:pt x="33553" y="355"/>
                      </a:cubicBezTo>
                      <a:cubicBezTo>
                        <a:pt x="34449" y="355"/>
                        <a:pt x="35272" y="557"/>
                        <a:pt x="35871" y="1177"/>
                      </a:cubicBezTo>
                      <a:cubicBezTo>
                        <a:pt x="37215" y="2566"/>
                        <a:pt x="38243" y="4554"/>
                        <a:pt x="39350" y="6136"/>
                      </a:cubicBezTo>
                      <a:cubicBezTo>
                        <a:pt x="41008" y="8506"/>
                        <a:pt x="42663" y="10879"/>
                        <a:pt x="44313" y="13255"/>
                      </a:cubicBezTo>
                      <a:cubicBezTo>
                        <a:pt x="46018" y="15713"/>
                        <a:pt x="47719" y="18174"/>
                        <a:pt x="49401" y="20648"/>
                      </a:cubicBezTo>
                      <a:cubicBezTo>
                        <a:pt x="50524" y="22297"/>
                        <a:pt x="53563" y="25279"/>
                        <a:pt x="50953" y="26545"/>
                      </a:cubicBezTo>
                      <a:cubicBezTo>
                        <a:pt x="49799" y="27105"/>
                        <a:pt x="48088" y="27186"/>
                        <a:pt x="46838" y="27450"/>
                      </a:cubicBezTo>
                      <a:cubicBezTo>
                        <a:pt x="44850" y="27868"/>
                        <a:pt x="42856" y="28263"/>
                        <a:pt x="40858" y="28631"/>
                      </a:cubicBezTo>
                      <a:cubicBezTo>
                        <a:pt x="35945" y="29535"/>
                        <a:pt x="31001" y="30276"/>
                        <a:pt x="26021" y="30681"/>
                      </a:cubicBezTo>
                      <a:cubicBezTo>
                        <a:pt x="25809" y="30699"/>
                        <a:pt x="25802" y="31024"/>
                        <a:pt x="26005" y="31024"/>
                      </a:cubicBezTo>
                      <a:cubicBezTo>
                        <a:pt x="26010" y="31024"/>
                        <a:pt x="26015" y="31024"/>
                        <a:pt x="26021" y="31023"/>
                      </a:cubicBezTo>
                      <a:cubicBezTo>
                        <a:pt x="34366" y="30345"/>
                        <a:pt x="42941" y="29027"/>
                        <a:pt x="51044" y="26875"/>
                      </a:cubicBezTo>
                      <a:cubicBezTo>
                        <a:pt x="53096" y="26329"/>
                        <a:pt x="53134" y="25625"/>
                        <a:pt x="51997" y="23897"/>
                      </a:cubicBezTo>
                      <a:cubicBezTo>
                        <a:pt x="50360" y="21409"/>
                        <a:pt x="48667" y="18958"/>
                        <a:pt x="46977" y="16507"/>
                      </a:cubicBezTo>
                      <a:cubicBezTo>
                        <a:pt x="43443" y="11382"/>
                        <a:pt x="40045" y="6074"/>
                        <a:pt x="36257" y="1133"/>
                      </a:cubicBezTo>
                      <a:cubicBezTo>
                        <a:pt x="35576" y="243"/>
                        <a:pt x="35061" y="0"/>
                        <a:pt x="343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1" name="Google Shape;5501;p64"/>
                <p:cNvSpPr/>
                <p:nvPr/>
              </p:nvSpPr>
              <p:spPr>
                <a:xfrm>
                  <a:off x="7437685" y="492799"/>
                  <a:ext cx="1264735" cy="754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63" h="29932" extrusionOk="0">
                      <a:moveTo>
                        <a:pt x="33817" y="1"/>
                      </a:moveTo>
                      <a:cubicBezTo>
                        <a:pt x="33817" y="1"/>
                        <a:pt x="17261" y="1891"/>
                        <a:pt x="2637" y="6060"/>
                      </a:cubicBezTo>
                      <a:cubicBezTo>
                        <a:pt x="2624" y="6081"/>
                        <a:pt x="1111" y="8671"/>
                        <a:pt x="1" y="12212"/>
                      </a:cubicBezTo>
                      <a:cubicBezTo>
                        <a:pt x="4562" y="11479"/>
                        <a:pt x="20662" y="8846"/>
                        <a:pt x="31156" y="6517"/>
                      </a:cubicBezTo>
                      <a:cubicBezTo>
                        <a:pt x="38656" y="17253"/>
                        <a:pt x="48078" y="29931"/>
                        <a:pt x="48078" y="29931"/>
                      </a:cubicBezTo>
                      <a:cubicBezTo>
                        <a:pt x="48728" y="27504"/>
                        <a:pt x="50163" y="24779"/>
                        <a:pt x="50163" y="24779"/>
                      </a:cubicBezTo>
                      <a:cubicBezTo>
                        <a:pt x="45836" y="17324"/>
                        <a:pt x="33819" y="3"/>
                        <a:pt x="338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2" name="Google Shape;5502;p64"/>
                <p:cNvSpPr/>
                <p:nvPr/>
              </p:nvSpPr>
              <p:spPr>
                <a:xfrm>
                  <a:off x="8223144" y="492799"/>
                  <a:ext cx="479239" cy="754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8" h="29932" extrusionOk="0">
                      <a:moveTo>
                        <a:pt x="2662" y="1"/>
                      </a:moveTo>
                      <a:cubicBezTo>
                        <a:pt x="874" y="2859"/>
                        <a:pt x="1" y="6518"/>
                        <a:pt x="1" y="6518"/>
                      </a:cubicBezTo>
                      <a:cubicBezTo>
                        <a:pt x="7501" y="17253"/>
                        <a:pt x="16923" y="29931"/>
                        <a:pt x="16923" y="29931"/>
                      </a:cubicBezTo>
                      <a:cubicBezTo>
                        <a:pt x="17573" y="27504"/>
                        <a:pt x="19008" y="24779"/>
                        <a:pt x="19008" y="24779"/>
                      </a:cubicBezTo>
                      <a:cubicBezTo>
                        <a:pt x="14681" y="17324"/>
                        <a:pt x="2662" y="1"/>
                        <a:pt x="26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3" name="Google Shape;5503;p64"/>
                <p:cNvSpPr/>
                <p:nvPr/>
              </p:nvSpPr>
              <p:spPr>
                <a:xfrm>
                  <a:off x="7437685" y="580911"/>
                  <a:ext cx="1240505" cy="666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02" h="26437" extrusionOk="0">
                      <a:moveTo>
                        <a:pt x="31878" y="1"/>
                      </a:moveTo>
                      <a:cubicBezTo>
                        <a:pt x="31814" y="1"/>
                        <a:pt x="31749" y="8"/>
                        <a:pt x="31684" y="22"/>
                      </a:cubicBezTo>
                      <a:cubicBezTo>
                        <a:pt x="21234" y="2308"/>
                        <a:pt x="5720" y="4847"/>
                        <a:pt x="1164" y="5580"/>
                      </a:cubicBezTo>
                      <a:cubicBezTo>
                        <a:pt x="778" y="6483"/>
                        <a:pt x="367" y="7546"/>
                        <a:pt x="1" y="8716"/>
                      </a:cubicBezTo>
                      <a:cubicBezTo>
                        <a:pt x="4562" y="7984"/>
                        <a:pt x="20662" y="5351"/>
                        <a:pt x="31156" y="3023"/>
                      </a:cubicBezTo>
                      <a:cubicBezTo>
                        <a:pt x="38656" y="13758"/>
                        <a:pt x="48078" y="26436"/>
                        <a:pt x="48078" y="26436"/>
                      </a:cubicBezTo>
                      <a:cubicBezTo>
                        <a:pt x="48364" y="25369"/>
                        <a:pt x="48801" y="24246"/>
                        <a:pt x="49202" y="23321"/>
                      </a:cubicBezTo>
                      <a:cubicBezTo>
                        <a:pt x="44552" y="17127"/>
                        <a:pt x="34598" y="3168"/>
                        <a:pt x="32614" y="383"/>
                      </a:cubicBezTo>
                      <a:cubicBezTo>
                        <a:pt x="32441" y="140"/>
                        <a:pt x="32167" y="1"/>
                        <a:pt x="3187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4" name="Google Shape;5504;p64"/>
                <p:cNvSpPr/>
                <p:nvPr/>
              </p:nvSpPr>
              <p:spPr>
                <a:xfrm>
                  <a:off x="7432467" y="488488"/>
                  <a:ext cx="862444" cy="316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07" h="12546" extrusionOk="0">
                      <a:moveTo>
                        <a:pt x="34036" y="0"/>
                      </a:moveTo>
                      <a:cubicBezTo>
                        <a:pt x="34032" y="0"/>
                        <a:pt x="34028" y="0"/>
                        <a:pt x="34024" y="1"/>
                      </a:cubicBezTo>
                      <a:cubicBezTo>
                        <a:pt x="28601" y="625"/>
                        <a:pt x="23199" y="1524"/>
                        <a:pt x="17840" y="2554"/>
                      </a:cubicBezTo>
                      <a:cubicBezTo>
                        <a:pt x="15445" y="3015"/>
                        <a:pt x="13056" y="3512"/>
                        <a:pt x="10677" y="4056"/>
                      </a:cubicBezTo>
                      <a:cubicBezTo>
                        <a:pt x="8466" y="4563"/>
                        <a:pt x="5262" y="4806"/>
                        <a:pt x="3287" y="5928"/>
                      </a:cubicBezTo>
                      <a:cubicBezTo>
                        <a:pt x="1434" y="6982"/>
                        <a:pt x="696" y="10361"/>
                        <a:pt x="42" y="12336"/>
                      </a:cubicBezTo>
                      <a:cubicBezTo>
                        <a:pt x="0" y="12463"/>
                        <a:pt x="104" y="12546"/>
                        <a:pt x="209" y="12546"/>
                      </a:cubicBezTo>
                      <a:cubicBezTo>
                        <a:pt x="277" y="12546"/>
                        <a:pt x="345" y="12510"/>
                        <a:pt x="373" y="12428"/>
                      </a:cubicBezTo>
                      <a:cubicBezTo>
                        <a:pt x="903" y="10828"/>
                        <a:pt x="1523" y="7784"/>
                        <a:pt x="2847" y="6574"/>
                      </a:cubicBezTo>
                      <a:cubicBezTo>
                        <a:pt x="4214" y="5323"/>
                        <a:pt x="7938" y="5047"/>
                        <a:pt x="9785" y="4614"/>
                      </a:cubicBezTo>
                      <a:cubicBezTo>
                        <a:pt x="14605" y="3482"/>
                        <a:pt x="19472" y="2543"/>
                        <a:pt x="24358" y="1737"/>
                      </a:cubicBezTo>
                      <a:cubicBezTo>
                        <a:pt x="27082" y="1288"/>
                        <a:pt x="30221" y="407"/>
                        <a:pt x="33028" y="407"/>
                      </a:cubicBezTo>
                      <a:cubicBezTo>
                        <a:pt x="33165" y="407"/>
                        <a:pt x="33301" y="409"/>
                        <a:pt x="33436" y="414"/>
                      </a:cubicBezTo>
                      <a:cubicBezTo>
                        <a:pt x="33471" y="415"/>
                        <a:pt x="33503" y="415"/>
                        <a:pt x="33533" y="415"/>
                      </a:cubicBezTo>
                      <a:cubicBezTo>
                        <a:pt x="33737" y="415"/>
                        <a:pt x="33848" y="394"/>
                        <a:pt x="33887" y="394"/>
                      </a:cubicBezTo>
                      <a:cubicBezTo>
                        <a:pt x="33971" y="394"/>
                        <a:pt x="33703" y="497"/>
                        <a:pt x="33282" y="1155"/>
                      </a:cubicBezTo>
                      <a:cubicBezTo>
                        <a:pt x="32255" y="2758"/>
                        <a:pt x="31666" y="4829"/>
                        <a:pt x="31198" y="6643"/>
                      </a:cubicBezTo>
                      <a:cubicBezTo>
                        <a:pt x="31164" y="6772"/>
                        <a:pt x="31271" y="6856"/>
                        <a:pt x="31373" y="6856"/>
                      </a:cubicBezTo>
                      <a:cubicBezTo>
                        <a:pt x="31440" y="6856"/>
                        <a:pt x="31505" y="6819"/>
                        <a:pt x="31527" y="6734"/>
                      </a:cubicBezTo>
                      <a:cubicBezTo>
                        <a:pt x="32111" y="4472"/>
                        <a:pt x="32958" y="2264"/>
                        <a:pt x="34173" y="260"/>
                      </a:cubicBezTo>
                      <a:cubicBezTo>
                        <a:pt x="34203" y="210"/>
                        <a:pt x="34206" y="136"/>
                        <a:pt x="34173" y="87"/>
                      </a:cubicBezTo>
                      <a:cubicBezTo>
                        <a:pt x="34172" y="87"/>
                        <a:pt x="34172" y="86"/>
                        <a:pt x="34171" y="85"/>
                      </a:cubicBezTo>
                      <a:cubicBezTo>
                        <a:pt x="34142" y="42"/>
                        <a:pt x="34093" y="0"/>
                        <a:pt x="340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5" name="Google Shape;5505;p64"/>
                <p:cNvSpPr/>
                <p:nvPr/>
              </p:nvSpPr>
              <p:spPr>
                <a:xfrm>
                  <a:off x="8284306" y="488715"/>
                  <a:ext cx="422032" cy="762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9" h="30259" extrusionOk="0">
                      <a:moveTo>
                        <a:pt x="241" y="0"/>
                      </a:moveTo>
                      <a:cubicBezTo>
                        <a:pt x="119" y="0"/>
                        <a:pt x="0" y="122"/>
                        <a:pt x="88" y="249"/>
                      </a:cubicBezTo>
                      <a:cubicBezTo>
                        <a:pt x="2889" y="4288"/>
                        <a:pt x="5652" y="8352"/>
                        <a:pt x="8381" y="12439"/>
                      </a:cubicBezTo>
                      <a:cubicBezTo>
                        <a:pt x="10397" y="15459"/>
                        <a:pt x="12399" y="18489"/>
                        <a:pt x="14328" y="21564"/>
                      </a:cubicBezTo>
                      <a:cubicBezTo>
                        <a:pt x="14872" y="22431"/>
                        <a:pt x="16346" y="24110"/>
                        <a:pt x="16316" y="25088"/>
                      </a:cubicBezTo>
                      <a:cubicBezTo>
                        <a:pt x="16300" y="25584"/>
                        <a:pt x="15676" y="26422"/>
                        <a:pt x="15478" y="26880"/>
                      </a:cubicBezTo>
                      <a:cubicBezTo>
                        <a:pt x="15031" y="27916"/>
                        <a:pt x="14654" y="28966"/>
                        <a:pt x="14333" y="30048"/>
                      </a:cubicBezTo>
                      <a:cubicBezTo>
                        <a:pt x="14295" y="30175"/>
                        <a:pt x="14399" y="30258"/>
                        <a:pt x="14502" y="30258"/>
                      </a:cubicBezTo>
                      <a:cubicBezTo>
                        <a:pt x="14570" y="30258"/>
                        <a:pt x="14637" y="30222"/>
                        <a:pt x="14662" y="30139"/>
                      </a:cubicBezTo>
                      <a:cubicBezTo>
                        <a:pt x="15046" y="28848"/>
                        <a:pt x="15514" y="27601"/>
                        <a:pt x="16075" y="26376"/>
                      </a:cubicBezTo>
                      <a:cubicBezTo>
                        <a:pt x="16189" y="26126"/>
                        <a:pt x="16738" y="25338"/>
                        <a:pt x="16738" y="25007"/>
                      </a:cubicBezTo>
                      <a:cubicBezTo>
                        <a:pt x="16738" y="24288"/>
                        <a:pt x="15778" y="23254"/>
                        <a:pt x="15400" y="22641"/>
                      </a:cubicBezTo>
                      <a:cubicBezTo>
                        <a:pt x="13427" y="19432"/>
                        <a:pt x="11351" y="16284"/>
                        <a:pt x="9264" y="13148"/>
                      </a:cubicBezTo>
                      <a:cubicBezTo>
                        <a:pt x="6346" y="8763"/>
                        <a:pt x="3385" y="4405"/>
                        <a:pt x="383" y="76"/>
                      </a:cubicBezTo>
                      <a:cubicBezTo>
                        <a:pt x="346" y="23"/>
                        <a:pt x="294" y="0"/>
                        <a:pt x="24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6" name="Google Shape;5506;p64"/>
                <p:cNvSpPr/>
                <p:nvPr/>
              </p:nvSpPr>
              <p:spPr>
                <a:xfrm>
                  <a:off x="7397499" y="617593"/>
                  <a:ext cx="1269601" cy="755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56" h="29958" extrusionOk="0">
                      <a:moveTo>
                        <a:pt x="32017" y="1"/>
                      </a:moveTo>
                      <a:cubicBezTo>
                        <a:pt x="31952" y="1"/>
                        <a:pt x="31887" y="7"/>
                        <a:pt x="31821" y="22"/>
                      </a:cubicBezTo>
                      <a:cubicBezTo>
                        <a:pt x="19455" y="2727"/>
                        <a:pt x="0" y="5786"/>
                        <a:pt x="0" y="5786"/>
                      </a:cubicBezTo>
                      <a:cubicBezTo>
                        <a:pt x="8035" y="16949"/>
                        <a:pt x="22734" y="29953"/>
                        <a:pt x="22734" y="29953"/>
                      </a:cubicBezTo>
                      <a:cubicBezTo>
                        <a:pt x="22987" y="29956"/>
                        <a:pt x="23240" y="29957"/>
                        <a:pt x="23492" y="29957"/>
                      </a:cubicBezTo>
                      <a:cubicBezTo>
                        <a:pt x="35500" y="29957"/>
                        <a:pt x="46070" y="26753"/>
                        <a:pt x="49541" y="25578"/>
                      </a:cubicBezTo>
                      <a:cubicBezTo>
                        <a:pt x="50134" y="25378"/>
                        <a:pt x="50355" y="24661"/>
                        <a:pt x="49977" y="24162"/>
                      </a:cubicBezTo>
                      <a:cubicBezTo>
                        <a:pt x="45670" y="18497"/>
                        <a:pt x="34836" y="3305"/>
                        <a:pt x="32755" y="383"/>
                      </a:cubicBezTo>
                      <a:cubicBezTo>
                        <a:pt x="32581" y="139"/>
                        <a:pt x="32306" y="1"/>
                        <a:pt x="3201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7" name="Google Shape;5507;p64"/>
                <p:cNvSpPr/>
                <p:nvPr/>
              </p:nvSpPr>
              <p:spPr>
                <a:xfrm>
                  <a:off x="7453619" y="780051"/>
                  <a:ext cx="296776" cy="3227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71" h="12802" extrusionOk="0">
                      <a:moveTo>
                        <a:pt x="2119" y="0"/>
                      </a:moveTo>
                      <a:cubicBezTo>
                        <a:pt x="1088" y="0"/>
                        <a:pt x="38" y="265"/>
                        <a:pt x="22" y="605"/>
                      </a:cubicBezTo>
                      <a:cubicBezTo>
                        <a:pt x="1" y="1107"/>
                        <a:pt x="2444" y="3990"/>
                        <a:pt x="4961" y="6862"/>
                      </a:cubicBezTo>
                      <a:cubicBezTo>
                        <a:pt x="7388" y="9632"/>
                        <a:pt x="10786" y="12802"/>
                        <a:pt x="11354" y="12802"/>
                      </a:cubicBezTo>
                      <a:cubicBezTo>
                        <a:pt x="11375" y="12802"/>
                        <a:pt x="11392" y="12797"/>
                        <a:pt x="11406" y="12788"/>
                      </a:cubicBezTo>
                      <a:cubicBezTo>
                        <a:pt x="11770" y="12539"/>
                        <a:pt x="4687" y="1361"/>
                        <a:pt x="3941" y="506"/>
                      </a:cubicBezTo>
                      <a:cubicBezTo>
                        <a:pt x="3625" y="144"/>
                        <a:pt x="2878" y="0"/>
                        <a:pt x="2119" y="0"/>
                      </a:cubicBezTo>
                      <a:close/>
                    </a:path>
                  </a:pathLst>
                </a:custGeom>
                <a:solidFill>
                  <a:srgbClr val="F8F5F1">
                    <a:alpha val="245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8" name="Google Shape;5508;p64"/>
                <p:cNvSpPr/>
                <p:nvPr/>
              </p:nvSpPr>
              <p:spPr>
                <a:xfrm>
                  <a:off x="7392784" y="612677"/>
                  <a:ext cx="1302024" cy="7697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42" h="30535" extrusionOk="0">
                      <a:moveTo>
                        <a:pt x="31210" y="600"/>
                      </a:moveTo>
                      <a:cubicBezTo>
                        <a:pt x="31972" y="600"/>
                        <a:pt x="32660" y="758"/>
                        <a:pt x="33172" y="1195"/>
                      </a:cubicBezTo>
                      <a:cubicBezTo>
                        <a:pt x="33993" y="1895"/>
                        <a:pt x="34653" y="3271"/>
                        <a:pt x="35276" y="4142"/>
                      </a:cubicBezTo>
                      <a:cubicBezTo>
                        <a:pt x="36420" y="5744"/>
                        <a:pt x="37567" y="7345"/>
                        <a:pt x="38715" y="8945"/>
                      </a:cubicBezTo>
                      <a:cubicBezTo>
                        <a:pt x="41132" y="12311"/>
                        <a:pt x="43554" y="15673"/>
                        <a:pt x="45998" y="19020"/>
                      </a:cubicBezTo>
                      <a:cubicBezTo>
                        <a:pt x="47010" y="20404"/>
                        <a:pt x="48363" y="21815"/>
                        <a:pt x="49173" y="23325"/>
                      </a:cubicBezTo>
                      <a:cubicBezTo>
                        <a:pt x="50425" y="25659"/>
                        <a:pt x="48520" y="26015"/>
                        <a:pt x="46606" y="26570"/>
                      </a:cubicBezTo>
                      <a:cubicBezTo>
                        <a:pt x="41612" y="28016"/>
                        <a:pt x="36481" y="29035"/>
                        <a:pt x="31310" y="29574"/>
                      </a:cubicBezTo>
                      <a:cubicBezTo>
                        <a:pt x="29944" y="29716"/>
                        <a:pt x="28574" y="29825"/>
                        <a:pt x="27202" y="29892"/>
                      </a:cubicBezTo>
                      <a:cubicBezTo>
                        <a:pt x="26502" y="29927"/>
                        <a:pt x="25147" y="30154"/>
                        <a:pt x="24104" y="30154"/>
                      </a:cubicBezTo>
                      <a:cubicBezTo>
                        <a:pt x="23652" y="30154"/>
                        <a:pt x="23258" y="30111"/>
                        <a:pt x="23002" y="29991"/>
                      </a:cubicBezTo>
                      <a:cubicBezTo>
                        <a:pt x="22436" y="29728"/>
                        <a:pt x="21871" y="28973"/>
                        <a:pt x="21417" y="28556"/>
                      </a:cubicBezTo>
                      <a:cubicBezTo>
                        <a:pt x="13902" y="21665"/>
                        <a:pt x="6530" y="14347"/>
                        <a:pt x="490" y="6106"/>
                      </a:cubicBezTo>
                      <a:lnTo>
                        <a:pt x="490" y="6106"/>
                      </a:lnTo>
                      <a:cubicBezTo>
                        <a:pt x="6805" y="5108"/>
                        <a:pt x="13109" y="4030"/>
                        <a:pt x="19399" y="2880"/>
                      </a:cubicBezTo>
                      <a:cubicBezTo>
                        <a:pt x="21715" y="2456"/>
                        <a:pt x="24029" y="2020"/>
                        <a:pt x="26339" y="1564"/>
                      </a:cubicBezTo>
                      <a:cubicBezTo>
                        <a:pt x="27659" y="1303"/>
                        <a:pt x="29600" y="600"/>
                        <a:pt x="31210" y="600"/>
                      </a:cubicBezTo>
                      <a:close/>
                      <a:moveTo>
                        <a:pt x="31853" y="1"/>
                      </a:moveTo>
                      <a:cubicBezTo>
                        <a:pt x="30484" y="1"/>
                        <a:pt x="28440" y="796"/>
                        <a:pt x="27439" y="997"/>
                      </a:cubicBezTo>
                      <a:cubicBezTo>
                        <a:pt x="18383" y="2817"/>
                        <a:pt x="9267" y="4379"/>
                        <a:pt x="142" y="5816"/>
                      </a:cubicBezTo>
                      <a:cubicBezTo>
                        <a:pt x="73" y="5827"/>
                        <a:pt x="35" y="5868"/>
                        <a:pt x="23" y="5918"/>
                      </a:cubicBezTo>
                      <a:lnTo>
                        <a:pt x="23" y="5918"/>
                      </a:lnTo>
                      <a:cubicBezTo>
                        <a:pt x="0" y="5961"/>
                        <a:pt x="1" y="6014"/>
                        <a:pt x="40" y="6068"/>
                      </a:cubicBezTo>
                      <a:cubicBezTo>
                        <a:pt x="6007" y="14255"/>
                        <a:pt x="13284" y="21518"/>
                        <a:pt x="20715" y="28374"/>
                      </a:cubicBezTo>
                      <a:cubicBezTo>
                        <a:pt x="21269" y="28885"/>
                        <a:pt x="22033" y="29894"/>
                        <a:pt x="22737" y="30212"/>
                      </a:cubicBezTo>
                      <a:cubicBezTo>
                        <a:pt x="23264" y="30451"/>
                        <a:pt x="23970" y="30534"/>
                        <a:pt x="24740" y="30534"/>
                      </a:cubicBezTo>
                      <a:cubicBezTo>
                        <a:pt x="26307" y="30534"/>
                        <a:pt x="28141" y="30189"/>
                        <a:pt x="29282" y="30101"/>
                      </a:cubicBezTo>
                      <a:cubicBezTo>
                        <a:pt x="34765" y="29675"/>
                        <a:pt x="40212" y="28685"/>
                        <a:pt x="45516" y="27232"/>
                      </a:cubicBezTo>
                      <a:cubicBezTo>
                        <a:pt x="47452" y="26702"/>
                        <a:pt x="51642" y="26424"/>
                        <a:pt x="49904" y="23733"/>
                      </a:cubicBezTo>
                      <a:cubicBezTo>
                        <a:pt x="47542" y="20075"/>
                        <a:pt x="44686" y="16650"/>
                        <a:pt x="42137" y="13116"/>
                      </a:cubicBezTo>
                      <a:cubicBezTo>
                        <a:pt x="39648" y="9667"/>
                        <a:pt x="37170" y="6209"/>
                        <a:pt x="34698" y="2747"/>
                      </a:cubicBezTo>
                      <a:cubicBezTo>
                        <a:pt x="34195" y="2043"/>
                        <a:pt x="33499" y="502"/>
                        <a:pt x="32650" y="135"/>
                      </a:cubicBezTo>
                      <a:cubicBezTo>
                        <a:pt x="32431" y="41"/>
                        <a:pt x="32159" y="1"/>
                        <a:pt x="3185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509" name="Google Shape;5509;p64"/>
            <p:cNvGrpSpPr/>
            <p:nvPr/>
          </p:nvGrpSpPr>
          <p:grpSpPr>
            <a:xfrm rot="5400000">
              <a:off x="7872253" y="1059065"/>
              <a:ext cx="479274" cy="654882"/>
              <a:chOff x="8007387" y="97712"/>
              <a:chExt cx="370984" cy="506914"/>
            </a:xfrm>
          </p:grpSpPr>
          <p:sp>
            <p:nvSpPr>
              <p:cNvPr id="5510" name="Google Shape;5510;p64"/>
              <p:cNvSpPr/>
              <p:nvPr/>
            </p:nvSpPr>
            <p:spPr>
              <a:xfrm>
                <a:off x="8187913" y="102142"/>
                <a:ext cx="190457" cy="143941"/>
              </a:xfrm>
              <a:custGeom>
                <a:avLst/>
                <a:gdLst/>
                <a:ahLst/>
                <a:cxnLst/>
                <a:rect l="l" t="t" r="r" b="b"/>
                <a:pathLst>
                  <a:path w="5159" h="3899" extrusionOk="0">
                    <a:moveTo>
                      <a:pt x="846" y="1"/>
                    </a:moveTo>
                    <a:cubicBezTo>
                      <a:pt x="388" y="1"/>
                      <a:pt x="0" y="536"/>
                      <a:pt x="91" y="1411"/>
                    </a:cubicBezTo>
                    <a:cubicBezTo>
                      <a:pt x="228" y="2575"/>
                      <a:pt x="935" y="3899"/>
                      <a:pt x="935" y="3899"/>
                    </a:cubicBezTo>
                    <a:cubicBezTo>
                      <a:pt x="2488" y="2940"/>
                      <a:pt x="5158" y="1297"/>
                      <a:pt x="4063" y="452"/>
                    </a:cubicBezTo>
                    <a:cubicBezTo>
                      <a:pt x="3838" y="271"/>
                      <a:pt x="3600" y="201"/>
                      <a:pt x="3367" y="201"/>
                    </a:cubicBezTo>
                    <a:cubicBezTo>
                      <a:pt x="2984" y="201"/>
                      <a:pt x="2612" y="390"/>
                      <a:pt x="2328" y="589"/>
                    </a:cubicBezTo>
                    <a:cubicBezTo>
                      <a:pt x="2231" y="659"/>
                      <a:pt x="2122" y="692"/>
                      <a:pt x="2013" y="692"/>
                    </a:cubicBezTo>
                    <a:cubicBezTo>
                      <a:pt x="1837" y="692"/>
                      <a:pt x="1664" y="607"/>
                      <a:pt x="1552" y="452"/>
                    </a:cubicBezTo>
                    <a:cubicBezTo>
                      <a:pt x="1335" y="142"/>
                      <a:pt x="1081" y="1"/>
                      <a:pt x="8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1" name="Google Shape;5511;p64"/>
              <p:cNvSpPr/>
              <p:nvPr/>
            </p:nvSpPr>
            <p:spPr>
              <a:xfrm>
                <a:off x="8191236" y="118829"/>
                <a:ext cx="187135" cy="127255"/>
              </a:xfrm>
              <a:custGeom>
                <a:avLst/>
                <a:gdLst/>
                <a:ahLst/>
                <a:cxnLst/>
                <a:rect l="l" t="t" r="r" b="b"/>
                <a:pathLst>
                  <a:path w="5069" h="3447" extrusionOk="0">
                    <a:moveTo>
                      <a:pt x="3973" y="0"/>
                    </a:moveTo>
                    <a:lnTo>
                      <a:pt x="3973" y="0"/>
                    </a:lnTo>
                    <a:cubicBezTo>
                      <a:pt x="4201" y="708"/>
                      <a:pt x="2626" y="1826"/>
                      <a:pt x="1987" y="1986"/>
                    </a:cubicBezTo>
                    <a:cubicBezTo>
                      <a:pt x="1799" y="2035"/>
                      <a:pt x="1601" y="2051"/>
                      <a:pt x="1416" y="2051"/>
                    </a:cubicBezTo>
                    <a:cubicBezTo>
                      <a:pt x="993" y="2051"/>
                      <a:pt x="640" y="1963"/>
                      <a:pt x="640" y="1963"/>
                    </a:cubicBezTo>
                    <a:cubicBezTo>
                      <a:pt x="229" y="1552"/>
                      <a:pt x="1" y="959"/>
                      <a:pt x="1" y="959"/>
                    </a:cubicBezTo>
                    <a:lnTo>
                      <a:pt x="1" y="959"/>
                    </a:lnTo>
                    <a:cubicBezTo>
                      <a:pt x="138" y="2123"/>
                      <a:pt x="845" y="3447"/>
                      <a:pt x="845" y="3447"/>
                    </a:cubicBezTo>
                    <a:cubicBezTo>
                      <a:pt x="2398" y="2488"/>
                      <a:pt x="5068" y="845"/>
                      <a:pt x="39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2" name="Google Shape;5512;p64"/>
              <p:cNvSpPr/>
              <p:nvPr/>
            </p:nvSpPr>
            <p:spPr>
              <a:xfrm>
                <a:off x="8197992" y="108308"/>
                <a:ext cx="36253" cy="43378"/>
              </a:xfrm>
              <a:custGeom>
                <a:avLst/>
                <a:gdLst/>
                <a:ahLst/>
                <a:cxnLst/>
                <a:rect l="l" t="t" r="r" b="b"/>
                <a:pathLst>
                  <a:path w="982" h="1175" extrusionOk="0">
                    <a:moveTo>
                      <a:pt x="558" y="1"/>
                    </a:moveTo>
                    <a:cubicBezTo>
                      <a:pt x="468" y="1"/>
                      <a:pt x="375" y="34"/>
                      <a:pt x="297" y="103"/>
                    </a:cubicBezTo>
                    <a:cubicBezTo>
                      <a:pt x="92" y="262"/>
                      <a:pt x="1" y="605"/>
                      <a:pt x="23" y="833"/>
                    </a:cubicBezTo>
                    <a:cubicBezTo>
                      <a:pt x="56" y="998"/>
                      <a:pt x="101" y="1174"/>
                      <a:pt x="226" y="1174"/>
                    </a:cubicBezTo>
                    <a:cubicBezTo>
                      <a:pt x="275" y="1174"/>
                      <a:pt x="335" y="1148"/>
                      <a:pt x="411" y="1084"/>
                    </a:cubicBezTo>
                    <a:cubicBezTo>
                      <a:pt x="685" y="833"/>
                      <a:pt x="982" y="513"/>
                      <a:pt x="891" y="262"/>
                    </a:cubicBezTo>
                    <a:cubicBezTo>
                      <a:pt x="848" y="92"/>
                      <a:pt x="708" y="1"/>
                      <a:pt x="55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3" name="Google Shape;5513;p64"/>
              <p:cNvSpPr/>
              <p:nvPr/>
            </p:nvSpPr>
            <p:spPr>
              <a:xfrm>
                <a:off x="8173553" y="97712"/>
                <a:ext cx="188944" cy="152617"/>
              </a:xfrm>
              <a:custGeom>
                <a:avLst/>
                <a:gdLst/>
                <a:ahLst/>
                <a:cxnLst/>
                <a:rect l="l" t="t" r="r" b="b"/>
                <a:pathLst>
                  <a:path w="5118" h="4134" extrusionOk="0">
                    <a:moveTo>
                      <a:pt x="1242" y="249"/>
                    </a:moveTo>
                    <a:cubicBezTo>
                      <a:pt x="1321" y="249"/>
                      <a:pt x="1409" y="265"/>
                      <a:pt x="1507" y="298"/>
                    </a:cubicBezTo>
                    <a:cubicBezTo>
                      <a:pt x="1712" y="390"/>
                      <a:pt x="1804" y="641"/>
                      <a:pt x="1986" y="778"/>
                    </a:cubicBezTo>
                    <a:cubicBezTo>
                      <a:pt x="2122" y="862"/>
                      <a:pt x="2270" y="909"/>
                      <a:pt x="2421" y="909"/>
                    </a:cubicBezTo>
                    <a:cubicBezTo>
                      <a:pt x="2474" y="909"/>
                      <a:pt x="2527" y="903"/>
                      <a:pt x="2580" y="892"/>
                    </a:cubicBezTo>
                    <a:cubicBezTo>
                      <a:pt x="2740" y="869"/>
                      <a:pt x="2831" y="755"/>
                      <a:pt x="2945" y="686"/>
                    </a:cubicBezTo>
                    <a:cubicBezTo>
                      <a:pt x="3172" y="567"/>
                      <a:pt x="3543" y="448"/>
                      <a:pt x="3875" y="448"/>
                    </a:cubicBezTo>
                    <a:cubicBezTo>
                      <a:pt x="4243" y="448"/>
                      <a:pt x="4564" y="595"/>
                      <a:pt x="4588" y="1051"/>
                    </a:cubicBezTo>
                    <a:cubicBezTo>
                      <a:pt x="4611" y="1485"/>
                      <a:pt x="4086" y="1919"/>
                      <a:pt x="3812" y="2170"/>
                    </a:cubicBezTo>
                    <a:cubicBezTo>
                      <a:pt x="3069" y="2826"/>
                      <a:pt x="2221" y="3335"/>
                      <a:pt x="1388" y="3859"/>
                    </a:cubicBezTo>
                    <a:lnTo>
                      <a:pt x="1388" y="3859"/>
                    </a:lnTo>
                    <a:cubicBezTo>
                      <a:pt x="973" y="3100"/>
                      <a:pt x="594" y="2180"/>
                      <a:pt x="594" y="1303"/>
                    </a:cubicBezTo>
                    <a:cubicBezTo>
                      <a:pt x="594" y="887"/>
                      <a:pt x="731" y="249"/>
                      <a:pt x="1242" y="249"/>
                    </a:cubicBezTo>
                    <a:close/>
                    <a:moveTo>
                      <a:pt x="1276" y="0"/>
                    </a:moveTo>
                    <a:cubicBezTo>
                      <a:pt x="913" y="0"/>
                      <a:pt x="656" y="244"/>
                      <a:pt x="503" y="572"/>
                    </a:cubicBezTo>
                    <a:cubicBezTo>
                      <a:pt x="1" y="1622"/>
                      <a:pt x="731" y="3129"/>
                      <a:pt x="1233" y="4087"/>
                    </a:cubicBezTo>
                    <a:cubicBezTo>
                      <a:pt x="1253" y="4120"/>
                      <a:pt x="1284" y="4134"/>
                      <a:pt x="1316" y="4134"/>
                    </a:cubicBezTo>
                    <a:cubicBezTo>
                      <a:pt x="1323" y="4134"/>
                      <a:pt x="1329" y="4133"/>
                      <a:pt x="1335" y="4132"/>
                    </a:cubicBezTo>
                    <a:lnTo>
                      <a:pt x="1335" y="4132"/>
                    </a:lnTo>
                    <a:cubicBezTo>
                      <a:pt x="1354" y="4130"/>
                      <a:pt x="1373" y="4123"/>
                      <a:pt x="1393" y="4110"/>
                    </a:cubicBezTo>
                    <a:cubicBezTo>
                      <a:pt x="2466" y="3448"/>
                      <a:pt x="3995" y="2718"/>
                      <a:pt x="4657" y="1576"/>
                    </a:cubicBezTo>
                    <a:cubicBezTo>
                      <a:pt x="5117" y="766"/>
                      <a:pt x="4434" y="224"/>
                      <a:pt x="3697" y="224"/>
                    </a:cubicBezTo>
                    <a:cubicBezTo>
                      <a:pt x="3521" y="224"/>
                      <a:pt x="3341" y="255"/>
                      <a:pt x="3173" y="321"/>
                    </a:cubicBezTo>
                    <a:cubicBezTo>
                      <a:pt x="3059" y="367"/>
                      <a:pt x="2945" y="458"/>
                      <a:pt x="2831" y="481"/>
                    </a:cubicBezTo>
                    <a:cubicBezTo>
                      <a:pt x="2704" y="528"/>
                      <a:pt x="2591" y="551"/>
                      <a:pt x="2485" y="551"/>
                    </a:cubicBezTo>
                    <a:cubicBezTo>
                      <a:pt x="2283" y="551"/>
                      <a:pt x="2104" y="470"/>
                      <a:pt x="1895" y="321"/>
                    </a:cubicBezTo>
                    <a:cubicBezTo>
                      <a:pt x="1712" y="207"/>
                      <a:pt x="1576" y="47"/>
                      <a:pt x="1324" y="1"/>
                    </a:cubicBezTo>
                    <a:cubicBezTo>
                      <a:pt x="1308" y="1"/>
                      <a:pt x="1292" y="0"/>
                      <a:pt x="1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4" name="Google Shape;5514;p64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rgbClr val="00A8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5" name="Google Shape;5515;p64"/>
              <p:cNvSpPr/>
              <p:nvPr/>
            </p:nvSpPr>
            <p:spPr>
              <a:xfrm>
                <a:off x="8007387" y="428899"/>
                <a:ext cx="164910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662" extrusionOk="0">
                    <a:moveTo>
                      <a:pt x="3246" y="1"/>
                    </a:moveTo>
                    <a:cubicBezTo>
                      <a:pt x="3246" y="1"/>
                      <a:pt x="1808" y="457"/>
                      <a:pt x="918" y="1211"/>
                    </a:cubicBezTo>
                    <a:cubicBezTo>
                      <a:pt x="0" y="2003"/>
                      <a:pt x="169" y="2949"/>
                      <a:pt x="1041" y="2949"/>
                    </a:cubicBezTo>
                    <a:cubicBezTo>
                      <a:pt x="1123" y="2949"/>
                      <a:pt x="1212" y="2940"/>
                      <a:pt x="1306" y="2922"/>
                    </a:cubicBezTo>
                    <a:cubicBezTo>
                      <a:pt x="1345" y="2914"/>
                      <a:pt x="1384" y="2909"/>
                      <a:pt x="1422" y="2909"/>
                    </a:cubicBezTo>
                    <a:cubicBezTo>
                      <a:pt x="1676" y="2909"/>
                      <a:pt x="1908" y="3098"/>
                      <a:pt x="1968" y="3356"/>
                    </a:cubicBezTo>
                    <a:cubicBezTo>
                      <a:pt x="2059" y="3881"/>
                      <a:pt x="2356" y="4589"/>
                      <a:pt x="3109" y="4657"/>
                    </a:cubicBezTo>
                    <a:cubicBezTo>
                      <a:pt x="3140" y="4660"/>
                      <a:pt x="3169" y="4662"/>
                      <a:pt x="3198" y="4662"/>
                    </a:cubicBezTo>
                    <a:cubicBezTo>
                      <a:pt x="4467" y="4662"/>
                      <a:pt x="3693" y="1720"/>
                      <a:pt x="324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6" name="Google Shape;5516;p64"/>
              <p:cNvSpPr/>
              <p:nvPr/>
            </p:nvSpPr>
            <p:spPr>
              <a:xfrm>
                <a:off x="8069925" y="428899"/>
                <a:ext cx="102372" cy="172109"/>
              </a:xfrm>
              <a:custGeom>
                <a:avLst/>
                <a:gdLst/>
                <a:ahLst/>
                <a:cxnLst/>
                <a:rect l="l" t="t" r="r" b="b"/>
                <a:pathLst>
                  <a:path w="2773" h="4662" extrusionOk="0">
                    <a:moveTo>
                      <a:pt x="1552" y="1"/>
                    </a:moveTo>
                    <a:lnTo>
                      <a:pt x="1552" y="1"/>
                    </a:lnTo>
                    <a:cubicBezTo>
                      <a:pt x="1552" y="1"/>
                      <a:pt x="776" y="252"/>
                      <a:pt x="0" y="686"/>
                    </a:cubicBezTo>
                    <a:cubicBezTo>
                      <a:pt x="411" y="1074"/>
                      <a:pt x="936" y="1484"/>
                      <a:pt x="1415" y="1713"/>
                    </a:cubicBezTo>
                    <a:cubicBezTo>
                      <a:pt x="1415" y="1713"/>
                      <a:pt x="1940" y="2808"/>
                      <a:pt x="1598" y="3516"/>
                    </a:cubicBezTo>
                    <a:cubicBezTo>
                      <a:pt x="1476" y="3777"/>
                      <a:pt x="1268" y="3859"/>
                      <a:pt x="1055" y="3859"/>
                    </a:cubicBezTo>
                    <a:cubicBezTo>
                      <a:pt x="711" y="3859"/>
                      <a:pt x="357" y="3644"/>
                      <a:pt x="342" y="3630"/>
                    </a:cubicBezTo>
                    <a:lnTo>
                      <a:pt x="342" y="3630"/>
                    </a:lnTo>
                    <a:cubicBezTo>
                      <a:pt x="479" y="4109"/>
                      <a:pt x="776" y="4589"/>
                      <a:pt x="1415" y="4657"/>
                    </a:cubicBezTo>
                    <a:cubicBezTo>
                      <a:pt x="1446" y="4660"/>
                      <a:pt x="1475" y="4662"/>
                      <a:pt x="1504" y="4662"/>
                    </a:cubicBezTo>
                    <a:cubicBezTo>
                      <a:pt x="2773" y="4662"/>
                      <a:pt x="1999" y="1720"/>
                      <a:pt x="15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7" name="Google Shape;5517;p64"/>
              <p:cNvSpPr/>
              <p:nvPr/>
            </p:nvSpPr>
            <p:spPr>
              <a:xfrm>
                <a:off x="8027765" y="475821"/>
                <a:ext cx="31232" cy="51980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408" extrusionOk="0">
                    <a:moveTo>
                      <a:pt x="744" y="0"/>
                    </a:moveTo>
                    <a:cubicBezTo>
                      <a:pt x="641" y="0"/>
                      <a:pt x="398" y="144"/>
                      <a:pt x="298" y="305"/>
                    </a:cubicBezTo>
                    <a:cubicBezTo>
                      <a:pt x="46" y="693"/>
                      <a:pt x="1" y="1035"/>
                      <a:pt x="138" y="1218"/>
                    </a:cubicBezTo>
                    <a:cubicBezTo>
                      <a:pt x="204" y="1301"/>
                      <a:pt x="415" y="1408"/>
                      <a:pt x="569" y="1408"/>
                    </a:cubicBezTo>
                    <a:cubicBezTo>
                      <a:pt x="627" y="1408"/>
                      <a:pt x="677" y="1392"/>
                      <a:pt x="708" y="1355"/>
                    </a:cubicBezTo>
                    <a:cubicBezTo>
                      <a:pt x="823" y="1195"/>
                      <a:pt x="845" y="54"/>
                      <a:pt x="777" y="8"/>
                    </a:cubicBezTo>
                    <a:cubicBezTo>
                      <a:pt x="769" y="3"/>
                      <a:pt x="758" y="0"/>
                      <a:pt x="74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8" name="Google Shape;5518;p64"/>
              <p:cNvSpPr/>
              <p:nvPr/>
            </p:nvSpPr>
            <p:spPr>
              <a:xfrm>
                <a:off x="8011780" y="424469"/>
                <a:ext cx="157490" cy="180157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4880" extrusionOk="0">
                    <a:moveTo>
                      <a:pt x="3047" y="274"/>
                    </a:moveTo>
                    <a:cubicBezTo>
                      <a:pt x="3289" y="1189"/>
                      <a:pt x="3542" y="2106"/>
                      <a:pt x="3629" y="3042"/>
                    </a:cubicBezTo>
                    <a:cubicBezTo>
                      <a:pt x="3675" y="3430"/>
                      <a:pt x="3743" y="4047"/>
                      <a:pt x="3538" y="4389"/>
                    </a:cubicBezTo>
                    <a:cubicBezTo>
                      <a:pt x="3408" y="4584"/>
                      <a:pt x="3240" y="4661"/>
                      <a:pt x="3065" y="4661"/>
                    </a:cubicBezTo>
                    <a:cubicBezTo>
                      <a:pt x="2748" y="4661"/>
                      <a:pt x="2405" y="4411"/>
                      <a:pt x="2214" y="4161"/>
                    </a:cubicBezTo>
                    <a:cubicBezTo>
                      <a:pt x="2032" y="3887"/>
                      <a:pt x="2054" y="3613"/>
                      <a:pt x="1917" y="3339"/>
                    </a:cubicBezTo>
                    <a:cubicBezTo>
                      <a:pt x="1803" y="3157"/>
                      <a:pt x="1735" y="3042"/>
                      <a:pt x="1529" y="2974"/>
                    </a:cubicBezTo>
                    <a:cubicBezTo>
                      <a:pt x="1450" y="2940"/>
                      <a:pt x="1375" y="2934"/>
                      <a:pt x="1298" y="2934"/>
                    </a:cubicBezTo>
                    <a:cubicBezTo>
                      <a:pt x="1260" y="2934"/>
                      <a:pt x="1221" y="2935"/>
                      <a:pt x="1180" y="2935"/>
                    </a:cubicBezTo>
                    <a:cubicBezTo>
                      <a:pt x="1139" y="2935"/>
                      <a:pt x="1096" y="2934"/>
                      <a:pt x="1050" y="2928"/>
                    </a:cubicBezTo>
                    <a:cubicBezTo>
                      <a:pt x="0" y="2769"/>
                      <a:pt x="320" y="1970"/>
                      <a:pt x="776" y="1513"/>
                    </a:cubicBezTo>
                    <a:cubicBezTo>
                      <a:pt x="1361" y="928"/>
                      <a:pt x="2255" y="528"/>
                      <a:pt x="3047" y="274"/>
                    </a:cubicBezTo>
                    <a:close/>
                    <a:moveTo>
                      <a:pt x="3140" y="1"/>
                    </a:moveTo>
                    <a:cubicBezTo>
                      <a:pt x="3128" y="1"/>
                      <a:pt x="3117" y="3"/>
                      <a:pt x="3104" y="7"/>
                    </a:cubicBezTo>
                    <a:cubicBezTo>
                      <a:pt x="2077" y="349"/>
                      <a:pt x="434" y="965"/>
                      <a:pt x="114" y="2107"/>
                    </a:cubicBezTo>
                    <a:cubicBezTo>
                      <a:pt x="23" y="2472"/>
                      <a:pt x="91" y="2837"/>
                      <a:pt x="434" y="3042"/>
                    </a:cubicBezTo>
                    <a:cubicBezTo>
                      <a:pt x="559" y="3122"/>
                      <a:pt x="679" y="3134"/>
                      <a:pt x="802" y="3134"/>
                    </a:cubicBezTo>
                    <a:cubicBezTo>
                      <a:pt x="851" y="3134"/>
                      <a:pt x="900" y="3132"/>
                      <a:pt x="951" y="3132"/>
                    </a:cubicBezTo>
                    <a:cubicBezTo>
                      <a:pt x="1027" y="3132"/>
                      <a:pt x="1105" y="3136"/>
                      <a:pt x="1187" y="3157"/>
                    </a:cubicBezTo>
                    <a:cubicBezTo>
                      <a:pt x="1758" y="3294"/>
                      <a:pt x="1735" y="3773"/>
                      <a:pt x="1963" y="4184"/>
                    </a:cubicBezTo>
                    <a:cubicBezTo>
                      <a:pt x="2189" y="4582"/>
                      <a:pt x="2646" y="4880"/>
                      <a:pt x="3061" y="4880"/>
                    </a:cubicBezTo>
                    <a:cubicBezTo>
                      <a:pt x="3360" y="4880"/>
                      <a:pt x="3636" y="4726"/>
                      <a:pt x="3789" y="4343"/>
                    </a:cubicBezTo>
                    <a:cubicBezTo>
                      <a:pt x="4265" y="3142"/>
                      <a:pt x="3548" y="1287"/>
                      <a:pt x="3247" y="121"/>
                    </a:cubicBezTo>
                    <a:lnTo>
                      <a:pt x="3247" y="121"/>
                    </a:lnTo>
                    <a:cubicBezTo>
                      <a:pt x="3244" y="61"/>
                      <a:pt x="3202" y="1"/>
                      <a:pt x="3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9" name="Google Shape;5519;p64"/>
              <p:cNvSpPr/>
              <p:nvPr/>
            </p:nvSpPr>
            <p:spPr>
              <a:xfrm>
                <a:off x="8026916" y="185281"/>
                <a:ext cx="273079" cy="304016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8235" extrusionOk="0">
                    <a:moveTo>
                      <a:pt x="3647" y="0"/>
                    </a:moveTo>
                    <a:cubicBezTo>
                      <a:pt x="3330" y="0"/>
                      <a:pt x="3022" y="155"/>
                      <a:pt x="2831" y="414"/>
                    </a:cubicBezTo>
                    <a:cubicBezTo>
                      <a:pt x="1325" y="2354"/>
                      <a:pt x="503" y="4226"/>
                      <a:pt x="138" y="5139"/>
                    </a:cubicBezTo>
                    <a:cubicBezTo>
                      <a:pt x="1" y="5504"/>
                      <a:pt x="69" y="5938"/>
                      <a:pt x="343" y="6212"/>
                    </a:cubicBezTo>
                    <a:cubicBezTo>
                      <a:pt x="1576" y="7444"/>
                      <a:pt x="3128" y="7992"/>
                      <a:pt x="3973" y="8198"/>
                    </a:cubicBezTo>
                    <a:cubicBezTo>
                      <a:pt x="4057" y="8222"/>
                      <a:pt x="4143" y="8234"/>
                      <a:pt x="4228" y="8234"/>
                    </a:cubicBezTo>
                    <a:cubicBezTo>
                      <a:pt x="4532" y="8234"/>
                      <a:pt x="4826" y="8082"/>
                      <a:pt x="5023" y="7832"/>
                    </a:cubicBezTo>
                    <a:cubicBezTo>
                      <a:pt x="6757" y="5641"/>
                      <a:pt x="7214" y="3769"/>
                      <a:pt x="7351" y="2902"/>
                    </a:cubicBezTo>
                    <a:cubicBezTo>
                      <a:pt x="7396" y="2583"/>
                      <a:pt x="7282" y="2263"/>
                      <a:pt x="7054" y="2012"/>
                    </a:cubicBezTo>
                    <a:cubicBezTo>
                      <a:pt x="5913" y="848"/>
                      <a:pt x="4680" y="300"/>
                      <a:pt x="3950" y="49"/>
                    </a:cubicBezTo>
                    <a:cubicBezTo>
                      <a:pt x="3850" y="16"/>
                      <a:pt x="3748" y="0"/>
                      <a:pt x="3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0" name="Google Shape;5520;p64"/>
              <p:cNvSpPr/>
              <p:nvPr/>
            </p:nvSpPr>
            <p:spPr>
              <a:xfrm>
                <a:off x="8059810" y="240214"/>
                <a:ext cx="211537" cy="235792"/>
              </a:xfrm>
              <a:custGeom>
                <a:avLst/>
                <a:gdLst/>
                <a:ahLst/>
                <a:cxnLst/>
                <a:rect l="l" t="t" r="r" b="b"/>
                <a:pathLst>
                  <a:path w="5730" h="6387" extrusionOk="0">
                    <a:moveTo>
                      <a:pt x="2808" y="1"/>
                    </a:moveTo>
                    <a:cubicBezTo>
                      <a:pt x="2570" y="1"/>
                      <a:pt x="2343" y="116"/>
                      <a:pt x="2191" y="319"/>
                    </a:cubicBezTo>
                    <a:cubicBezTo>
                      <a:pt x="1027" y="1825"/>
                      <a:pt x="388" y="3263"/>
                      <a:pt x="114" y="3993"/>
                    </a:cubicBezTo>
                    <a:cubicBezTo>
                      <a:pt x="0" y="4267"/>
                      <a:pt x="46" y="4587"/>
                      <a:pt x="274" y="4815"/>
                    </a:cubicBezTo>
                    <a:cubicBezTo>
                      <a:pt x="1210" y="5774"/>
                      <a:pt x="2420" y="6207"/>
                      <a:pt x="3082" y="6367"/>
                    </a:cubicBezTo>
                    <a:cubicBezTo>
                      <a:pt x="3139" y="6380"/>
                      <a:pt x="3196" y="6387"/>
                      <a:pt x="3254" y="6387"/>
                    </a:cubicBezTo>
                    <a:cubicBezTo>
                      <a:pt x="3497" y="6387"/>
                      <a:pt x="3737" y="6273"/>
                      <a:pt x="3903" y="6070"/>
                    </a:cubicBezTo>
                    <a:cubicBezTo>
                      <a:pt x="5227" y="4381"/>
                      <a:pt x="5592" y="2921"/>
                      <a:pt x="5706" y="2236"/>
                    </a:cubicBezTo>
                    <a:cubicBezTo>
                      <a:pt x="5729" y="1985"/>
                      <a:pt x="5661" y="1734"/>
                      <a:pt x="5478" y="1551"/>
                    </a:cubicBezTo>
                    <a:cubicBezTo>
                      <a:pt x="4565" y="661"/>
                      <a:pt x="3629" y="227"/>
                      <a:pt x="3059" y="45"/>
                    </a:cubicBezTo>
                    <a:cubicBezTo>
                      <a:pt x="2976" y="15"/>
                      <a:pt x="2891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1" name="Google Shape;5521;p64"/>
              <p:cNvSpPr/>
              <p:nvPr/>
            </p:nvSpPr>
            <p:spPr>
              <a:xfrm>
                <a:off x="8039579" y="292415"/>
                <a:ext cx="258718" cy="196881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5333" extrusionOk="0">
                    <a:moveTo>
                      <a:pt x="7008" y="0"/>
                    </a:moveTo>
                    <a:lnTo>
                      <a:pt x="7008" y="0"/>
                    </a:lnTo>
                    <a:cubicBezTo>
                      <a:pt x="7007" y="1"/>
                      <a:pt x="4908" y="3310"/>
                      <a:pt x="3493" y="3835"/>
                    </a:cubicBezTo>
                    <a:cubicBezTo>
                      <a:pt x="3205" y="3946"/>
                      <a:pt x="2890" y="3991"/>
                      <a:pt x="2570" y="3991"/>
                    </a:cubicBezTo>
                    <a:cubicBezTo>
                      <a:pt x="1319" y="3991"/>
                      <a:pt x="1" y="3310"/>
                      <a:pt x="0" y="3310"/>
                    </a:cubicBezTo>
                    <a:lnTo>
                      <a:pt x="0" y="3310"/>
                    </a:lnTo>
                    <a:cubicBezTo>
                      <a:pt x="1233" y="4542"/>
                      <a:pt x="2785" y="5090"/>
                      <a:pt x="3630" y="5296"/>
                    </a:cubicBezTo>
                    <a:cubicBezTo>
                      <a:pt x="3714" y="5320"/>
                      <a:pt x="3800" y="5332"/>
                      <a:pt x="3885" y="5332"/>
                    </a:cubicBezTo>
                    <a:cubicBezTo>
                      <a:pt x="4189" y="5332"/>
                      <a:pt x="4483" y="5180"/>
                      <a:pt x="4680" y="4930"/>
                    </a:cubicBezTo>
                    <a:cubicBezTo>
                      <a:pt x="6414" y="2739"/>
                      <a:pt x="6871" y="867"/>
                      <a:pt x="70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2" name="Google Shape;5522;p64"/>
              <p:cNvSpPr/>
              <p:nvPr/>
            </p:nvSpPr>
            <p:spPr>
              <a:xfrm>
                <a:off x="8094771" y="212747"/>
                <a:ext cx="132312" cy="77601"/>
              </a:xfrm>
              <a:custGeom>
                <a:avLst/>
                <a:gdLst/>
                <a:ahLst/>
                <a:cxnLst/>
                <a:rect l="l" t="t" r="r" b="b"/>
                <a:pathLst>
                  <a:path w="3584" h="2102" extrusionOk="0">
                    <a:moveTo>
                      <a:pt x="1790" y="1"/>
                    </a:moveTo>
                    <a:cubicBezTo>
                      <a:pt x="1688" y="1"/>
                      <a:pt x="1596" y="12"/>
                      <a:pt x="1518" y="35"/>
                    </a:cubicBezTo>
                    <a:cubicBezTo>
                      <a:pt x="1085" y="172"/>
                      <a:pt x="103" y="1542"/>
                      <a:pt x="12" y="2021"/>
                    </a:cubicBezTo>
                    <a:cubicBezTo>
                      <a:pt x="1" y="2077"/>
                      <a:pt x="43" y="2102"/>
                      <a:pt x="127" y="2102"/>
                    </a:cubicBezTo>
                    <a:cubicBezTo>
                      <a:pt x="725" y="2102"/>
                      <a:pt x="3424" y="832"/>
                      <a:pt x="3504" y="652"/>
                    </a:cubicBezTo>
                    <a:cubicBezTo>
                      <a:pt x="3583" y="473"/>
                      <a:pt x="2472" y="1"/>
                      <a:pt x="1790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3" name="Google Shape;5523;p64"/>
              <p:cNvSpPr/>
              <p:nvPr/>
            </p:nvSpPr>
            <p:spPr>
              <a:xfrm>
                <a:off x="8018314" y="182180"/>
                <a:ext cx="291796" cy="310144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8401" extrusionOk="0">
                    <a:moveTo>
                      <a:pt x="4316" y="499"/>
                    </a:moveTo>
                    <a:cubicBezTo>
                      <a:pt x="4643" y="499"/>
                      <a:pt x="4983" y="585"/>
                      <a:pt x="5324" y="772"/>
                    </a:cubicBezTo>
                    <a:cubicBezTo>
                      <a:pt x="6351" y="1320"/>
                      <a:pt x="7424" y="2164"/>
                      <a:pt x="7378" y="3420"/>
                    </a:cubicBezTo>
                    <a:cubicBezTo>
                      <a:pt x="7355" y="4515"/>
                      <a:pt x="6534" y="6045"/>
                      <a:pt x="5872" y="6866"/>
                    </a:cubicBezTo>
                    <a:cubicBezTo>
                      <a:pt x="5461" y="7391"/>
                      <a:pt x="4662" y="8099"/>
                      <a:pt x="3954" y="8099"/>
                    </a:cubicBezTo>
                    <a:cubicBezTo>
                      <a:pt x="3945" y="8100"/>
                      <a:pt x="3936" y="8100"/>
                      <a:pt x="3926" y="8100"/>
                    </a:cubicBezTo>
                    <a:cubicBezTo>
                      <a:pt x="3665" y="8100"/>
                      <a:pt x="3170" y="7822"/>
                      <a:pt x="2950" y="7734"/>
                    </a:cubicBezTo>
                    <a:cubicBezTo>
                      <a:pt x="2037" y="7346"/>
                      <a:pt x="257" y="6478"/>
                      <a:pt x="485" y="5246"/>
                    </a:cubicBezTo>
                    <a:cubicBezTo>
                      <a:pt x="964" y="4036"/>
                      <a:pt x="1581" y="2849"/>
                      <a:pt x="2311" y="1754"/>
                    </a:cubicBezTo>
                    <a:cubicBezTo>
                      <a:pt x="2811" y="995"/>
                      <a:pt x="3528" y="499"/>
                      <a:pt x="4316" y="499"/>
                    </a:cubicBezTo>
                    <a:close/>
                    <a:moveTo>
                      <a:pt x="3948" y="0"/>
                    </a:moveTo>
                    <a:cubicBezTo>
                      <a:pt x="2945" y="0"/>
                      <a:pt x="2457" y="1082"/>
                      <a:pt x="1969" y="1868"/>
                    </a:cubicBezTo>
                    <a:cubicBezTo>
                      <a:pt x="1291" y="2907"/>
                      <a:pt x="747" y="4013"/>
                      <a:pt x="271" y="5165"/>
                    </a:cubicBezTo>
                    <a:lnTo>
                      <a:pt x="271" y="5165"/>
                    </a:lnTo>
                    <a:cubicBezTo>
                      <a:pt x="266" y="5175"/>
                      <a:pt x="261" y="5187"/>
                      <a:pt x="257" y="5200"/>
                    </a:cubicBezTo>
                    <a:cubicBezTo>
                      <a:pt x="257" y="5200"/>
                      <a:pt x="257" y="5200"/>
                      <a:pt x="257" y="5200"/>
                    </a:cubicBezTo>
                    <a:lnTo>
                      <a:pt x="257" y="5200"/>
                    </a:lnTo>
                    <a:cubicBezTo>
                      <a:pt x="252" y="5213"/>
                      <a:pt x="251" y="5225"/>
                      <a:pt x="251" y="5237"/>
                    </a:cubicBezTo>
                    <a:lnTo>
                      <a:pt x="251" y="5237"/>
                    </a:lnTo>
                    <a:cubicBezTo>
                      <a:pt x="1" y="6887"/>
                      <a:pt x="2778" y="8282"/>
                      <a:pt x="4206" y="8396"/>
                    </a:cubicBezTo>
                    <a:cubicBezTo>
                      <a:pt x="4246" y="8399"/>
                      <a:pt x="4287" y="8401"/>
                      <a:pt x="4327" y="8401"/>
                    </a:cubicBezTo>
                    <a:cubicBezTo>
                      <a:pt x="6132" y="8401"/>
                      <a:pt x="7339" y="4962"/>
                      <a:pt x="7607" y="3488"/>
                    </a:cubicBezTo>
                    <a:cubicBezTo>
                      <a:pt x="7903" y="1776"/>
                      <a:pt x="5758" y="270"/>
                      <a:pt x="4183" y="19"/>
                    </a:cubicBezTo>
                    <a:cubicBezTo>
                      <a:pt x="4102" y="6"/>
                      <a:pt x="4024" y="0"/>
                      <a:pt x="39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524" name="Google Shape;5524;p64"/>
          <p:cNvSpPr/>
          <p:nvPr/>
        </p:nvSpPr>
        <p:spPr>
          <a:xfrm rot="3645288">
            <a:off x="6318103" y="4057342"/>
            <a:ext cx="502347" cy="590630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5" name="Google Shape;5525;p64"/>
          <p:cNvSpPr/>
          <p:nvPr/>
        </p:nvSpPr>
        <p:spPr>
          <a:xfrm>
            <a:off x="885287" y="539996"/>
            <a:ext cx="691585" cy="44336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6" name="Google Shape;5526;p64"/>
          <p:cNvSpPr/>
          <p:nvPr/>
        </p:nvSpPr>
        <p:spPr>
          <a:xfrm rot="-1799699">
            <a:off x="4332082" y="220363"/>
            <a:ext cx="673997" cy="584558"/>
          </a:xfrm>
          <a:custGeom>
            <a:avLst/>
            <a:gdLst/>
            <a:ahLst/>
            <a:cxnLst/>
            <a:rect l="l" t="t" r="r" b="b"/>
            <a:pathLst>
              <a:path w="31417" h="27248" extrusionOk="0">
                <a:moveTo>
                  <a:pt x="12273" y="6346"/>
                </a:moveTo>
                <a:cubicBezTo>
                  <a:pt x="12651" y="6346"/>
                  <a:pt x="13036" y="6495"/>
                  <a:pt x="13416" y="6844"/>
                </a:cubicBezTo>
                <a:cubicBezTo>
                  <a:pt x="14165" y="7530"/>
                  <a:pt x="13785" y="9866"/>
                  <a:pt x="13541" y="10664"/>
                </a:cubicBezTo>
                <a:cubicBezTo>
                  <a:pt x="12832" y="12984"/>
                  <a:pt x="10985" y="14301"/>
                  <a:pt x="8968" y="14527"/>
                </a:cubicBezTo>
                <a:lnTo>
                  <a:pt x="8968" y="14527"/>
                </a:lnTo>
                <a:cubicBezTo>
                  <a:pt x="8580" y="13539"/>
                  <a:pt x="8447" y="12376"/>
                  <a:pt x="8637" y="11055"/>
                </a:cubicBezTo>
                <a:cubicBezTo>
                  <a:pt x="8826" y="9737"/>
                  <a:pt x="10469" y="6346"/>
                  <a:pt x="12273" y="6346"/>
                </a:cubicBezTo>
                <a:close/>
                <a:moveTo>
                  <a:pt x="21260" y="13244"/>
                </a:moveTo>
                <a:cubicBezTo>
                  <a:pt x="21781" y="13244"/>
                  <a:pt x="22117" y="13643"/>
                  <a:pt x="22037" y="14724"/>
                </a:cubicBezTo>
                <a:cubicBezTo>
                  <a:pt x="21861" y="17081"/>
                  <a:pt x="18835" y="18118"/>
                  <a:pt x="16771" y="18363"/>
                </a:cubicBezTo>
                <a:lnTo>
                  <a:pt x="16771" y="18363"/>
                </a:lnTo>
                <a:cubicBezTo>
                  <a:pt x="16903" y="17502"/>
                  <a:pt x="17195" y="16665"/>
                  <a:pt x="17651" y="15933"/>
                </a:cubicBezTo>
                <a:cubicBezTo>
                  <a:pt x="18193" y="15062"/>
                  <a:pt x="20148" y="13244"/>
                  <a:pt x="21260" y="13244"/>
                </a:cubicBezTo>
                <a:close/>
                <a:moveTo>
                  <a:pt x="4628" y="1"/>
                </a:moveTo>
                <a:cubicBezTo>
                  <a:pt x="4596" y="1"/>
                  <a:pt x="4562" y="5"/>
                  <a:pt x="4527" y="15"/>
                </a:cubicBezTo>
                <a:cubicBezTo>
                  <a:pt x="391" y="1135"/>
                  <a:pt x="1" y="7714"/>
                  <a:pt x="1338" y="10963"/>
                </a:cubicBezTo>
                <a:cubicBezTo>
                  <a:pt x="2458" y="13681"/>
                  <a:pt x="5063" y="15801"/>
                  <a:pt x="7920" y="16090"/>
                </a:cubicBezTo>
                <a:lnTo>
                  <a:pt x="7920" y="16090"/>
                </a:lnTo>
                <a:cubicBezTo>
                  <a:pt x="8599" y="17380"/>
                  <a:pt x="9612" y="18474"/>
                  <a:pt x="10941" y="19165"/>
                </a:cubicBezTo>
                <a:cubicBezTo>
                  <a:pt x="12022" y="19727"/>
                  <a:pt x="13337" y="20080"/>
                  <a:pt x="14712" y="20202"/>
                </a:cubicBezTo>
                <a:lnTo>
                  <a:pt x="14712" y="20202"/>
                </a:lnTo>
                <a:cubicBezTo>
                  <a:pt x="14882" y="23148"/>
                  <a:pt x="16407" y="25958"/>
                  <a:pt x="19446" y="26910"/>
                </a:cubicBezTo>
                <a:cubicBezTo>
                  <a:pt x="20180" y="27140"/>
                  <a:pt x="20933" y="27247"/>
                  <a:pt x="21686" y="27247"/>
                </a:cubicBezTo>
                <a:cubicBezTo>
                  <a:pt x="26032" y="27247"/>
                  <a:pt x="30384" y="23674"/>
                  <a:pt x="31225" y="19530"/>
                </a:cubicBezTo>
                <a:cubicBezTo>
                  <a:pt x="31416" y="18586"/>
                  <a:pt x="30701" y="17988"/>
                  <a:pt x="29985" y="17988"/>
                </a:cubicBezTo>
                <a:cubicBezTo>
                  <a:pt x="29506" y="17988"/>
                  <a:pt x="29027" y="18255"/>
                  <a:pt x="28818" y="18867"/>
                </a:cubicBezTo>
                <a:cubicBezTo>
                  <a:pt x="27792" y="21862"/>
                  <a:pt x="25082" y="24367"/>
                  <a:pt x="21866" y="24720"/>
                </a:cubicBezTo>
                <a:cubicBezTo>
                  <a:pt x="21656" y="24743"/>
                  <a:pt x="21453" y="24754"/>
                  <a:pt x="21255" y="24754"/>
                </a:cubicBezTo>
                <a:cubicBezTo>
                  <a:pt x="18534" y="24754"/>
                  <a:pt x="17002" y="22625"/>
                  <a:pt x="16732" y="20216"/>
                </a:cubicBezTo>
                <a:lnTo>
                  <a:pt x="16732" y="20216"/>
                </a:lnTo>
                <a:cubicBezTo>
                  <a:pt x="18978" y="20047"/>
                  <a:pt x="21164" y="19256"/>
                  <a:pt x="22570" y="17758"/>
                </a:cubicBezTo>
                <a:cubicBezTo>
                  <a:pt x="23999" y="16236"/>
                  <a:pt x="24988" y="13229"/>
                  <a:pt x="23078" y="11643"/>
                </a:cubicBezTo>
                <a:cubicBezTo>
                  <a:pt x="22505" y="11167"/>
                  <a:pt x="21890" y="10966"/>
                  <a:pt x="21267" y="10966"/>
                </a:cubicBezTo>
                <a:cubicBezTo>
                  <a:pt x="19012" y="10966"/>
                  <a:pt x="16649" y="13594"/>
                  <a:pt x="15748" y="15284"/>
                </a:cubicBezTo>
                <a:cubicBezTo>
                  <a:pt x="15246" y="16229"/>
                  <a:pt x="14919" y="17293"/>
                  <a:pt x="14777" y="18388"/>
                </a:cubicBezTo>
                <a:lnTo>
                  <a:pt x="14777" y="18388"/>
                </a:lnTo>
                <a:cubicBezTo>
                  <a:pt x="12726" y="18207"/>
                  <a:pt x="10951" y="17382"/>
                  <a:pt x="9827" y="16002"/>
                </a:cubicBezTo>
                <a:lnTo>
                  <a:pt x="9827" y="16002"/>
                </a:lnTo>
                <a:cubicBezTo>
                  <a:pt x="10309" y="15906"/>
                  <a:pt x="10790" y="15753"/>
                  <a:pt x="11266" y="15537"/>
                </a:cubicBezTo>
                <a:cubicBezTo>
                  <a:pt x="14343" y="14135"/>
                  <a:pt x="16733" y="9418"/>
                  <a:pt x="14937" y="6203"/>
                </a:cubicBezTo>
                <a:cubicBezTo>
                  <a:pt x="14352" y="5155"/>
                  <a:pt x="13501" y="4742"/>
                  <a:pt x="12583" y="4742"/>
                </a:cubicBezTo>
                <a:cubicBezTo>
                  <a:pt x="10826" y="4742"/>
                  <a:pt x="8825" y="6255"/>
                  <a:pt x="7977" y="7731"/>
                </a:cubicBezTo>
                <a:cubicBezTo>
                  <a:pt x="6836" y="9715"/>
                  <a:pt x="6626" y="12230"/>
                  <a:pt x="7269" y="14463"/>
                </a:cubicBezTo>
                <a:lnTo>
                  <a:pt x="7269" y="14463"/>
                </a:lnTo>
                <a:cubicBezTo>
                  <a:pt x="6137" y="14249"/>
                  <a:pt x="5035" y="13692"/>
                  <a:pt x="4129" y="12777"/>
                </a:cubicBezTo>
                <a:cubicBezTo>
                  <a:pt x="444" y="9054"/>
                  <a:pt x="2043" y="4098"/>
                  <a:pt x="4855" y="580"/>
                </a:cubicBezTo>
                <a:cubicBezTo>
                  <a:pt x="5035" y="356"/>
                  <a:pt x="4911" y="1"/>
                  <a:pt x="462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7" name="Google Shape;5527;p64"/>
          <p:cNvSpPr/>
          <p:nvPr/>
        </p:nvSpPr>
        <p:spPr>
          <a:xfrm rot="5677103">
            <a:off x="4495523" y="3698112"/>
            <a:ext cx="502335" cy="590615"/>
          </a:xfrm>
          <a:custGeom>
            <a:avLst/>
            <a:gdLst/>
            <a:ahLst/>
            <a:cxnLst/>
            <a:rect l="l" t="t" r="r" b="b"/>
            <a:pathLst>
              <a:path w="17378" h="20432" extrusionOk="0">
                <a:moveTo>
                  <a:pt x="7074" y="8012"/>
                </a:moveTo>
                <a:cubicBezTo>
                  <a:pt x="8674" y="8012"/>
                  <a:pt x="10231" y="8729"/>
                  <a:pt x="10959" y="10286"/>
                </a:cubicBezTo>
                <a:cubicBezTo>
                  <a:pt x="11645" y="11757"/>
                  <a:pt x="11245" y="13752"/>
                  <a:pt x="9713" y="13752"/>
                </a:cubicBezTo>
                <a:cubicBezTo>
                  <a:pt x="9496" y="13752"/>
                  <a:pt x="9257" y="13712"/>
                  <a:pt x="8994" y="13624"/>
                </a:cubicBezTo>
                <a:cubicBezTo>
                  <a:pt x="6973" y="12953"/>
                  <a:pt x="6256" y="10389"/>
                  <a:pt x="6467" y="8047"/>
                </a:cubicBezTo>
                <a:lnTo>
                  <a:pt x="6467" y="8047"/>
                </a:lnTo>
                <a:cubicBezTo>
                  <a:pt x="6669" y="8024"/>
                  <a:pt x="6872" y="8012"/>
                  <a:pt x="7074" y="8012"/>
                </a:cubicBezTo>
                <a:close/>
                <a:moveTo>
                  <a:pt x="12880" y="0"/>
                </a:moveTo>
                <a:cubicBezTo>
                  <a:pt x="8890" y="0"/>
                  <a:pt x="4906" y="2463"/>
                  <a:pt x="3986" y="6430"/>
                </a:cubicBezTo>
                <a:lnTo>
                  <a:pt x="3986" y="6430"/>
                </a:lnTo>
                <a:cubicBezTo>
                  <a:pt x="1460" y="7677"/>
                  <a:pt x="75" y="10521"/>
                  <a:pt x="32" y="13388"/>
                </a:cubicBezTo>
                <a:cubicBezTo>
                  <a:pt x="0" y="15482"/>
                  <a:pt x="683" y="20128"/>
                  <a:pt x="3290" y="20431"/>
                </a:cubicBezTo>
                <a:cubicBezTo>
                  <a:pt x="3291" y="20432"/>
                  <a:pt x="3292" y="20432"/>
                  <a:pt x="3293" y="20432"/>
                </a:cubicBezTo>
                <a:cubicBezTo>
                  <a:pt x="3312" y="20432"/>
                  <a:pt x="3337" y="20412"/>
                  <a:pt x="3341" y="20393"/>
                </a:cubicBezTo>
                <a:cubicBezTo>
                  <a:pt x="3501" y="19302"/>
                  <a:pt x="2932" y="18575"/>
                  <a:pt x="2607" y="17520"/>
                </a:cubicBezTo>
                <a:cubicBezTo>
                  <a:pt x="1913" y="15268"/>
                  <a:pt x="1523" y="12237"/>
                  <a:pt x="2876" y="10131"/>
                </a:cubicBezTo>
                <a:cubicBezTo>
                  <a:pt x="3143" y="9717"/>
                  <a:pt x="3483" y="9359"/>
                  <a:pt x="3873" y="9062"/>
                </a:cubicBezTo>
                <a:lnTo>
                  <a:pt x="3873" y="9062"/>
                </a:lnTo>
                <a:cubicBezTo>
                  <a:pt x="4311" y="12260"/>
                  <a:pt x="6563" y="16799"/>
                  <a:pt x="9492" y="16799"/>
                </a:cubicBezTo>
                <a:cubicBezTo>
                  <a:pt x="10389" y="16799"/>
                  <a:pt x="11350" y="16373"/>
                  <a:pt x="12342" y="15352"/>
                </a:cubicBezTo>
                <a:cubicBezTo>
                  <a:pt x="16209" y="11370"/>
                  <a:pt x="11477" y="6069"/>
                  <a:pt x="6995" y="5804"/>
                </a:cubicBezTo>
                <a:lnTo>
                  <a:pt x="6995" y="5804"/>
                </a:lnTo>
                <a:cubicBezTo>
                  <a:pt x="7193" y="5323"/>
                  <a:pt x="7441" y="4900"/>
                  <a:pt x="7732" y="4567"/>
                </a:cubicBezTo>
                <a:cubicBezTo>
                  <a:pt x="9285" y="2791"/>
                  <a:pt x="11546" y="2512"/>
                  <a:pt x="13769" y="2512"/>
                </a:cubicBezTo>
                <a:cubicBezTo>
                  <a:pt x="14513" y="2512"/>
                  <a:pt x="15252" y="2543"/>
                  <a:pt x="15959" y="2560"/>
                </a:cubicBezTo>
                <a:cubicBezTo>
                  <a:pt x="15966" y="2560"/>
                  <a:pt x="15973" y="2560"/>
                  <a:pt x="15980" y="2560"/>
                </a:cubicBezTo>
                <a:cubicBezTo>
                  <a:pt x="16888" y="2560"/>
                  <a:pt x="17378" y="1115"/>
                  <a:pt x="16459" y="720"/>
                </a:cubicBezTo>
                <a:cubicBezTo>
                  <a:pt x="15324" y="231"/>
                  <a:pt x="14101" y="0"/>
                  <a:pt x="128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8" name="Google Shape;5528;p64"/>
          <p:cNvSpPr/>
          <p:nvPr/>
        </p:nvSpPr>
        <p:spPr>
          <a:xfrm rot="-1799958">
            <a:off x="2486901" y="4502423"/>
            <a:ext cx="691599" cy="443379"/>
          </a:xfrm>
          <a:custGeom>
            <a:avLst/>
            <a:gdLst/>
            <a:ahLst/>
            <a:cxnLst/>
            <a:rect l="l" t="t" r="r" b="b"/>
            <a:pathLst>
              <a:path w="20632" h="13227" extrusionOk="0">
                <a:moveTo>
                  <a:pt x="7884" y="3833"/>
                </a:moveTo>
                <a:cubicBezTo>
                  <a:pt x="8872" y="3833"/>
                  <a:pt x="9259" y="7408"/>
                  <a:pt x="9241" y="7859"/>
                </a:cubicBezTo>
                <a:cubicBezTo>
                  <a:pt x="9230" y="8113"/>
                  <a:pt x="9201" y="8365"/>
                  <a:pt x="9154" y="8612"/>
                </a:cubicBezTo>
                <a:lnTo>
                  <a:pt x="9154" y="8612"/>
                </a:lnTo>
                <a:cubicBezTo>
                  <a:pt x="8667" y="8301"/>
                  <a:pt x="8227" y="7843"/>
                  <a:pt x="7868" y="7216"/>
                </a:cubicBezTo>
                <a:cubicBezTo>
                  <a:pt x="7613" y="6772"/>
                  <a:pt x="6835" y="4777"/>
                  <a:pt x="7304" y="4205"/>
                </a:cubicBezTo>
                <a:cubicBezTo>
                  <a:pt x="7517" y="3945"/>
                  <a:pt x="7710" y="3833"/>
                  <a:pt x="7884" y="3833"/>
                </a:cubicBezTo>
                <a:close/>
                <a:moveTo>
                  <a:pt x="17887" y="0"/>
                </a:moveTo>
                <a:cubicBezTo>
                  <a:pt x="17551" y="0"/>
                  <a:pt x="17235" y="158"/>
                  <a:pt x="17073" y="539"/>
                </a:cubicBezTo>
                <a:cubicBezTo>
                  <a:pt x="16234" y="2515"/>
                  <a:pt x="16370" y="4711"/>
                  <a:pt x="15210" y="6586"/>
                </a:cubicBezTo>
                <a:cubicBezTo>
                  <a:pt x="14268" y="8109"/>
                  <a:pt x="12589" y="9136"/>
                  <a:pt x="10986" y="9136"/>
                </a:cubicBezTo>
                <a:cubicBezTo>
                  <a:pt x="10879" y="9136"/>
                  <a:pt x="10773" y="9132"/>
                  <a:pt x="10668" y="9122"/>
                </a:cubicBezTo>
                <a:lnTo>
                  <a:pt x="10668" y="9122"/>
                </a:lnTo>
                <a:cubicBezTo>
                  <a:pt x="11240" y="7199"/>
                  <a:pt x="11201" y="4886"/>
                  <a:pt x="10167" y="3346"/>
                </a:cubicBezTo>
                <a:cubicBezTo>
                  <a:pt x="9598" y="2498"/>
                  <a:pt x="8621" y="1758"/>
                  <a:pt x="7599" y="1758"/>
                </a:cubicBezTo>
                <a:cubicBezTo>
                  <a:pt x="7249" y="1758"/>
                  <a:pt x="6893" y="1845"/>
                  <a:pt x="6546" y="2045"/>
                </a:cubicBezTo>
                <a:cubicBezTo>
                  <a:pt x="3518" y="3796"/>
                  <a:pt x="5934" y="8449"/>
                  <a:pt x="8473" y="10369"/>
                </a:cubicBezTo>
                <a:lnTo>
                  <a:pt x="8473" y="10369"/>
                </a:lnTo>
                <a:cubicBezTo>
                  <a:pt x="7830" y="11391"/>
                  <a:pt x="6832" y="12090"/>
                  <a:pt x="5656" y="12090"/>
                </a:cubicBezTo>
                <a:cubicBezTo>
                  <a:pt x="5064" y="12090"/>
                  <a:pt x="4427" y="11913"/>
                  <a:pt x="3767" y="11510"/>
                </a:cubicBezTo>
                <a:cubicBezTo>
                  <a:pt x="2521" y="10750"/>
                  <a:pt x="1483" y="9337"/>
                  <a:pt x="993" y="7965"/>
                </a:cubicBezTo>
                <a:cubicBezTo>
                  <a:pt x="913" y="7740"/>
                  <a:pt x="727" y="7640"/>
                  <a:pt x="543" y="7640"/>
                </a:cubicBezTo>
                <a:cubicBezTo>
                  <a:pt x="269" y="7640"/>
                  <a:pt x="0" y="7860"/>
                  <a:pt x="90" y="8214"/>
                </a:cubicBezTo>
                <a:cubicBezTo>
                  <a:pt x="804" y="11020"/>
                  <a:pt x="3468" y="13227"/>
                  <a:pt x="6038" y="13227"/>
                </a:cubicBezTo>
                <a:cubicBezTo>
                  <a:pt x="7413" y="13227"/>
                  <a:pt x="8760" y="12596"/>
                  <a:pt x="9768" y="11088"/>
                </a:cubicBezTo>
                <a:lnTo>
                  <a:pt x="9768" y="11088"/>
                </a:lnTo>
                <a:cubicBezTo>
                  <a:pt x="9855" y="11117"/>
                  <a:pt x="9942" y="11142"/>
                  <a:pt x="10027" y="11161"/>
                </a:cubicBezTo>
                <a:cubicBezTo>
                  <a:pt x="10456" y="11258"/>
                  <a:pt x="10886" y="11304"/>
                  <a:pt x="11313" y="11304"/>
                </a:cubicBezTo>
                <a:cubicBezTo>
                  <a:pt x="16157" y="11304"/>
                  <a:pt x="20632" y="5371"/>
                  <a:pt x="19070" y="800"/>
                </a:cubicBezTo>
                <a:cubicBezTo>
                  <a:pt x="18911" y="336"/>
                  <a:pt x="18378" y="0"/>
                  <a:pt x="17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9" name="Google Shape;5529;p64"/>
          <p:cNvSpPr/>
          <p:nvPr/>
        </p:nvSpPr>
        <p:spPr>
          <a:xfrm>
            <a:off x="3431200" y="73432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0" name="Google Shape;5530;p64"/>
          <p:cNvSpPr/>
          <p:nvPr/>
        </p:nvSpPr>
        <p:spPr>
          <a:xfrm>
            <a:off x="524300" y="129845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1" name="Google Shape;5531;p64"/>
          <p:cNvSpPr/>
          <p:nvPr/>
        </p:nvSpPr>
        <p:spPr>
          <a:xfrm>
            <a:off x="3364825" y="4370300"/>
            <a:ext cx="66300" cy="663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2" name="Google Shape;5532;p64"/>
          <p:cNvSpPr/>
          <p:nvPr/>
        </p:nvSpPr>
        <p:spPr>
          <a:xfrm>
            <a:off x="7964525" y="4436600"/>
            <a:ext cx="66300" cy="66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3" name="Google Shape;5533;p64"/>
          <p:cNvSpPr/>
          <p:nvPr/>
        </p:nvSpPr>
        <p:spPr>
          <a:xfrm>
            <a:off x="8621150" y="1590475"/>
            <a:ext cx="66300" cy="663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4" name="Google Shape;5534;p64"/>
          <p:cNvSpPr/>
          <p:nvPr/>
        </p:nvSpPr>
        <p:spPr>
          <a:xfrm>
            <a:off x="6577025" y="588325"/>
            <a:ext cx="66300" cy="66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5" name="Google Shape;5535;p64"/>
          <p:cNvSpPr/>
          <p:nvPr/>
        </p:nvSpPr>
        <p:spPr>
          <a:xfrm>
            <a:off x="418100" y="4802675"/>
            <a:ext cx="66300" cy="663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3" name="Google Shape;5882;p68">
            <a:extLst>
              <a:ext uri="{FF2B5EF4-FFF2-40B4-BE49-F238E27FC236}">
                <a16:creationId xmlns:a16="http://schemas.microsoft.com/office/drawing/2014/main" id="{0CFC857D-6D6F-B9AE-0F93-B72302CF6FB2}"/>
              </a:ext>
            </a:extLst>
          </p:cNvPr>
          <p:cNvGrpSpPr/>
          <p:nvPr/>
        </p:nvGrpSpPr>
        <p:grpSpPr>
          <a:xfrm>
            <a:off x="7533343" y="1562965"/>
            <a:ext cx="1631751" cy="3511060"/>
            <a:chOff x="1631007" y="812443"/>
            <a:chExt cx="1631751" cy="3511060"/>
          </a:xfrm>
        </p:grpSpPr>
        <p:grpSp>
          <p:nvGrpSpPr>
            <p:cNvPr id="174" name="Google Shape;5883;p68">
              <a:extLst>
                <a:ext uri="{FF2B5EF4-FFF2-40B4-BE49-F238E27FC236}">
                  <a16:creationId xmlns:a16="http://schemas.microsoft.com/office/drawing/2014/main" id="{10C269BC-8768-9DE9-356A-648B6F1F4A3E}"/>
                </a:ext>
              </a:extLst>
            </p:cNvPr>
            <p:cNvGrpSpPr/>
            <p:nvPr/>
          </p:nvGrpSpPr>
          <p:grpSpPr>
            <a:xfrm>
              <a:off x="1678920" y="812443"/>
              <a:ext cx="1583838" cy="3503504"/>
              <a:chOff x="1631007" y="606013"/>
              <a:chExt cx="1583838" cy="3503504"/>
            </a:xfrm>
          </p:grpSpPr>
          <p:sp>
            <p:nvSpPr>
              <p:cNvPr id="374" name="Google Shape;5884;p68">
                <a:extLst>
                  <a:ext uri="{FF2B5EF4-FFF2-40B4-BE49-F238E27FC236}">
                    <a16:creationId xmlns:a16="http://schemas.microsoft.com/office/drawing/2014/main" id="{720F2E43-35DE-3AB3-47EB-9918E691C414}"/>
                  </a:ext>
                </a:extLst>
              </p:cNvPr>
              <p:cNvSpPr/>
              <p:nvPr/>
            </p:nvSpPr>
            <p:spPr>
              <a:xfrm>
                <a:off x="2241897" y="2859201"/>
                <a:ext cx="401577" cy="1238482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29906" extrusionOk="0">
                    <a:moveTo>
                      <a:pt x="7795" y="1"/>
                    </a:moveTo>
                    <a:cubicBezTo>
                      <a:pt x="6368" y="282"/>
                      <a:pt x="4274" y="625"/>
                      <a:pt x="2035" y="752"/>
                    </a:cubicBezTo>
                    <a:cubicBezTo>
                      <a:pt x="2525" y="3746"/>
                      <a:pt x="3191" y="7796"/>
                      <a:pt x="3585" y="10105"/>
                    </a:cubicBezTo>
                    <a:cubicBezTo>
                      <a:pt x="4377" y="14750"/>
                      <a:pt x="5031" y="24264"/>
                      <a:pt x="5093" y="25101"/>
                    </a:cubicBezTo>
                    <a:cubicBezTo>
                      <a:pt x="4297" y="25805"/>
                      <a:pt x="3368" y="26319"/>
                      <a:pt x="3368" y="26319"/>
                    </a:cubicBezTo>
                    <a:cubicBezTo>
                      <a:pt x="3368" y="26319"/>
                      <a:pt x="2061" y="26645"/>
                      <a:pt x="1031" y="27326"/>
                    </a:cubicBezTo>
                    <a:cubicBezTo>
                      <a:pt x="0" y="28007"/>
                      <a:pt x="321" y="29615"/>
                      <a:pt x="321" y="29615"/>
                    </a:cubicBezTo>
                    <a:cubicBezTo>
                      <a:pt x="1666" y="29833"/>
                      <a:pt x="3088" y="29905"/>
                      <a:pt x="4385" y="29905"/>
                    </a:cubicBezTo>
                    <a:cubicBezTo>
                      <a:pt x="6979" y="29905"/>
                      <a:pt x="9076" y="29615"/>
                      <a:pt x="9076" y="29615"/>
                    </a:cubicBezTo>
                    <a:cubicBezTo>
                      <a:pt x="9485" y="27989"/>
                      <a:pt x="9172" y="25238"/>
                      <a:pt x="9172" y="25238"/>
                    </a:cubicBezTo>
                    <a:cubicBezTo>
                      <a:pt x="9172" y="25238"/>
                      <a:pt x="9697" y="19241"/>
                      <a:pt x="9365" y="15406"/>
                    </a:cubicBezTo>
                    <a:cubicBezTo>
                      <a:pt x="9139" y="12789"/>
                      <a:pt x="8478" y="10105"/>
                      <a:pt x="8478" y="10105"/>
                    </a:cubicBezTo>
                    <a:cubicBezTo>
                      <a:pt x="8331" y="5867"/>
                      <a:pt x="8087" y="2675"/>
                      <a:pt x="77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5885;p68">
                <a:extLst>
                  <a:ext uri="{FF2B5EF4-FFF2-40B4-BE49-F238E27FC236}">
                    <a16:creationId xmlns:a16="http://schemas.microsoft.com/office/drawing/2014/main" id="{5EE52EB3-FAD7-DFD6-3266-BCC95548182F}"/>
                  </a:ext>
                </a:extLst>
              </p:cNvPr>
              <p:cNvSpPr/>
              <p:nvPr/>
            </p:nvSpPr>
            <p:spPr>
              <a:xfrm>
                <a:off x="2241897" y="2927120"/>
                <a:ext cx="401577" cy="1170566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28266" extrusionOk="0">
                    <a:moveTo>
                      <a:pt x="7961" y="1"/>
                    </a:moveTo>
                    <a:cubicBezTo>
                      <a:pt x="7037" y="510"/>
                      <a:pt x="6329" y="1133"/>
                      <a:pt x="5953" y="1797"/>
                    </a:cubicBezTo>
                    <a:cubicBezTo>
                      <a:pt x="5939" y="1823"/>
                      <a:pt x="5926" y="1851"/>
                      <a:pt x="5912" y="1876"/>
                    </a:cubicBezTo>
                    <a:cubicBezTo>
                      <a:pt x="4414" y="2077"/>
                      <a:pt x="3186" y="2130"/>
                      <a:pt x="2532" y="2143"/>
                    </a:cubicBezTo>
                    <a:cubicBezTo>
                      <a:pt x="2914" y="4467"/>
                      <a:pt x="3314" y="6878"/>
                      <a:pt x="3585" y="8465"/>
                    </a:cubicBezTo>
                    <a:cubicBezTo>
                      <a:pt x="4377" y="13110"/>
                      <a:pt x="5031" y="22624"/>
                      <a:pt x="5093" y="23461"/>
                    </a:cubicBezTo>
                    <a:cubicBezTo>
                      <a:pt x="4297" y="24165"/>
                      <a:pt x="3368" y="24679"/>
                      <a:pt x="3368" y="24679"/>
                    </a:cubicBezTo>
                    <a:cubicBezTo>
                      <a:pt x="3368" y="24679"/>
                      <a:pt x="2061" y="25005"/>
                      <a:pt x="1031" y="25686"/>
                    </a:cubicBezTo>
                    <a:cubicBezTo>
                      <a:pt x="0" y="26367"/>
                      <a:pt x="321" y="27975"/>
                      <a:pt x="321" y="27975"/>
                    </a:cubicBezTo>
                    <a:cubicBezTo>
                      <a:pt x="1666" y="28193"/>
                      <a:pt x="3088" y="28265"/>
                      <a:pt x="4385" y="28265"/>
                    </a:cubicBezTo>
                    <a:cubicBezTo>
                      <a:pt x="6979" y="28265"/>
                      <a:pt x="9076" y="27975"/>
                      <a:pt x="9076" y="27975"/>
                    </a:cubicBezTo>
                    <a:cubicBezTo>
                      <a:pt x="9485" y="26349"/>
                      <a:pt x="9172" y="23598"/>
                      <a:pt x="9172" y="23598"/>
                    </a:cubicBezTo>
                    <a:cubicBezTo>
                      <a:pt x="9172" y="23598"/>
                      <a:pt x="9697" y="17601"/>
                      <a:pt x="9365" y="13766"/>
                    </a:cubicBezTo>
                    <a:cubicBezTo>
                      <a:pt x="9139" y="11149"/>
                      <a:pt x="8478" y="8465"/>
                      <a:pt x="8478" y="8465"/>
                    </a:cubicBezTo>
                    <a:cubicBezTo>
                      <a:pt x="8360" y="5059"/>
                      <a:pt x="8179" y="2329"/>
                      <a:pt x="79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5886;p68">
                <a:extLst>
                  <a:ext uri="{FF2B5EF4-FFF2-40B4-BE49-F238E27FC236}">
                    <a16:creationId xmlns:a16="http://schemas.microsoft.com/office/drawing/2014/main" id="{ADE21D1B-A55F-02AD-12E5-389219393862}"/>
                  </a:ext>
                </a:extLst>
              </p:cNvPr>
              <p:cNvSpPr/>
              <p:nvPr/>
            </p:nvSpPr>
            <p:spPr>
              <a:xfrm>
                <a:off x="2239122" y="2999096"/>
                <a:ext cx="407126" cy="1101448"/>
              </a:xfrm>
              <a:custGeom>
                <a:avLst/>
                <a:gdLst/>
                <a:ahLst/>
                <a:cxnLst/>
                <a:rect l="l" t="t" r="r" b="b"/>
                <a:pathLst>
                  <a:path w="9831" h="26597" extrusionOk="0">
                    <a:moveTo>
                      <a:pt x="8174" y="1"/>
                    </a:moveTo>
                    <a:cubicBezTo>
                      <a:pt x="8168" y="1"/>
                      <a:pt x="8162" y="1"/>
                      <a:pt x="8156" y="3"/>
                    </a:cubicBezTo>
                    <a:cubicBezTo>
                      <a:pt x="7455" y="157"/>
                      <a:pt x="5246" y="597"/>
                      <a:pt x="2782" y="597"/>
                    </a:cubicBezTo>
                    <a:cubicBezTo>
                      <a:pt x="2739" y="597"/>
                      <a:pt x="2696" y="597"/>
                      <a:pt x="2654" y="596"/>
                    </a:cubicBezTo>
                    <a:cubicBezTo>
                      <a:pt x="2604" y="596"/>
                      <a:pt x="2565" y="641"/>
                      <a:pt x="2573" y="690"/>
                    </a:cubicBezTo>
                    <a:cubicBezTo>
                      <a:pt x="2941" y="2921"/>
                      <a:pt x="3319" y="5202"/>
                      <a:pt x="3581" y="6739"/>
                    </a:cubicBezTo>
                    <a:cubicBezTo>
                      <a:pt x="4061" y="9550"/>
                      <a:pt x="4590" y="14787"/>
                      <a:pt x="5071" y="21483"/>
                    </a:cubicBezTo>
                    <a:lnTo>
                      <a:pt x="5086" y="21692"/>
                    </a:lnTo>
                    <a:cubicBezTo>
                      <a:pt x="4350" y="22338"/>
                      <a:pt x="3499" y="22824"/>
                      <a:pt x="3408" y="22874"/>
                    </a:cubicBezTo>
                    <a:cubicBezTo>
                      <a:pt x="3287" y="22906"/>
                      <a:pt x="2041" y="23239"/>
                      <a:pt x="1058" y="23888"/>
                    </a:cubicBezTo>
                    <a:cubicBezTo>
                      <a:pt x="0" y="24588"/>
                      <a:pt x="305" y="26184"/>
                      <a:pt x="318" y="26251"/>
                    </a:cubicBezTo>
                    <a:lnTo>
                      <a:pt x="328" y="26299"/>
                    </a:lnTo>
                    <a:lnTo>
                      <a:pt x="377" y="26308"/>
                    </a:lnTo>
                    <a:cubicBezTo>
                      <a:pt x="1718" y="26524"/>
                      <a:pt x="3139" y="26597"/>
                      <a:pt x="4440" y="26597"/>
                    </a:cubicBezTo>
                    <a:cubicBezTo>
                      <a:pt x="7020" y="26597"/>
                      <a:pt x="9122" y="26312"/>
                      <a:pt x="9153" y="26308"/>
                    </a:cubicBezTo>
                    <a:lnTo>
                      <a:pt x="9200" y="26301"/>
                    </a:lnTo>
                    <a:lnTo>
                      <a:pt x="9213" y="26254"/>
                    </a:lnTo>
                    <a:cubicBezTo>
                      <a:pt x="9620" y="24635"/>
                      <a:pt x="9313" y="21880"/>
                      <a:pt x="9310" y="21866"/>
                    </a:cubicBezTo>
                    <a:cubicBezTo>
                      <a:pt x="9316" y="21807"/>
                      <a:pt x="9831" y="15820"/>
                      <a:pt x="9503" y="12022"/>
                    </a:cubicBezTo>
                    <a:cubicBezTo>
                      <a:pt x="9279" y="9429"/>
                      <a:pt x="8621" y="6736"/>
                      <a:pt x="8616" y="6724"/>
                    </a:cubicBezTo>
                    <a:cubicBezTo>
                      <a:pt x="8533" y="4326"/>
                      <a:pt x="8413" y="2127"/>
                      <a:pt x="8254" y="75"/>
                    </a:cubicBezTo>
                    <a:cubicBezTo>
                      <a:pt x="8250" y="32"/>
                      <a:pt x="8215" y="1"/>
                      <a:pt x="81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5887;p68">
                <a:extLst>
                  <a:ext uri="{FF2B5EF4-FFF2-40B4-BE49-F238E27FC236}">
                    <a16:creationId xmlns:a16="http://schemas.microsoft.com/office/drawing/2014/main" id="{5F5C02F2-4B02-FFA5-D2A0-1BC015179F33}"/>
                  </a:ext>
                </a:extLst>
              </p:cNvPr>
              <p:cNvSpPr/>
              <p:nvPr/>
            </p:nvSpPr>
            <p:spPr>
              <a:xfrm>
                <a:off x="2244837" y="3709298"/>
                <a:ext cx="395117" cy="372216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988" extrusionOk="0">
                    <a:moveTo>
                      <a:pt x="6474" y="0"/>
                    </a:moveTo>
                    <a:cubicBezTo>
                      <a:pt x="6211" y="0"/>
                      <a:pt x="5945" y="7"/>
                      <a:pt x="5682" y="21"/>
                    </a:cubicBezTo>
                    <a:cubicBezTo>
                      <a:pt x="5206" y="47"/>
                      <a:pt x="4843" y="129"/>
                      <a:pt x="4647" y="182"/>
                    </a:cubicBezTo>
                    <a:cubicBezTo>
                      <a:pt x="4553" y="207"/>
                      <a:pt x="4491" y="298"/>
                      <a:pt x="4499" y="396"/>
                    </a:cubicBezTo>
                    <a:cubicBezTo>
                      <a:pt x="4609" y="1710"/>
                      <a:pt x="4719" y="2849"/>
                      <a:pt x="4826" y="4342"/>
                    </a:cubicBezTo>
                    <a:lnTo>
                      <a:pt x="4837" y="4498"/>
                    </a:lnTo>
                    <a:cubicBezTo>
                      <a:pt x="4144" y="5098"/>
                      <a:pt x="3362" y="5550"/>
                      <a:pt x="3230" y="5625"/>
                    </a:cubicBezTo>
                    <a:cubicBezTo>
                      <a:pt x="3040" y="5674"/>
                      <a:pt x="1841" y="6002"/>
                      <a:pt x="861" y="6649"/>
                    </a:cubicBezTo>
                    <a:cubicBezTo>
                      <a:pt x="80" y="7166"/>
                      <a:pt x="0" y="8131"/>
                      <a:pt x="27" y="8692"/>
                    </a:cubicBezTo>
                    <a:cubicBezTo>
                      <a:pt x="1432" y="8912"/>
                      <a:pt x="2914" y="8988"/>
                      <a:pt x="4272" y="8988"/>
                    </a:cubicBezTo>
                    <a:cubicBezTo>
                      <a:pt x="6869" y="8988"/>
                      <a:pt x="9007" y="8718"/>
                      <a:pt x="9268" y="8684"/>
                    </a:cubicBezTo>
                    <a:cubicBezTo>
                      <a:pt x="9530" y="7102"/>
                      <a:pt x="9307" y="4948"/>
                      <a:pt x="9281" y="4709"/>
                    </a:cubicBezTo>
                    <a:cubicBezTo>
                      <a:pt x="9298" y="4501"/>
                      <a:pt x="9459" y="2720"/>
                      <a:pt x="9537" y="413"/>
                    </a:cubicBezTo>
                    <a:cubicBezTo>
                      <a:pt x="9541" y="310"/>
                      <a:pt x="9467" y="219"/>
                      <a:pt x="9365" y="206"/>
                    </a:cubicBezTo>
                    <a:cubicBezTo>
                      <a:pt x="8924" y="145"/>
                      <a:pt x="7736" y="0"/>
                      <a:pt x="64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5888;p68">
                <a:extLst>
                  <a:ext uri="{FF2B5EF4-FFF2-40B4-BE49-F238E27FC236}">
                    <a16:creationId xmlns:a16="http://schemas.microsoft.com/office/drawing/2014/main" id="{97629190-EA41-C1D2-B046-9D0C130BB03A}"/>
                  </a:ext>
                </a:extLst>
              </p:cNvPr>
              <p:cNvSpPr/>
              <p:nvPr/>
            </p:nvSpPr>
            <p:spPr>
              <a:xfrm>
                <a:off x="2411443" y="2875767"/>
                <a:ext cx="803403" cy="977666"/>
              </a:xfrm>
              <a:custGeom>
                <a:avLst/>
                <a:gdLst/>
                <a:ahLst/>
                <a:cxnLst/>
                <a:rect l="l" t="t" r="r" b="b"/>
                <a:pathLst>
                  <a:path w="19400" h="23608" extrusionOk="0">
                    <a:moveTo>
                      <a:pt x="9890" y="1"/>
                    </a:moveTo>
                    <a:cubicBezTo>
                      <a:pt x="9341" y="1"/>
                      <a:pt x="8783" y="38"/>
                      <a:pt x="8223" y="87"/>
                    </a:cubicBezTo>
                    <a:cubicBezTo>
                      <a:pt x="5033" y="366"/>
                      <a:pt x="2877" y="1705"/>
                      <a:pt x="2162" y="2968"/>
                    </a:cubicBezTo>
                    <a:cubicBezTo>
                      <a:pt x="1357" y="4392"/>
                      <a:pt x="945" y="6498"/>
                      <a:pt x="574" y="9502"/>
                    </a:cubicBezTo>
                    <a:cubicBezTo>
                      <a:pt x="202" y="12506"/>
                      <a:pt x="1" y="18790"/>
                      <a:pt x="574" y="20155"/>
                    </a:cubicBezTo>
                    <a:cubicBezTo>
                      <a:pt x="1472" y="22292"/>
                      <a:pt x="5095" y="23608"/>
                      <a:pt x="8437" y="23608"/>
                    </a:cubicBezTo>
                    <a:cubicBezTo>
                      <a:pt x="11754" y="23608"/>
                      <a:pt x="17142" y="22632"/>
                      <a:pt x="18319" y="20155"/>
                    </a:cubicBezTo>
                    <a:cubicBezTo>
                      <a:pt x="19400" y="17880"/>
                      <a:pt x="18319" y="10554"/>
                      <a:pt x="16430" y="5226"/>
                    </a:cubicBezTo>
                    <a:cubicBezTo>
                      <a:pt x="14872" y="831"/>
                      <a:pt x="12473" y="1"/>
                      <a:pt x="9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5889;p68">
                <a:extLst>
                  <a:ext uri="{FF2B5EF4-FFF2-40B4-BE49-F238E27FC236}">
                    <a16:creationId xmlns:a16="http://schemas.microsoft.com/office/drawing/2014/main" id="{1722A526-A7D4-9BD2-7CCF-8BD1FE1774F0}"/>
                  </a:ext>
                </a:extLst>
              </p:cNvPr>
              <p:cNvSpPr/>
              <p:nvPr/>
            </p:nvSpPr>
            <p:spPr>
              <a:xfrm>
                <a:off x="2376077" y="2999087"/>
                <a:ext cx="267401" cy="778131"/>
              </a:xfrm>
              <a:custGeom>
                <a:avLst/>
                <a:gdLst/>
                <a:ahLst/>
                <a:cxnLst/>
                <a:rect l="l" t="t" r="r" b="b"/>
                <a:pathLst>
                  <a:path w="6457" h="21142" extrusionOk="0">
                    <a:moveTo>
                      <a:pt x="4867" y="1"/>
                    </a:moveTo>
                    <a:cubicBezTo>
                      <a:pt x="4861" y="1"/>
                      <a:pt x="4855" y="1"/>
                      <a:pt x="4849" y="3"/>
                    </a:cubicBezTo>
                    <a:cubicBezTo>
                      <a:pt x="4464" y="87"/>
                      <a:pt x="3624" y="258"/>
                      <a:pt x="2538" y="395"/>
                    </a:cubicBezTo>
                    <a:cubicBezTo>
                      <a:pt x="2487" y="500"/>
                      <a:pt x="2436" y="610"/>
                      <a:pt x="2385" y="727"/>
                    </a:cubicBezTo>
                    <a:cubicBezTo>
                      <a:pt x="1523" y="1890"/>
                      <a:pt x="724" y="3362"/>
                      <a:pt x="1" y="5117"/>
                    </a:cubicBezTo>
                    <a:cubicBezTo>
                      <a:pt x="100" y="5713"/>
                      <a:pt x="193" y="6262"/>
                      <a:pt x="274" y="6739"/>
                    </a:cubicBezTo>
                    <a:cubicBezTo>
                      <a:pt x="685" y="9147"/>
                      <a:pt x="1132" y="13337"/>
                      <a:pt x="1554" y="18697"/>
                    </a:cubicBezTo>
                    <a:cubicBezTo>
                      <a:pt x="2481" y="19868"/>
                      <a:pt x="4199" y="20693"/>
                      <a:pt x="6059" y="21141"/>
                    </a:cubicBezTo>
                    <a:cubicBezTo>
                      <a:pt x="6185" y="19427"/>
                      <a:pt x="6457" y="15036"/>
                      <a:pt x="6196" y="12022"/>
                    </a:cubicBezTo>
                    <a:cubicBezTo>
                      <a:pt x="5972" y="9429"/>
                      <a:pt x="5314" y="6736"/>
                      <a:pt x="5309" y="6724"/>
                    </a:cubicBezTo>
                    <a:cubicBezTo>
                      <a:pt x="5226" y="4326"/>
                      <a:pt x="5106" y="2127"/>
                      <a:pt x="4947" y="75"/>
                    </a:cubicBezTo>
                    <a:cubicBezTo>
                      <a:pt x="4943" y="32"/>
                      <a:pt x="4908" y="1"/>
                      <a:pt x="486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5890;p68">
                <a:extLst>
                  <a:ext uri="{FF2B5EF4-FFF2-40B4-BE49-F238E27FC236}">
                    <a16:creationId xmlns:a16="http://schemas.microsoft.com/office/drawing/2014/main" id="{B9D532E0-D144-BF55-6DA0-44547394820B}"/>
                  </a:ext>
                </a:extLst>
              </p:cNvPr>
              <p:cNvSpPr/>
              <p:nvPr/>
            </p:nvSpPr>
            <p:spPr>
              <a:xfrm>
                <a:off x="2411443" y="2875767"/>
                <a:ext cx="680656" cy="960853"/>
              </a:xfrm>
              <a:custGeom>
                <a:avLst/>
                <a:gdLst/>
                <a:ahLst/>
                <a:cxnLst/>
                <a:rect l="l" t="t" r="r" b="b"/>
                <a:pathLst>
                  <a:path w="16436" h="23202" extrusionOk="0">
                    <a:moveTo>
                      <a:pt x="9890" y="1"/>
                    </a:moveTo>
                    <a:cubicBezTo>
                      <a:pt x="9341" y="1"/>
                      <a:pt x="8783" y="38"/>
                      <a:pt x="8223" y="87"/>
                    </a:cubicBezTo>
                    <a:cubicBezTo>
                      <a:pt x="5033" y="366"/>
                      <a:pt x="2877" y="1705"/>
                      <a:pt x="2162" y="2968"/>
                    </a:cubicBezTo>
                    <a:cubicBezTo>
                      <a:pt x="1357" y="4392"/>
                      <a:pt x="945" y="6498"/>
                      <a:pt x="574" y="9502"/>
                    </a:cubicBezTo>
                    <a:cubicBezTo>
                      <a:pt x="202" y="12506"/>
                      <a:pt x="1" y="18790"/>
                      <a:pt x="574" y="20155"/>
                    </a:cubicBezTo>
                    <a:cubicBezTo>
                      <a:pt x="1178" y="21594"/>
                      <a:pt x="3021" y="22659"/>
                      <a:pt x="5179" y="23202"/>
                    </a:cubicBezTo>
                    <a:cubicBezTo>
                      <a:pt x="5067" y="23130"/>
                      <a:pt x="2561" y="21490"/>
                      <a:pt x="2742" y="17585"/>
                    </a:cubicBezTo>
                    <a:cubicBezTo>
                      <a:pt x="2878" y="14673"/>
                      <a:pt x="3051" y="6501"/>
                      <a:pt x="4513" y="4206"/>
                    </a:cubicBezTo>
                    <a:cubicBezTo>
                      <a:pt x="5594" y="2509"/>
                      <a:pt x="8431" y="1586"/>
                      <a:pt x="10923" y="1586"/>
                    </a:cubicBezTo>
                    <a:cubicBezTo>
                      <a:pt x="12047" y="1586"/>
                      <a:pt x="13100" y="1774"/>
                      <a:pt x="13890" y="2163"/>
                    </a:cubicBezTo>
                    <a:cubicBezTo>
                      <a:pt x="15494" y="2951"/>
                      <a:pt x="16244" y="4723"/>
                      <a:pt x="16436" y="5242"/>
                    </a:cubicBezTo>
                    <a:cubicBezTo>
                      <a:pt x="16434" y="5236"/>
                      <a:pt x="16432" y="5231"/>
                      <a:pt x="16430" y="5226"/>
                    </a:cubicBezTo>
                    <a:cubicBezTo>
                      <a:pt x="14872" y="831"/>
                      <a:pt x="12473" y="1"/>
                      <a:pt x="98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5891;p68">
                <a:extLst>
                  <a:ext uri="{FF2B5EF4-FFF2-40B4-BE49-F238E27FC236}">
                    <a16:creationId xmlns:a16="http://schemas.microsoft.com/office/drawing/2014/main" id="{45A9E0A5-C200-5D19-9B9A-76DA9D127F84}"/>
                  </a:ext>
                </a:extLst>
              </p:cNvPr>
              <p:cNvSpPr/>
              <p:nvPr/>
            </p:nvSpPr>
            <p:spPr>
              <a:xfrm>
                <a:off x="2531873" y="2935320"/>
                <a:ext cx="558075" cy="424851"/>
              </a:xfrm>
              <a:custGeom>
                <a:avLst/>
                <a:gdLst/>
                <a:ahLst/>
                <a:cxnLst/>
                <a:rect l="l" t="t" r="r" b="b"/>
                <a:pathLst>
                  <a:path w="13476" h="10259" extrusionOk="0">
                    <a:moveTo>
                      <a:pt x="8006" y="0"/>
                    </a:moveTo>
                    <a:cubicBezTo>
                      <a:pt x="7640" y="0"/>
                      <a:pt x="7275" y="20"/>
                      <a:pt x="6913" y="56"/>
                    </a:cubicBezTo>
                    <a:cubicBezTo>
                      <a:pt x="5997" y="149"/>
                      <a:pt x="5090" y="349"/>
                      <a:pt x="4225" y="677"/>
                    </a:cubicBezTo>
                    <a:cubicBezTo>
                      <a:pt x="3366" y="1007"/>
                      <a:pt x="2530" y="1468"/>
                      <a:pt x="1880" y="2158"/>
                    </a:cubicBezTo>
                    <a:cubicBezTo>
                      <a:pt x="1551" y="2497"/>
                      <a:pt x="1304" y="2925"/>
                      <a:pt x="1133" y="3357"/>
                    </a:cubicBezTo>
                    <a:cubicBezTo>
                      <a:pt x="959" y="3790"/>
                      <a:pt x="831" y="4235"/>
                      <a:pt x="725" y="4681"/>
                    </a:cubicBezTo>
                    <a:cubicBezTo>
                      <a:pt x="305" y="6470"/>
                      <a:pt x="148" y="8291"/>
                      <a:pt x="5" y="10105"/>
                    </a:cubicBezTo>
                    <a:cubicBezTo>
                      <a:pt x="0" y="10183"/>
                      <a:pt x="59" y="10252"/>
                      <a:pt x="137" y="10258"/>
                    </a:cubicBezTo>
                    <a:cubicBezTo>
                      <a:pt x="141" y="10259"/>
                      <a:pt x="145" y="10259"/>
                      <a:pt x="148" y="10259"/>
                    </a:cubicBezTo>
                    <a:cubicBezTo>
                      <a:pt x="222" y="10259"/>
                      <a:pt x="284" y="10201"/>
                      <a:pt x="290" y="10126"/>
                    </a:cubicBezTo>
                    <a:cubicBezTo>
                      <a:pt x="445" y="8322"/>
                      <a:pt x="638" y="6512"/>
                      <a:pt x="1043" y="4758"/>
                    </a:cubicBezTo>
                    <a:cubicBezTo>
                      <a:pt x="1147" y="4321"/>
                      <a:pt x="1270" y="3889"/>
                      <a:pt x="1434" y="3478"/>
                    </a:cubicBezTo>
                    <a:cubicBezTo>
                      <a:pt x="1595" y="3065"/>
                      <a:pt x="1810" y="2693"/>
                      <a:pt x="2114" y="2375"/>
                    </a:cubicBezTo>
                    <a:cubicBezTo>
                      <a:pt x="2711" y="1735"/>
                      <a:pt x="3507" y="1287"/>
                      <a:pt x="4336" y="966"/>
                    </a:cubicBezTo>
                    <a:cubicBezTo>
                      <a:pt x="5170" y="647"/>
                      <a:pt x="6053" y="448"/>
                      <a:pt x="6943" y="354"/>
                    </a:cubicBezTo>
                    <a:cubicBezTo>
                      <a:pt x="7307" y="317"/>
                      <a:pt x="7674" y="297"/>
                      <a:pt x="8040" y="297"/>
                    </a:cubicBezTo>
                    <a:cubicBezTo>
                      <a:pt x="8569" y="297"/>
                      <a:pt x="9098" y="340"/>
                      <a:pt x="9616" y="437"/>
                    </a:cubicBezTo>
                    <a:cubicBezTo>
                      <a:pt x="10490" y="601"/>
                      <a:pt x="11325" y="951"/>
                      <a:pt x="11955" y="1580"/>
                    </a:cubicBezTo>
                    <a:cubicBezTo>
                      <a:pt x="12592" y="2198"/>
                      <a:pt x="13064" y="2982"/>
                      <a:pt x="13422" y="3813"/>
                    </a:cubicBezTo>
                    <a:cubicBezTo>
                      <a:pt x="13426" y="3823"/>
                      <a:pt x="13436" y="3829"/>
                      <a:pt x="13446" y="3829"/>
                    </a:cubicBezTo>
                    <a:cubicBezTo>
                      <a:pt x="13449" y="3829"/>
                      <a:pt x="13452" y="3829"/>
                      <a:pt x="13454" y="3828"/>
                    </a:cubicBezTo>
                    <a:cubicBezTo>
                      <a:pt x="13468" y="3823"/>
                      <a:pt x="13476" y="3808"/>
                      <a:pt x="13472" y="3795"/>
                    </a:cubicBezTo>
                    <a:cubicBezTo>
                      <a:pt x="13212" y="2922"/>
                      <a:pt x="12781" y="2078"/>
                      <a:pt x="12131" y="1404"/>
                    </a:cubicBezTo>
                    <a:cubicBezTo>
                      <a:pt x="11807" y="1069"/>
                      <a:pt x="11424" y="784"/>
                      <a:pt x="11001" y="575"/>
                    </a:cubicBezTo>
                    <a:cubicBezTo>
                      <a:pt x="10575" y="374"/>
                      <a:pt x="10125" y="242"/>
                      <a:pt x="9671" y="152"/>
                    </a:cubicBezTo>
                    <a:cubicBezTo>
                      <a:pt x="9120" y="46"/>
                      <a:pt x="8563" y="0"/>
                      <a:pt x="80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5892;p68">
                <a:extLst>
                  <a:ext uri="{FF2B5EF4-FFF2-40B4-BE49-F238E27FC236}">
                    <a16:creationId xmlns:a16="http://schemas.microsoft.com/office/drawing/2014/main" id="{28E96A59-8C8D-D819-5DD7-E484560E9654}"/>
                  </a:ext>
                </a:extLst>
              </p:cNvPr>
              <p:cNvSpPr/>
              <p:nvPr/>
            </p:nvSpPr>
            <p:spPr>
              <a:xfrm>
                <a:off x="2529885" y="2932131"/>
                <a:ext cx="569008" cy="436405"/>
              </a:xfrm>
              <a:custGeom>
                <a:avLst/>
                <a:gdLst/>
                <a:ahLst/>
                <a:cxnLst/>
                <a:rect l="l" t="t" r="r" b="b"/>
                <a:pathLst>
                  <a:path w="13740" h="10538" extrusionOk="0">
                    <a:moveTo>
                      <a:pt x="8006" y="130"/>
                    </a:moveTo>
                    <a:cubicBezTo>
                      <a:pt x="10177" y="130"/>
                      <a:pt x="12114" y="887"/>
                      <a:pt x="13139" y="3039"/>
                    </a:cubicBezTo>
                    <a:cubicBezTo>
                      <a:pt x="13260" y="3294"/>
                      <a:pt x="13301" y="3393"/>
                      <a:pt x="13292" y="3393"/>
                    </a:cubicBezTo>
                    <a:cubicBezTo>
                      <a:pt x="13263" y="3393"/>
                      <a:pt x="12757" y="2467"/>
                      <a:pt x="12623" y="2289"/>
                    </a:cubicBezTo>
                    <a:cubicBezTo>
                      <a:pt x="12215" y="1749"/>
                      <a:pt x="11741" y="1292"/>
                      <a:pt x="11144" y="970"/>
                    </a:cubicBezTo>
                    <a:cubicBezTo>
                      <a:pt x="10235" y="479"/>
                      <a:pt x="9122" y="257"/>
                      <a:pt x="7973" y="257"/>
                    </a:cubicBezTo>
                    <a:cubicBezTo>
                      <a:pt x="6095" y="257"/>
                      <a:pt x="4123" y="850"/>
                      <a:pt x="2793" y="1829"/>
                    </a:cubicBezTo>
                    <a:cubicBezTo>
                      <a:pt x="1760" y="2591"/>
                      <a:pt x="1339" y="3608"/>
                      <a:pt x="1043" y="4821"/>
                    </a:cubicBezTo>
                    <a:cubicBezTo>
                      <a:pt x="829" y="5696"/>
                      <a:pt x="691" y="6594"/>
                      <a:pt x="571" y="7486"/>
                    </a:cubicBezTo>
                    <a:cubicBezTo>
                      <a:pt x="523" y="7850"/>
                      <a:pt x="480" y="8214"/>
                      <a:pt x="441" y="8579"/>
                    </a:cubicBezTo>
                    <a:cubicBezTo>
                      <a:pt x="420" y="8769"/>
                      <a:pt x="191" y="9979"/>
                      <a:pt x="109" y="10131"/>
                    </a:cubicBezTo>
                    <a:lnTo>
                      <a:pt x="109" y="10131"/>
                    </a:lnTo>
                    <a:cubicBezTo>
                      <a:pt x="273" y="8054"/>
                      <a:pt x="391" y="5869"/>
                      <a:pt x="1071" y="3884"/>
                    </a:cubicBezTo>
                    <a:cubicBezTo>
                      <a:pt x="1919" y="1411"/>
                      <a:pt x="4551" y="426"/>
                      <a:pt x="6961" y="184"/>
                    </a:cubicBezTo>
                    <a:cubicBezTo>
                      <a:pt x="7313" y="149"/>
                      <a:pt x="7663" y="130"/>
                      <a:pt x="8006" y="130"/>
                    </a:cubicBezTo>
                    <a:close/>
                    <a:moveTo>
                      <a:pt x="8144" y="0"/>
                    </a:moveTo>
                    <a:cubicBezTo>
                      <a:pt x="7258" y="0"/>
                      <a:pt x="6373" y="124"/>
                      <a:pt x="5585" y="306"/>
                    </a:cubicBezTo>
                    <a:cubicBezTo>
                      <a:pt x="3775" y="721"/>
                      <a:pt x="1899" y="1607"/>
                      <a:pt x="1137" y="3408"/>
                    </a:cubicBezTo>
                    <a:cubicBezTo>
                      <a:pt x="259" y="5484"/>
                      <a:pt x="178" y="7966"/>
                      <a:pt x="2" y="10182"/>
                    </a:cubicBezTo>
                    <a:cubicBezTo>
                      <a:pt x="0" y="10201"/>
                      <a:pt x="8" y="10215"/>
                      <a:pt x="20" y="10223"/>
                    </a:cubicBezTo>
                    <a:lnTo>
                      <a:pt x="20" y="10223"/>
                    </a:lnTo>
                    <a:cubicBezTo>
                      <a:pt x="62" y="10281"/>
                      <a:pt x="84" y="10473"/>
                      <a:pt x="127" y="10523"/>
                    </a:cubicBezTo>
                    <a:cubicBezTo>
                      <a:pt x="136" y="10534"/>
                      <a:pt x="148" y="10538"/>
                      <a:pt x="160" y="10538"/>
                    </a:cubicBezTo>
                    <a:cubicBezTo>
                      <a:pt x="174" y="10538"/>
                      <a:pt x="189" y="10532"/>
                      <a:pt x="200" y="10523"/>
                    </a:cubicBezTo>
                    <a:cubicBezTo>
                      <a:pt x="458" y="10301"/>
                      <a:pt x="398" y="10045"/>
                      <a:pt x="438" y="9662"/>
                    </a:cubicBezTo>
                    <a:cubicBezTo>
                      <a:pt x="546" y="8586"/>
                      <a:pt x="652" y="7509"/>
                      <a:pt x="829" y="6440"/>
                    </a:cubicBezTo>
                    <a:cubicBezTo>
                      <a:pt x="1201" y="4194"/>
                      <a:pt x="1759" y="2284"/>
                      <a:pt x="3998" y="1273"/>
                    </a:cubicBezTo>
                    <a:cubicBezTo>
                      <a:pt x="5195" y="733"/>
                      <a:pt x="6646" y="389"/>
                      <a:pt x="8054" y="389"/>
                    </a:cubicBezTo>
                    <a:cubicBezTo>
                      <a:pt x="8830" y="389"/>
                      <a:pt x="9594" y="493"/>
                      <a:pt x="10294" y="727"/>
                    </a:cubicBezTo>
                    <a:cubicBezTo>
                      <a:pt x="11456" y="1116"/>
                      <a:pt x="12284" y="1876"/>
                      <a:pt x="12912" y="2912"/>
                    </a:cubicBezTo>
                    <a:cubicBezTo>
                      <a:pt x="13046" y="3132"/>
                      <a:pt x="13311" y="3836"/>
                      <a:pt x="13554" y="3948"/>
                    </a:cubicBezTo>
                    <a:cubicBezTo>
                      <a:pt x="13561" y="3952"/>
                      <a:pt x="13566" y="3953"/>
                      <a:pt x="13571" y="3953"/>
                    </a:cubicBezTo>
                    <a:cubicBezTo>
                      <a:pt x="13582" y="3953"/>
                      <a:pt x="13587" y="3943"/>
                      <a:pt x="13597" y="3925"/>
                    </a:cubicBezTo>
                    <a:cubicBezTo>
                      <a:pt x="13740" y="3654"/>
                      <a:pt x="13190" y="2846"/>
                      <a:pt x="13040" y="2576"/>
                    </a:cubicBezTo>
                    <a:cubicBezTo>
                      <a:pt x="12662" y="1893"/>
                      <a:pt x="12144" y="1267"/>
                      <a:pt x="11483" y="841"/>
                    </a:cubicBezTo>
                    <a:cubicBezTo>
                      <a:pt x="10528" y="226"/>
                      <a:pt x="9336" y="0"/>
                      <a:pt x="81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5893;p68">
                <a:extLst>
                  <a:ext uri="{FF2B5EF4-FFF2-40B4-BE49-F238E27FC236}">
                    <a16:creationId xmlns:a16="http://schemas.microsoft.com/office/drawing/2014/main" id="{08BFDF03-FD86-6B2C-607B-F42414FC97B0}"/>
                  </a:ext>
                </a:extLst>
              </p:cNvPr>
              <p:cNvSpPr/>
              <p:nvPr/>
            </p:nvSpPr>
            <p:spPr>
              <a:xfrm>
                <a:off x="1888019" y="3172619"/>
                <a:ext cx="248351" cy="363270"/>
              </a:xfrm>
              <a:custGeom>
                <a:avLst/>
                <a:gdLst/>
                <a:ahLst/>
                <a:cxnLst/>
                <a:rect l="l" t="t" r="r" b="b"/>
                <a:pathLst>
                  <a:path w="5997" h="8772" extrusionOk="0">
                    <a:moveTo>
                      <a:pt x="336" y="0"/>
                    </a:moveTo>
                    <a:lnTo>
                      <a:pt x="336" y="0"/>
                    </a:lnTo>
                    <a:cubicBezTo>
                      <a:pt x="1" y="1267"/>
                      <a:pt x="390" y="3126"/>
                      <a:pt x="734" y="5324"/>
                    </a:cubicBezTo>
                    <a:cubicBezTo>
                      <a:pt x="1122" y="7812"/>
                      <a:pt x="2384" y="8771"/>
                      <a:pt x="3600" y="8771"/>
                    </a:cubicBezTo>
                    <a:cubicBezTo>
                      <a:pt x="3669" y="8771"/>
                      <a:pt x="3738" y="8768"/>
                      <a:pt x="3806" y="8762"/>
                    </a:cubicBezTo>
                    <a:cubicBezTo>
                      <a:pt x="4362" y="8713"/>
                      <a:pt x="5338" y="8566"/>
                      <a:pt x="5792" y="7740"/>
                    </a:cubicBezTo>
                    <a:cubicBezTo>
                      <a:pt x="5895" y="7553"/>
                      <a:pt x="5958" y="7295"/>
                      <a:pt x="5997" y="7006"/>
                    </a:cubicBezTo>
                    <a:lnTo>
                      <a:pt x="5997" y="7006"/>
                    </a:lnTo>
                    <a:cubicBezTo>
                      <a:pt x="5963" y="7129"/>
                      <a:pt x="5923" y="7242"/>
                      <a:pt x="5873" y="7335"/>
                    </a:cubicBezTo>
                    <a:cubicBezTo>
                      <a:pt x="5418" y="8161"/>
                      <a:pt x="4443" y="8309"/>
                      <a:pt x="3887" y="8358"/>
                    </a:cubicBezTo>
                    <a:cubicBezTo>
                      <a:pt x="3819" y="8364"/>
                      <a:pt x="3750" y="8367"/>
                      <a:pt x="3682" y="8367"/>
                    </a:cubicBezTo>
                    <a:cubicBezTo>
                      <a:pt x="2465" y="8367"/>
                      <a:pt x="1203" y="7408"/>
                      <a:pt x="815" y="4919"/>
                    </a:cubicBezTo>
                    <a:cubicBezTo>
                      <a:pt x="506" y="2945"/>
                      <a:pt x="161" y="1244"/>
                      <a:pt x="3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5894;p68">
                <a:extLst>
                  <a:ext uri="{FF2B5EF4-FFF2-40B4-BE49-F238E27FC236}">
                    <a16:creationId xmlns:a16="http://schemas.microsoft.com/office/drawing/2014/main" id="{3695B5CC-60B9-495A-2F19-1CFE4E916413}"/>
                  </a:ext>
                </a:extLst>
              </p:cNvPr>
              <p:cNvSpPr/>
              <p:nvPr/>
            </p:nvSpPr>
            <p:spPr>
              <a:xfrm>
                <a:off x="1894645" y="3100560"/>
                <a:ext cx="248102" cy="418556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10107" extrusionOk="0">
                    <a:moveTo>
                      <a:pt x="2675" y="0"/>
                    </a:moveTo>
                    <a:cubicBezTo>
                      <a:pt x="2366" y="0"/>
                      <a:pt x="2035" y="51"/>
                      <a:pt x="1683" y="167"/>
                    </a:cubicBezTo>
                    <a:cubicBezTo>
                      <a:pt x="823" y="451"/>
                      <a:pt x="374" y="993"/>
                      <a:pt x="177" y="1740"/>
                    </a:cubicBezTo>
                    <a:cubicBezTo>
                      <a:pt x="1" y="2984"/>
                      <a:pt x="346" y="4685"/>
                      <a:pt x="655" y="6659"/>
                    </a:cubicBezTo>
                    <a:cubicBezTo>
                      <a:pt x="1043" y="9148"/>
                      <a:pt x="2305" y="10107"/>
                      <a:pt x="3522" y="10107"/>
                    </a:cubicBezTo>
                    <a:cubicBezTo>
                      <a:pt x="3590" y="10107"/>
                      <a:pt x="3659" y="10104"/>
                      <a:pt x="3727" y="10098"/>
                    </a:cubicBezTo>
                    <a:cubicBezTo>
                      <a:pt x="4283" y="10049"/>
                      <a:pt x="5258" y="9901"/>
                      <a:pt x="5713" y="9075"/>
                    </a:cubicBezTo>
                    <a:cubicBezTo>
                      <a:pt x="5763" y="8982"/>
                      <a:pt x="5803" y="8869"/>
                      <a:pt x="5837" y="8746"/>
                    </a:cubicBezTo>
                    <a:cubicBezTo>
                      <a:pt x="5990" y="7607"/>
                      <a:pt x="5735" y="5949"/>
                      <a:pt x="5735" y="5949"/>
                    </a:cubicBezTo>
                    <a:cubicBezTo>
                      <a:pt x="5735" y="5949"/>
                      <a:pt x="5873" y="3658"/>
                      <a:pt x="5756" y="2109"/>
                    </a:cubicBezTo>
                    <a:cubicBezTo>
                      <a:pt x="5756" y="2109"/>
                      <a:pt x="4673" y="0"/>
                      <a:pt x="26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5895;p68">
                <a:extLst>
                  <a:ext uri="{FF2B5EF4-FFF2-40B4-BE49-F238E27FC236}">
                    <a16:creationId xmlns:a16="http://schemas.microsoft.com/office/drawing/2014/main" id="{DE1680D4-3BC0-F51F-AC46-AECBEBFDA9F6}"/>
                  </a:ext>
                </a:extLst>
              </p:cNvPr>
              <p:cNvSpPr/>
              <p:nvPr/>
            </p:nvSpPr>
            <p:spPr>
              <a:xfrm>
                <a:off x="1944714" y="3370618"/>
                <a:ext cx="133390" cy="132023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3188" extrusionOk="0">
                    <a:moveTo>
                      <a:pt x="214" y="0"/>
                    </a:moveTo>
                    <a:cubicBezTo>
                      <a:pt x="206" y="0"/>
                      <a:pt x="198" y="2"/>
                      <a:pt x="191" y="6"/>
                    </a:cubicBezTo>
                    <a:cubicBezTo>
                      <a:pt x="0" y="101"/>
                      <a:pt x="459" y="1982"/>
                      <a:pt x="975" y="2604"/>
                    </a:cubicBezTo>
                    <a:cubicBezTo>
                      <a:pt x="1297" y="2994"/>
                      <a:pt x="1967" y="3188"/>
                      <a:pt x="2464" y="3188"/>
                    </a:cubicBezTo>
                    <a:cubicBezTo>
                      <a:pt x="2762" y="3188"/>
                      <a:pt x="2998" y="3118"/>
                      <a:pt x="3060" y="2979"/>
                    </a:cubicBezTo>
                    <a:cubicBezTo>
                      <a:pt x="3221" y="2619"/>
                      <a:pt x="3118" y="1800"/>
                      <a:pt x="2518" y="1800"/>
                    </a:cubicBezTo>
                    <a:cubicBezTo>
                      <a:pt x="2499" y="1800"/>
                      <a:pt x="2481" y="1801"/>
                      <a:pt x="2462" y="1803"/>
                    </a:cubicBezTo>
                    <a:cubicBezTo>
                      <a:pt x="2432" y="1805"/>
                      <a:pt x="2403" y="1806"/>
                      <a:pt x="2374" y="1806"/>
                    </a:cubicBezTo>
                    <a:cubicBezTo>
                      <a:pt x="1221" y="1806"/>
                      <a:pt x="478" y="0"/>
                      <a:pt x="2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5896;p68">
                <a:extLst>
                  <a:ext uri="{FF2B5EF4-FFF2-40B4-BE49-F238E27FC236}">
                    <a16:creationId xmlns:a16="http://schemas.microsoft.com/office/drawing/2014/main" id="{0ABC5994-BF34-3B95-56FE-101C572F36E8}"/>
                  </a:ext>
                </a:extLst>
              </p:cNvPr>
              <p:cNvSpPr/>
              <p:nvPr/>
            </p:nvSpPr>
            <p:spPr>
              <a:xfrm>
                <a:off x="1886321" y="3165745"/>
                <a:ext cx="252368" cy="373251"/>
              </a:xfrm>
              <a:custGeom>
                <a:avLst/>
                <a:gdLst/>
                <a:ahLst/>
                <a:cxnLst/>
                <a:rect l="l" t="t" r="r" b="b"/>
                <a:pathLst>
                  <a:path w="6094" h="9013" extrusionOk="0">
                    <a:moveTo>
                      <a:pt x="444" y="0"/>
                    </a:moveTo>
                    <a:cubicBezTo>
                      <a:pt x="435" y="0"/>
                      <a:pt x="426" y="9"/>
                      <a:pt x="417" y="30"/>
                    </a:cubicBezTo>
                    <a:cubicBezTo>
                      <a:pt x="0" y="1089"/>
                      <a:pt x="295" y="3030"/>
                      <a:pt x="520" y="4443"/>
                    </a:cubicBezTo>
                    <a:cubicBezTo>
                      <a:pt x="738" y="5817"/>
                      <a:pt x="911" y="7417"/>
                      <a:pt x="2033" y="8392"/>
                    </a:cubicBezTo>
                    <a:cubicBezTo>
                      <a:pt x="2517" y="8814"/>
                      <a:pt x="3141" y="9012"/>
                      <a:pt x="3754" y="9012"/>
                    </a:cubicBezTo>
                    <a:cubicBezTo>
                      <a:pt x="4871" y="9012"/>
                      <a:pt x="5952" y="8352"/>
                      <a:pt x="6087" y="7178"/>
                    </a:cubicBezTo>
                    <a:cubicBezTo>
                      <a:pt x="6094" y="7117"/>
                      <a:pt x="6064" y="7083"/>
                      <a:pt x="6030" y="7083"/>
                    </a:cubicBezTo>
                    <a:cubicBezTo>
                      <a:pt x="6003" y="7083"/>
                      <a:pt x="5973" y="7104"/>
                      <a:pt x="5956" y="7150"/>
                    </a:cubicBezTo>
                    <a:cubicBezTo>
                      <a:pt x="5914" y="7259"/>
                      <a:pt x="5696" y="8135"/>
                      <a:pt x="4697" y="8683"/>
                    </a:cubicBezTo>
                    <a:cubicBezTo>
                      <a:pt x="4467" y="8809"/>
                      <a:pt x="4101" y="8830"/>
                      <a:pt x="3847" y="8843"/>
                    </a:cubicBezTo>
                    <a:cubicBezTo>
                      <a:pt x="3798" y="8845"/>
                      <a:pt x="3750" y="8846"/>
                      <a:pt x="3702" y="8846"/>
                    </a:cubicBezTo>
                    <a:cubicBezTo>
                      <a:pt x="3161" y="8846"/>
                      <a:pt x="2693" y="8683"/>
                      <a:pt x="2256" y="8343"/>
                    </a:cubicBezTo>
                    <a:cubicBezTo>
                      <a:pt x="1068" y="7418"/>
                      <a:pt x="894" y="5778"/>
                      <a:pt x="685" y="4397"/>
                    </a:cubicBezTo>
                    <a:cubicBezTo>
                      <a:pt x="307" y="1902"/>
                      <a:pt x="272" y="1073"/>
                      <a:pt x="486" y="166"/>
                    </a:cubicBezTo>
                    <a:cubicBezTo>
                      <a:pt x="502" y="94"/>
                      <a:pt x="474" y="0"/>
                      <a:pt x="4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5897;p68">
                <a:extLst>
                  <a:ext uri="{FF2B5EF4-FFF2-40B4-BE49-F238E27FC236}">
                    <a16:creationId xmlns:a16="http://schemas.microsoft.com/office/drawing/2014/main" id="{9F210A04-F939-B17B-43DE-927062D92867}"/>
                  </a:ext>
                </a:extLst>
              </p:cNvPr>
              <p:cNvSpPr/>
              <p:nvPr/>
            </p:nvSpPr>
            <p:spPr>
              <a:xfrm>
                <a:off x="1861432" y="3102589"/>
                <a:ext cx="291254" cy="421745"/>
              </a:xfrm>
              <a:custGeom>
                <a:avLst/>
                <a:gdLst/>
                <a:ahLst/>
                <a:cxnLst/>
                <a:rect l="l" t="t" r="r" b="b"/>
                <a:pathLst>
                  <a:path w="7033" h="10184" extrusionOk="0">
                    <a:moveTo>
                      <a:pt x="2456" y="1"/>
                    </a:moveTo>
                    <a:lnTo>
                      <a:pt x="2456" y="1"/>
                    </a:lnTo>
                    <a:cubicBezTo>
                      <a:pt x="0" y="761"/>
                      <a:pt x="1050" y="4602"/>
                      <a:pt x="1374" y="6633"/>
                    </a:cubicBezTo>
                    <a:cubicBezTo>
                      <a:pt x="1690" y="8327"/>
                      <a:pt x="2756" y="10183"/>
                      <a:pt x="4440" y="10183"/>
                    </a:cubicBezTo>
                    <a:cubicBezTo>
                      <a:pt x="4845" y="10183"/>
                      <a:pt x="5286" y="10076"/>
                      <a:pt x="5760" y="9833"/>
                    </a:cubicBezTo>
                    <a:cubicBezTo>
                      <a:pt x="7033" y="9184"/>
                      <a:pt x="6823" y="7755"/>
                      <a:pt x="6699" y="6532"/>
                    </a:cubicBezTo>
                    <a:cubicBezTo>
                      <a:pt x="6619" y="5735"/>
                      <a:pt x="6656" y="4940"/>
                      <a:pt x="6678" y="4141"/>
                    </a:cubicBezTo>
                    <a:lnTo>
                      <a:pt x="6678" y="4141"/>
                    </a:lnTo>
                    <a:cubicBezTo>
                      <a:pt x="6619" y="4163"/>
                      <a:pt x="6565" y="4179"/>
                      <a:pt x="6520" y="4192"/>
                    </a:cubicBezTo>
                    <a:cubicBezTo>
                      <a:pt x="6444" y="5718"/>
                      <a:pt x="6539" y="6339"/>
                      <a:pt x="6599" y="7675"/>
                    </a:cubicBezTo>
                    <a:cubicBezTo>
                      <a:pt x="6658" y="9035"/>
                      <a:pt x="5583" y="9981"/>
                      <a:pt x="4374" y="9981"/>
                    </a:cubicBezTo>
                    <a:cubicBezTo>
                      <a:pt x="4116" y="9981"/>
                      <a:pt x="3851" y="9938"/>
                      <a:pt x="3591" y="9846"/>
                    </a:cubicBezTo>
                    <a:cubicBezTo>
                      <a:pt x="2239" y="9372"/>
                      <a:pt x="1775" y="7850"/>
                      <a:pt x="1539" y="6588"/>
                    </a:cubicBezTo>
                    <a:cubicBezTo>
                      <a:pt x="1323" y="5231"/>
                      <a:pt x="944" y="3793"/>
                      <a:pt x="1017" y="2414"/>
                    </a:cubicBezTo>
                    <a:cubicBezTo>
                      <a:pt x="1070" y="1400"/>
                      <a:pt x="1622" y="639"/>
                      <a:pt x="2388" y="275"/>
                    </a:cubicBezTo>
                    <a:cubicBezTo>
                      <a:pt x="2407" y="165"/>
                      <a:pt x="2430" y="74"/>
                      <a:pt x="24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5898;p68">
                <a:extLst>
                  <a:ext uri="{FF2B5EF4-FFF2-40B4-BE49-F238E27FC236}">
                    <a16:creationId xmlns:a16="http://schemas.microsoft.com/office/drawing/2014/main" id="{9D6C92D4-75E0-C81C-4E27-14641EBC1D93}"/>
                  </a:ext>
                </a:extLst>
              </p:cNvPr>
              <p:cNvSpPr/>
              <p:nvPr/>
            </p:nvSpPr>
            <p:spPr>
              <a:xfrm>
                <a:off x="1701286" y="1961811"/>
                <a:ext cx="568966" cy="659618"/>
              </a:xfrm>
              <a:custGeom>
                <a:avLst/>
                <a:gdLst/>
                <a:ahLst/>
                <a:cxnLst/>
                <a:rect l="l" t="t" r="r" b="b"/>
                <a:pathLst>
                  <a:path w="13739" h="15928" extrusionOk="0">
                    <a:moveTo>
                      <a:pt x="3900" y="0"/>
                    </a:moveTo>
                    <a:cubicBezTo>
                      <a:pt x="3676" y="226"/>
                      <a:pt x="3449" y="460"/>
                      <a:pt x="3219" y="703"/>
                    </a:cubicBezTo>
                    <a:cubicBezTo>
                      <a:pt x="1083" y="2963"/>
                      <a:pt x="0" y="5305"/>
                      <a:pt x="186" y="6603"/>
                    </a:cubicBezTo>
                    <a:cubicBezTo>
                      <a:pt x="519" y="8936"/>
                      <a:pt x="5029" y="11911"/>
                      <a:pt x="7401" y="13085"/>
                    </a:cubicBezTo>
                    <a:cubicBezTo>
                      <a:pt x="7401" y="13085"/>
                      <a:pt x="8463" y="15391"/>
                      <a:pt x="8964" y="15650"/>
                    </a:cubicBezTo>
                    <a:cubicBezTo>
                      <a:pt x="9298" y="15822"/>
                      <a:pt x="9709" y="15928"/>
                      <a:pt x="10136" y="15928"/>
                    </a:cubicBezTo>
                    <a:cubicBezTo>
                      <a:pt x="10528" y="15928"/>
                      <a:pt x="10934" y="15839"/>
                      <a:pt x="11306" y="15629"/>
                    </a:cubicBezTo>
                    <a:cubicBezTo>
                      <a:pt x="12183" y="15138"/>
                      <a:pt x="12850" y="13908"/>
                      <a:pt x="12850" y="13908"/>
                    </a:cubicBezTo>
                    <a:cubicBezTo>
                      <a:pt x="13534" y="13867"/>
                      <a:pt x="13739" y="13265"/>
                      <a:pt x="13670" y="13051"/>
                    </a:cubicBezTo>
                    <a:cubicBezTo>
                      <a:pt x="13601" y="12837"/>
                      <a:pt x="13226" y="12484"/>
                      <a:pt x="13226" y="12484"/>
                    </a:cubicBezTo>
                    <a:cubicBezTo>
                      <a:pt x="12999" y="12317"/>
                      <a:pt x="12766" y="12078"/>
                      <a:pt x="12766" y="12078"/>
                    </a:cubicBezTo>
                    <a:lnTo>
                      <a:pt x="12143" y="11124"/>
                    </a:lnTo>
                    <a:cubicBezTo>
                      <a:pt x="12143" y="11124"/>
                      <a:pt x="11440" y="10499"/>
                      <a:pt x="10316" y="10240"/>
                    </a:cubicBezTo>
                    <a:cubicBezTo>
                      <a:pt x="7917" y="9041"/>
                      <a:pt x="5201" y="6253"/>
                      <a:pt x="5201" y="6253"/>
                    </a:cubicBezTo>
                    <a:cubicBezTo>
                      <a:pt x="5853" y="5404"/>
                      <a:pt x="6586" y="4598"/>
                      <a:pt x="7162" y="4000"/>
                    </a:cubicBezTo>
                    <a:cubicBezTo>
                      <a:pt x="5753" y="2775"/>
                      <a:pt x="4580" y="1089"/>
                      <a:pt x="39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5899;p68">
                <a:extLst>
                  <a:ext uri="{FF2B5EF4-FFF2-40B4-BE49-F238E27FC236}">
                    <a16:creationId xmlns:a16="http://schemas.microsoft.com/office/drawing/2014/main" id="{3E5D98A6-4530-A020-A989-DBDB5DE88E58}"/>
                  </a:ext>
                </a:extLst>
              </p:cNvPr>
              <p:cNvSpPr/>
              <p:nvPr/>
            </p:nvSpPr>
            <p:spPr>
              <a:xfrm>
                <a:off x="1842961" y="1961811"/>
                <a:ext cx="154924" cy="232283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5609" extrusionOk="0">
                    <a:moveTo>
                      <a:pt x="479" y="0"/>
                    </a:moveTo>
                    <a:cubicBezTo>
                      <a:pt x="321" y="158"/>
                      <a:pt x="161" y="328"/>
                      <a:pt x="0" y="494"/>
                    </a:cubicBezTo>
                    <a:cubicBezTo>
                      <a:pt x="391" y="1183"/>
                      <a:pt x="1425" y="2902"/>
                      <a:pt x="2716" y="4288"/>
                    </a:cubicBezTo>
                    <a:cubicBezTo>
                      <a:pt x="2495" y="4748"/>
                      <a:pt x="2296" y="5608"/>
                      <a:pt x="2296" y="5608"/>
                    </a:cubicBezTo>
                    <a:cubicBezTo>
                      <a:pt x="2799" y="5002"/>
                      <a:pt x="3314" y="4444"/>
                      <a:pt x="3741" y="4000"/>
                    </a:cubicBezTo>
                    <a:cubicBezTo>
                      <a:pt x="2332" y="2775"/>
                      <a:pt x="1159" y="1089"/>
                      <a:pt x="4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5900;p68">
                <a:extLst>
                  <a:ext uri="{FF2B5EF4-FFF2-40B4-BE49-F238E27FC236}">
                    <a16:creationId xmlns:a16="http://schemas.microsoft.com/office/drawing/2014/main" id="{F9B7A044-4172-5903-5F7B-283FA222A9FB}"/>
                  </a:ext>
                </a:extLst>
              </p:cNvPr>
              <p:cNvSpPr/>
              <p:nvPr/>
            </p:nvSpPr>
            <p:spPr>
              <a:xfrm>
                <a:off x="1783284" y="2191946"/>
                <a:ext cx="151694" cy="28823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696" extrusionOk="0">
                    <a:moveTo>
                      <a:pt x="1935" y="1"/>
                    </a:moveTo>
                    <a:cubicBezTo>
                      <a:pt x="745" y="1"/>
                      <a:pt x="0" y="206"/>
                      <a:pt x="0" y="206"/>
                    </a:cubicBezTo>
                    <a:cubicBezTo>
                      <a:pt x="82" y="203"/>
                      <a:pt x="162" y="202"/>
                      <a:pt x="242" y="202"/>
                    </a:cubicBezTo>
                    <a:cubicBezTo>
                      <a:pt x="1830" y="202"/>
                      <a:pt x="3221" y="696"/>
                      <a:pt x="3221" y="696"/>
                    </a:cubicBezTo>
                    <a:cubicBezTo>
                      <a:pt x="3357" y="519"/>
                      <a:pt x="3523" y="313"/>
                      <a:pt x="3662" y="142"/>
                    </a:cubicBezTo>
                    <a:cubicBezTo>
                      <a:pt x="3022" y="38"/>
                      <a:pt x="2439" y="1"/>
                      <a:pt x="19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5901;p68">
                <a:extLst>
                  <a:ext uri="{FF2B5EF4-FFF2-40B4-BE49-F238E27FC236}">
                    <a16:creationId xmlns:a16="http://schemas.microsoft.com/office/drawing/2014/main" id="{FD668A3C-F60C-A17C-DC65-F8B155B48156}"/>
                  </a:ext>
                </a:extLst>
              </p:cNvPr>
              <p:cNvSpPr/>
              <p:nvPr/>
            </p:nvSpPr>
            <p:spPr>
              <a:xfrm>
                <a:off x="1679834" y="612557"/>
                <a:ext cx="1448816" cy="1457140"/>
              </a:xfrm>
              <a:custGeom>
                <a:avLst/>
                <a:gdLst/>
                <a:ahLst/>
                <a:cxnLst/>
                <a:rect l="l" t="t" r="r" b="b"/>
                <a:pathLst>
                  <a:path w="34985" h="35186" extrusionOk="0">
                    <a:moveTo>
                      <a:pt x="13894" y="1"/>
                    </a:moveTo>
                    <a:cubicBezTo>
                      <a:pt x="8710" y="1"/>
                      <a:pt x="7516" y="2168"/>
                      <a:pt x="7516" y="2168"/>
                    </a:cubicBezTo>
                    <a:cubicBezTo>
                      <a:pt x="4212" y="2768"/>
                      <a:pt x="0" y="6484"/>
                      <a:pt x="0" y="14659"/>
                    </a:cubicBezTo>
                    <a:cubicBezTo>
                      <a:pt x="0" y="22835"/>
                      <a:pt x="3254" y="27445"/>
                      <a:pt x="8383" y="30020"/>
                    </a:cubicBezTo>
                    <a:cubicBezTo>
                      <a:pt x="13709" y="32694"/>
                      <a:pt x="15740" y="33015"/>
                      <a:pt x="18851" y="35084"/>
                    </a:cubicBezTo>
                    <a:cubicBezTo>
                      <a:pt x="18954" y="35151"/>
                      <a:pt x="19072" y="35186"/>
                      <a:pt x="19190" y="35186"/>
                    </a:cubicBezTo>
                    <a:cubicBezTo>
                      <a:pt x="19302" y="35186"/>
                      <a:pt x="19414" y="35155"/>
                      <a:pt x="19514" y="35092"/>
                    </a:cubicBezTo>
                    <a:cubicBezTo>
                      <a:pt x="20688" y="34364"/>
                      <a:pt x="21917" y="33783"/>
                      <a:pt x="23143" y="33318"/>
                    </a:cubicBezTo>
                    <a:cubicBezTo>
                      <a:pt x="23462" y="33197"/>
                      <a:pt x="23613" y="32834"/>
                      <a:pt x="23483" y="32518"/>
                    </a:cubicBezTo>
                    <a:cubicBezTo>
                      <a:pt x="23203" y="31836"/>
                      <a:pt x="22823" y="31051"/>
                      <a:pt x="22306" y="30201"/>
                    </a:cubicBezTo>
                    <a:cubicBezTo>
                      <a:pt x="20497" y="27228"/>
                      <a:pt x="17305" y="25304"/>
                      <a:pt x="17305" y="25304"/>
                    </a:cubicBezTo>
                    <a:lnTo>
                      <a:pt x="17305" y="25304"/>
                    </a:lnTo>
                    <a:cubicBezTo>
                      <a:pt x="17306" y="25304"/>
                      <a:pt x="20540" y="26652"/>
                      <a:pt x="23082" y="29524"/>
                    </a:cubicBezTo>
                    <a:cubicBezTo>
                      <a:pt x="23930" y="30483"/>
                      <a:pt x="24503" y="31402"/>
                      <a:pt x="24893" y="32207"/>
                    </a:cubicBezTo>
                    <a:cubicBezTo>
                      <a:pt x="24996" y="32422"/>
                      <a:pt x="25210" y="32550"/>
                      <a:pt x="25439" y="32550"/>
                    </a:cubicBezTo>
                    <a:cubicBezTo>
                      <a:pt x="25492" y="32550"/>
                      <a:pt x="25547" y="32543"/>
                      <a:pt x="25601" y="32529"/>
                    </a:cubicBezTo>
                    <a:cubicBezTo>
                      <a:pt x="26428" y="32307"/>
                      <a:pt x="27235" y="32132"/>
                      <a:pt x="28003" y="31994"/>
                    </a:cubicBezTo>
                    <a:cubicBezTo>
                      <a:pt x="28336" y="31933"/>
                      <a:pt x="28554" y="31610"/>
                      <a:pt x="28489" y="31278"/>
                    </a:cubicBezTo>
                    <a:cubicBezTo>
                      <a:pt x="27870" y="28122"/>
                      <a:pt x="26510" y="25933"/>
                      <a:pt x="26510" y="25932"/>
                    </a:cubicBezTo>
                    <a:lnTo>
                      <a:pt x="26510" y="25932"/>
                    </a:lnTo>
                    <a:cubicBezTo>
                      <a:pt x="28093" y="27623"/>
                      <a:pt x="28855" y="29667"/>
                      <a:pt x="29222" y="31244"/>
                    </a:cubicBezTo>
                    <a:cubicBezTo>
                      <a:pt x="29287" y="31524"/>
                      <a:pt x="29535" y="31718"/>
                      <a:pt x="29814" y="31718"/>
                    </a:cubicBezTo>
                    <a:cubicBezTo>
                      <a:pt x="29838" y="31718"/>
                      <a:pt x="29862" y="31717"/>
                      <a:pt x="29886" y="31714"/>
                    </a:cubicBezTo>
                    <a:cubicBezTo>
                      <a:pt x="30293" y="31665"/>
                      <a:pt x="30680" y="31627"/>
                      <a:pt x="31043" y="31597"/>
                    </a:cubicBezTo>
                    <a:cubicBezTo>
                      <a:pt x="31372" y="31569"/>
                      <a:pt x="31618" y="31285"/>
                      <a:pt x="31599" y="30955"/>
                    </a:cubicBezTo>
                    <a:cubicBezTo>
                      <a:pt x="31383" y="27178"/>
                      <a:pt x="29565" y="23967"/>
                      <a:pt x="29565" y="23967"/>
                    </a:cubicBezTo>
                    <a:lnTo>
                      <a:pt x="29565" y="23967"/>
                    </a:lnTo>
                    <a:cubicBezTo>
                      <a:pt x="31655" y="25969"/>
                      <a:pt x="32438" y="28993"/>
                      <a:pt x="32732" y="30979"/>
                    </a:cubicBezTo>
                    <a:cubicBezTo>
                      <a:pt x="32776" y="31276"/>
                      <a:pt x="33036" y="31493"/>
                      <a:pt x="33337" y="31493"/>
                    </a:cubicBezTo>
                    <a:cubicBezTo>
                      <a:pt x="33337" y="31493"/>
                      <a:pt x="33338" y="31493"/>
                      <a:pt x="33338" y="31493"/>
                    </a:cubicBezTo>
                    <a:cubicBezTo>
                      <a:pt x="33402" y="31493"/>
                      <a:pt x="33463" y="31493"/>
                      <a:pt x="33520" y="31493"/>
                    </a:cubicBezTo>
                    <a:cubicBezTo>
                      <a:pt x="33601" y="31493"/>
                      <a:pt x="33675" y="31493"/>
                      <a:pt x="33743" y="31494"/>
                    </a:cubicBezTo>
                    <a:cubicBezTo>
                      <a:pt x="33745" y="31494"/>
                      <a:pt x="33748" y="31494"/>
                      <a:pt x="33750" y="31494"/>
                    </a:cubicBezTo>
                    <a:cubicBezTo>
                      <a:pt x="34022" y="31494"/>
                      <a:pt x="34262" y="31314"/>
                      <a:pt x="34336" y="31051"/>
                    </a:cubicBezTo>
                    <a:cubicBezTo>
                      <a:pt x="34984" y="28736"/>
                      <a:pt x="34356" y="25875"/>
                      <a:pt x="31217" y="21919"/>
                    </a:cubicBezTo>
                    <a:cubicBezTo>
                      <a:pt x="26831" y="16394"/>
                      <a:pt x="29028" y="13338"/>
                      <a:pt x="26883" y="8672"/>
                    </a:cubicBezTo>
                    <a:cubicBezTo>
                      <a:pt x="23964" y="2323"/>
                      <a:pt x="19077" y="1"/>
                      <a:pt x="138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5902;p68">
                <a:extLst>
                  <a:ext uri="{FF2B5EF4-FFF2-40B4-BE49-F238E27FC236}">
                    <a16:creationId xmlns:a16="http://schemas.microsoft.com/office/drawing/2014/main" id="{8A32D3B2-31D9-2211-F855-7C0C739AFE51}"/>
                  </a:ext>
                </a:extLst>
              </p:cNvPr>
              <p:cNvSpPr/>
              <p:nvPr/>
            </p:nvSpPr>
            <p:spPr>
              <a:xfrm>
                <a:off x="1683685" y="1123227"/>
                <a:ext cx="1207299" cy="946483"/>
              </a:xfrm>
              <a:custGeom>
                <a:avLst/>
                <a:gdLst/>
                <a:ahLst/>
                <a:cxnLst/>
                <a:rect l="l" t="t" r="r" b="b"/>
                <a:pathLst>
                  <a:path w="29153" h="22855" extrusionOk="0">
                    <a:moveTo>
                      <a:pt x="2240" y="0"/>
                    </a:moveTo>
                    <a:cubicBezTo>
                      <a:pt x="2007" y="1699"/>
                      <a:pt x="2197" y="3324"/>
                      <a:pt x="2225" y="4716"/>
                    </a:cubicBezTo>
                    <a:cubicBezTo>
                      <a:pt x="1837" y="4510"/>
                      <a:pt x="1430" y="4406"/>
                      <a:pt x="1017" y="4406"/>
                    </a:cubicBezTo>
                    <a:cubicBezTo>
                      <a:pt x="733" y="4406"/>
                      <a:pt x="447" y="4455"/>
                      <a:pt x="162" y="4554"/>
                    </a:cubicBezTo>
                    <a:cubicBezTo>
                      <a:pt x="107" y="4574"/>
                      <a:pt x="53" y="4598"/>
                      <a:pt x="0" y="4622"/>
                    </a:cubicBezTo>
                    <a:cubicBezTo>
                      <a:pt x="179" y="6779"/>
                      <a:pt x="617" y="8653"/>
                      <a:pt x="1281" y="10282"/>
                    </a:cubicBezTo>
                    <a:cubicBezTo>
                      <a:pt x="1366" y="10289"/>
                      <a:pt x="1451" y="10294"/>
                      <a:pt x="1536" y="10294"/>
                    </a:cubicBezTo>
                    <a:cubicBezTo>
                      <a:pt x="1726" y="10294"/>
                      <a:pt x="1917" y="10273"/>
                      <a:pt x="2105" y="10227"/>
                    </a:cubicBezTo>
                    <a:cubicBezTo>
                      <a:pt x="2632" y="13923"/>
                      <a:pt x="6102" y="16295"/>
                      <a:pt x="11669" y="16758"/>
                    </a:cubicBezTo>
                    <a:lnTo>
                      <a:pt x="11669" y="17662"/>
                    </a:lnTo>
                    <a:cubicBezTo>
                      <a:pt x="11524" y="17598"/>
                      <a:pt x="11213" y="17484"/>
                      <a:pt x="10792" y="17441"/>
                    </a:cubicBezTo>
                    <a:lnTo>
                      <a:pt x="10637" y="17426"/>
                    </a:lnTo>
                    <a:lnTo>
                      <a:pt x="10636" y="17540"/>
                    </a:lnTo>
                    <a:cubicBezTo>
                      <a:pt x="10454" y="17527"/>
                      <a:pt x="10273" y="17521"/>
                      <a:pt x="10094" y="17521"/>
                    </a:cubicBezTo>
                    <a:cubicBezTo>
                      <a:pt x="9804" y="17521"/>
                      <a:pt x="9518" y="17538"/>
                      <a:pt x="9240" y="17571"/>
                    </a:cubicBezTo>
                    <a:lnTo>
                      <a:pt x="9095" y="17599"/>
                    </a:lnTo>
                    <a:lnTo>
                      <a:pt x="9105" y="17661"/>
                    </a:lnTo>
                    <a:cubicBezTo>
                      <a:pt x="8891" y="17691"/>
                      <a:pt x="8682" y="17732"/>
                      <a:pt x="8476" y="17782"/>
                    </a:cubicBezTo>
                    <a:cubicBezTo>
                      <a:pt x="13662" y="20369"/>
                      <a:pt x="15683" y="20709"/>
                      <a:pt x="18758" y="22753"/>
                    </a:cubicBezTo>
                    <a:cubicBezTo>
                      <a:pt x="18861" y="22820"/>
                      <a:pt x="18979" y="22855"/>
                      <a:pt x="19097" y="22855"/>
                    </a:cubicBezTo>
                    <a:cubicBezTo>
                      <a:pt x="19209" y="22855"/>
                      <a:pt x="19321" y="22824"/>
                      <a:pt x="19421" y="22761"/>
                    </a:cubicBezTo>
                    <a:cubicBezTo>
                      <a:pt x="20431" y="22134"/>
                      <a:pt x="21483" y="21622"/>
                      <a:pt x="22539" y="21193"/>
                    </a:cubicBezTo>
                    <a:cubicBezTo>
                      <a:pt x="21548" y="19759"/>
                      <a:pt x="20524" y="19241"/>
                      <a:pt x="19193" y="18926"/>
                    </a:cubicBezTo>
                    <a:cubicBezTo>
                      <a:pt x="18908" y="18853"/>
                      <a:pt x="18625" y="18785"/>
                      <a:pt x="18352" y="18722"/>
                    </a:cubicBezTo>
                    <a:lnTo>
                      <a:pt x="18362" y="18649"/>
                    </a:lnTo>
                    <a:lnTo>
                      <a:pt x="18235" y="18620"/>
                    </a:lnTo>
                    <a:cubicBezTo>
                      <a:pt x="17914" y="18547"/>
                      <a:pt x="17611" y="18482"/>
                      <a:pt x="17333" y="18425"/>
                    </a:cubicBezTo>
                    <a:lnTo>
                      <a:pt x="17354" y="18351"/>
                    </a:lnTo>
                    <a:lnTo>
                      <a:pt x="17205" y="18321"/>
                    </a:lnTo>
                    <a:cubicBezTo>
                      <a:pt x="16507" y="18178"/>
                      <a:pt x="15988" y="18166"/>
                      <a:pt x="15966" y="18165"/>
                    </a:cubicBezTo>
                    <a:lnTo>
                      <a:pt x="15931" y="18164"/>
                    </a:lnTo>
                    <a:lnTo>
                      <a:pt x="15931" y="16758"/>
                    </a:lnTo>
                    <a:cubicBezTo>
                      <a:pt x="17702" y="16611"/>
                      <a:pt x="19260" y="16270"/>
                      <a:pt x="20578" y="15755"/>
                    </a:cubicBezTo>
                    <a:cubicBezTo>
                      <a:pt x="18944" y="14017"/>
                      <a:pt x="17212" y="12973"/>
                      <a:pt x="17212" y="12973"/>
                    </a:cubicBezTo>
                    <a:lnTo>
                      <a:pt x="17212" y="12973"/>
                    </a:lnTo>
                    <a:cubicBezTo>
                      <a:pt x="17212" y="12973"/>
                      <a:pt x="19156" y="13784"/>
                      <a:pt x="21214" y="15485"/>
                    </a:cubicBezTo>
                    <a:cubicBezTo>
                      <a:pt x="23665" y="14354"/>
                      <a:pt x="25164" y="12553"/>
                      <a:pt x="25495" y="10227"/>
                    </a:cubicBezTo>
                    <a:cubicBezTo>
                      <a:pt x="25689" y="10274"/>
                      <a:pt x="25886" y="10297"/>
                      <a:pt x="26082" y="10297"/>
                    </a:cubicBezTo>
                    <a:cubicBezTo>
                      <a:pt x="26868" y="10297"/>
                      <a:pt x="27633" y="9925"/>
                      <a:pt x="28159" y="9252"/>
                    </a:cubicBezTo>
                    <a:cubicBezTo>
                      <a:pt x="28887" y="8323"/>
                      <a:pt x="29152" y="7114"/>
                      <a:pt x="28852" y="6097"/>
                    </a:cubicBezTo>
                    <a:cubicBezTo>
                      <a:pt x="28629" y="5341"/>
                      <a:pt x="28127" y="4792"/>
                      <a:pt x="27438" y="4554"/>
                    </a:cubicBezTo>
                    <a:cubicBezTo>
                      <a:pt x="27154" y="4455"/>
                      <a:pt x="26867" y="4406"/>
                      <a:pt x="26584" y="4406"/>
                    </a:cubicBezTo>
                    <a:cubicBezTo>
                      <a:pt x="26171" y="4406"/>
                      <a:pt x="25764" y="4510"/>
                      <a:pt x="25376" y="4716"/>
                    </a:cubicBezTo>
                    <a:cubicBezTo>
                      <a:pt x="25404" y="3324"/>
                      <a:pt x="25593" y="1699"/>
                      <a:pt x="253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5903;p68">
                <a:extLst>
                  <a:ext uri="{FF2B5EF4-FFF2-40B4-BE49-F238E27FC236}">
                    <a16:creationId xmlns:a16="http://schemas.microsoft.com/office/drawing/2014/main" id="{F7F0342E-DE8E-72D8-7551-06E30DCA5160}"/>
                  </a:ext>
                </a:extLst>
              </p:cNvPr>
              <p:cNvSpPr/>
              <p:nvPr/>
            </p:nvSpPr>
            <p:spPr>
              <a:xfrm>
                <a:off x="1762536" y="1407076"/>
                <a:ext cx="758139" cy="606403"/>
              </a:xfrm>
              <a:custGeom>
                <a:avLst/>
                <a:gdLst/>
                <a:ahLst/>
                <a:cxnLst/>
                <a:rect l="l" t="t" r="r" b="b"/>
                <a:pathLst>
                  <a:path w="18307" h="14643" extrusionOk="0">
                    <a:moveTo>
                      <a:pt x="76" y="1"/>
                    </a:moveTo>
                    <a:cubicBezTo>
                      <a:pt x="73" y="1"/>
                      <a:pt x="70" y="1"/>
                      <a:pt x="68" y="1"/>
                    </a:cubicBezTo>
                    <a:cubicBezTo>
                      <a:pt x="28" y="5"/>
                      <a:pt x="0" y="41"/>
                      <a:pt x="5" y="80"/>
                    </a:cubicBezTo>
                    <a:cubicBezTo>
                      <a:pt x="6" y="92"/>
                      <a:pt x="143" y="1360"/>
                      <a:pt x="620" y="2884"/>
                    </a:cubicBezTo>
                    <a:cubicBezTo>
                      <a:pt x="1062" y="4294"/>
                      <a:pt x="1893" y="6218"/>
                      <a:pt x="3347" y="7381"/>
                    </a:cubicBezTo>
                    <a:cubicBezTo>
                      <a:pt x="4454" y="8266"/>
                      <a:pt x="6588" y="8959"/>
                      <a:pt x="8848" y="9692"/>
                    </a:cubicBezTo>
                    <a:cubicBezTo>
                      <a:pt x="12401" y="10846"/>
                      <a:pt x="16427" y="12153"/>
                      <a:pt x="18168" y="14613"/>
                    </a:cubicBezTo>
                    <a:cubicBezTo>
                      <a:pt x="18182" y="14633"/>
                      <a:pt x="18203" y="14643"/>
                      <a:pt x="18225" y="14643"/>
                    </a:cubicBezTo>
                    <a:cubicBezTo>
                      <a:pt x="18240" y="14643"/>
                      <a:pt x="18254" y="14639"/>
                      <a:pt x="18267" y="14630"/>
                    </a:cubicBezTo>
                    <a:cubicBezTo>
                      <a:pt x="18299" y="14607"/>
                      <a:pt x="18306" y="14563"/>
                      <a:pt x="18284" y="14530"/>
                    </a:cubicBezTo>
                    <a:cubicBezTo>
                      <a:pt x="16516" y="12031"/>
                      <a:pt x="12466" y="10717"/>
                      <a:pt x="8891" y="9557"/>
                    </a:cubicBezTo>
                    <a:cubicBezTo>
                      <a:pt x="6645" y="8827"/>
                      <a:pt x="4523" y="8138"/>
                      <a:pt x="3436" y="7269"/>
                    </a:cubicBezTo>
                    <a:cubicBezTo>
                      <a:pt x="705" y="5084"/>
                      <a:pt x="151" y="115"/>
                      <a:pt x="146" y="64"/>
                    </a:cubicBezTo>
                    <a:cubicBezTo>
                      <a:pt x="143" y="28"/>
                      <a:pt x="113" y="1"/>
                      <a:pt x="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5904;p68">
                <a:extLst>
                  <a:ext uri="{FF2B5EF4-FFF2-40B4-BE49-F238E27FC236}">
                    <a16:creationId xmlns:a16="http://schemas.microsoft.com/office/drawing/2014/main" id="{95034245-7255-5E68-A8AB-93BAAFEC0431}"/>
                  </a:ext>
                </a:extLst>
              </p:cNvPr>
              <p:cNvSpPr/>
              <p:nvPr/>
            </p:nvSpPr>
            <p:spPr>
              <a:xfrm>
                <a:off x="2217670" y="1565110"/>
                <a:ext cx="387207" cy="418183"/>
              </a:xfrm>
              <a:custGeom>
                <a:avLst/>
                <a:gdLst/>
                <a:ahLst/>
                <a:cxnLst/>
                <a:rect l="l" t="t" r="r" b="b"/>
                <a:pathLst>
                  <a:path w="9350" h="10098" extrusionOk="0">
                    <a:moveTo>
                      <a:pt x="82" y="0"/>
                    </a:moveTo>
                    <a:cubicBezTo>
                      <a:pt x="59" y="0"/>
                      <a:pt x="37" y="11"/>
                      <a:pt x="23" y="32"/>
                    </a:cubicBezTo>
                    <a:cubicBezTo>
                      <a:pt x="0" y="64"/>
                      <a:pt x="9" y="108"/>
                      <a:pt x="41" y="131"/>
                    </a:cubicBezTo>
                    <a:cubicBezTo>
                      <a:pt x="121" y="184"/>
                      <a:pt x="7972" y="5550"/>
                      <a:pt x="9202" y="10045"/>
                    </a:cubicBezTo>
                    <a:cubicBezTo>
                      <a:pt x="9209" y="10076"/>
                      <a:pt x="9239" y="10097"/>
                      <a:pt x="9270" y="10097"/>
                    </a:cubicBezTo>
                    <a:cubicBezTo>
                      <a:pt x="9277" y="10097"/>
                      <a:pt x="9283" y="10096"/>
                      <a:pt x="9289" y="10094"/>
                    </a:cubicBezTo>
                    <a:cubicBezTo>
                      <a:pt x="9327" y="10084"/>
                      <a:pt x="9349" y="10045"/>
                      <a:pt x="9339" y="10006"/>
                    </a:cubicBezTo>
                    <a:cubicBezTo>
                      <a:pt x="8096" y="5462"/>
                      <a:pt x="201" y="66"/>
                      <a:pt x="122" y="12"/>
                    </a:cubicBezTo>
                    <a:cubicBezTo>
                      <a:pt x="110" y="4"/>
                      <a:pt x="96" y="0"/>
                      <a:pt x="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5905;p68">
                <a:extLst>
                  <a:ext uri="{FF2B5EF4-FFF2-40B4-BE49-F238E27FC236}">
                    <a16:creationId xmlns:a16="http://schemas.microsoft.com/office/drawing/2014/main" id="{FB057E03-765B-1D21-6F7C-2F11458D517E}"/>
                  </a:ext>
                </a:extLst>
              </p:cNvPr>
              <p:cNvSpPr/>
              <p:nvPr/>
            </p:nvSpPr>
            <p:spPr>
              <a:xfrm>
                <a:off x="2069078" y="1517360"/>
                <a:ext cx="502665" cy="390437"/>
              </a:xfrm>
              <a:custGeom>
                <a:avLst/>
                <a:gdLst/>
                <a:ahLst/>
                <a:cxnLst/>
                <a:rect l="l" t="t" r="r" b="b"/>
                <a:pathLst>
                  <a:path w="12138" h="9428" extrusionOk="0">
                    <a:moveTo>
                      <a:pt x="83" y="0"/>
                    </a:moveTo>
                    <a:cubicBezTo>
                      <a:pt x="72" y="0"/>
                      <a:pt x="60" y="3"/>
                      <a:pt x="50" y="8"/>
                    </a:cubicBezTo>
                    <a:cubicBezTo>
                      <a:pt x="15" y="26"/>
                      <a:pt x="1" y="70"/>
                      <a:pt x="19" y="104"/>
                    </a:cubicBezTo>
                    <a:cubicBezTo>
                      <a:pt x="1086" y="2195"/>
                      <a:pt x="4396" y="4220"/>
                      <a:pt x="7317" y="6005"/>
                    </a:cubicBezTo>
                    <a:cubicBezTo>
                      <a:pt x="9367" y="7259"/>
                      <a:pt x="11303" y="8444"/>
                      <a:pt x="11998" y="9398"/>
                    </a:cubicBezTo>
                    <a:cubicBezTo>
                      <a:pt x="12012" y="9417"/>
                      <a:pt x="12034" y="9428"/>
                      <a:pt x="12056" y="9428"/>
                    </a:cubicBezTo>
                    <a:cubicBezTo>
                      <a:pt x="12071" y="9428"/>
                      <a:pt x="12086" y="9423"/>
                      <a:pt x="12098" y="9414"/>
                    </a:cubicBezTo>
                    <a:cubicBezTo>
                      <a:pt x="12130" y="9390"/>
                      <a:pt x="12137" y="9346"/>
                      <a:pt x="12114" y="9314"/>
                    </a:cubicBezTo>
                    <a:cubicBezTo>
                      <a:pt x="11402" y="8336"/>
                      <a:pt x="9543" y="7200"/>
                      <a:pt x="7391" y="5884"/>
                    </a:cubicBezTo>
                    <a:cubicBezTo>
                      <a:pt x="4487" y="4107"/>
                      <a:pt x="1195" y="2094"/>
                      <a:pt x="146" y="39"/>
                    </a:cubicBezTo>
                    <a:cubicBezTo>
                      <a:pt x="133" y="15"/>
                      <a:pt x="109" y="0"/>
                      <a:pt x="8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5906;p68">
                <a:extLst>
                  <a:ext uri="{FF2B5EF4-FFF2-40B4-BE49-F238E27FC236}">
                    <a16:creationId xmlns:a16="http://schemas.microsoft.com/office/drawing/2014/main" id="{06843A74-4ACC-57C9-2983-2EBBF29BA6B5}"/>
                  </a:ext>
                </a:extLst>
              </p:cNvPr>
              <p:cNvSpPr/>
              <p:nvPr/>
            </p:nvSpPr>
            <p:spPr>
              <a:xfrm>
                <a:off x="2474184" y="1554840"/>
                <a:ext cx="266821" cy="378013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9128" extrusionOk="0">
                    <a:moveTo>
                      <a:pt x="82" y="0"/>
                    </a:moveTo>
                    <a:cubicBezTo>
                      <a:pt x="58" y="0"/>
                      <a:pt x="35" y="12"/>
                      <a:pt x="21" y="33"/>
                    </a:cubicBezTo>
                    <a:cubicBezTo>
                      <a:pt x="0" y="67"/>
                      <a:pt x="10" y="110"/>
                      <a:pt x="43" y="132"/>
                    </a:cubicBezTo>
                    <a:cubicBezTo>
                      <a:pt x="97" y="167"/>
                      <a:pt x="5471" y="3679"/>
                      <a:pt x="6295" y="9066"/>
                    </a:cubicBezTo>
                    <a:cubicBezTo>
                      <a:pt x="6300" y="9102"/>
                      <a:pt x="6331" y="9127"/>
                      <a:pt x="6366" y="9127"/>
                    </a:cubicBezTo>
                    <a:cubicBezTo>
                      <a:pt x="6369" y="9127"/>
                      <a:pt x="6373" y="9127"/>
                      <a:pt x="6376" y="9126"/>
                    </a:cubicBezTo>
                    <a:cubicBezTo>
                      <a:pt x="6415" y="9120"/>
                      <a:pt x="6442" y="9083"/>
                      <a:pt x="6436" y="9045"/>
                    </a:cubicBezTo>
                    <a:cubicBezTo>
                      <a:pt x="5602" y="3594"/>
                      <a:pt x="175" y="47"/>
                      <a:pt x="120" y="12"/>
                    </a:cubicBezTo>
                    <a:cubicBezTo>
                      <a:pt x="108" y="4"/>
                      <a:pt x="95" y="0"/>
                      <a:pt x="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5907;p68">
                <a:extLst>
                  <a:ext uri="{FF2B5EF4-FFF2-40B4-BE49-F238E27FC236}">
                    <a16:creationId xmlns:a16="http://schemas.microsoft.com/office/drawing/2014/main" id="{FCEDDBF3-B769-EB78-1ACB-3CB5C2DD0051}"/>
                  </a:ext>
                </a:extLst>
              </p:cNvPr>
              <p:cNvSpPr/>
              <p:nvPr/>
            </p:nvSpPr>
            <p:spPr>
              <a:xfrm>
                <a:off x="2569228" y="1461411"/>
                <a:ext cx="200478" cy="457194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1040" extrusionOk="0">
                    <a:moveTo>
                      <a:pt x="79" y="0"/>
                    </a:moveTo>
                    <a:cubicBezTo>
                      <a:pt x="59" y="0"/>
                      <a:pt x="40" y="9"/>
                      <a:pt x="25" y="25"/>
                    </a:cubicBezTo>
                    <a:cubicBezTo>
                      <a:pt x="0" y="55"/>
                      <a:pt x="3" y="100"/>
                      <a:pt x="32" y="126"/>
                    </a:cubicBezTo>
                    <a:cubicBezTo>
                      <a:pt x="79" y="166"/>
                      <a:pt x="4697" y="4268"/>
                      <a:pt x="4697" y="10968"/>
                    </a:cubicBezTo>
                    <a:cubicBezTo>
                      <a:pt x="4697" y="11008"/>
                      <a:pt x="4730" y="11040"/>
                      <a:pt x="4769" y="11040"/>
                    </a:cubicBezTo>
                    <a:cubicBezTo>
                      <a:pt x="4808" y="11040"/>
                      <a:pt x="4841" y="11008"/>
                      <a:pt x="4841" y="10968"/>
                    </a:cubicBezTo>
                    <a:cubicBezTo>
                      <a:pt x="4841" y="4201"/>
                      <a:pt x="174" y="59"/>
                      <a:pt x="127" y="18"/>
                    </a:cubicBezTo>
                    <a:cubicBezTo>
                      <a:pt x="113" y="6"/>
                      <a:pt x="96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5908;p68">
                <a:extLst>
                  <a:ext uri="{FF2B5EF4-FFF2-40B4-BE49-F238E27FC236}">
                    <a16:creationId xmlns:a16="http://schemas.microsoft.com/office/drawing/2014/main" id="{44B165F2-66FE-722B-0C7B-E4A0B6AB7BDC}"/>
                  </a:ext>
                </a:extLst>
              </p:cNvPr>
              <p:cNvSpPr/>
              <p:nvPr/>
            </p:nvSpPr>
            <p:spPr>
              <a:xfrm>
                <a:off x="2695539" y="1321226"/>
                <a:ext cx="226195" cy="578160"/>
              </a:xfrm>
              <a:custGeom>
                <a:avLst/>
                <a:gdLst/>
                <a:ahLst/>
                <a:cxnLst/>
                <a:rect l="l" t="t" r="r" b="b"/>
                <a:pathLst>
                  <a:path w="5462" h="13961" extrusionOk="0">
                    <a:moveTo>
                      <a:pt x="71" y="1"/>
                    </a:moveTo>
                    <a:cubicBezTo>
                      <a:pt x="32" y="1"/>
                      <a:pt x="1" y="33"/>
                      <a:pt x="1" y="72"/>
                    </a:cubicBezTo>
                    <a:cubicBezTo>
                      <a:pt x="1" y="979"/>
                      <a:pt x="815" y="2487"/>
                      <a:pt x="1847" y="4397"/>
                    </a:cubicBezTo>
                    <a:cubicBezTo>
                      <a:pt x="3377" y="7230"/>
                      <a:pt x="5281" y="10755"/>
                      <a:pt x="5318" y="13890"/>
                    </a:cubicBezTo>
                    <a:cubicBezTo>
                      <a:pt x="5319" y="13928"/>
                      <a:pt x="5350" y="13960"/>
                      <a:pt x="5390" y="13960"/>
                    </a:cubicBezTo>
                    <a:cubicBezTo>
                      <a:pt x="5390" y="13960"/>
                      <a:pt x="5391" y="13960"/>
                      <a:pt x="5391" y="13960"/>
                    </a:cubicBezTo>
                    <a:cubicBezTo>
                      <a:pt x="5430" y="13960"/>
                      <a:pt x="5461" y="13927"/>
                      <a:pt x="5461" y="13888"/>
                    </a:cubicBezTo>
                    <a:cubicBezTo>
                      <a:pt x="5424" y="10718"/>
                      <a:pt x="3510" y="7176"/>
                      <a:pt x="1972" y="4330"/>
                    </a:cubicBezTo>
                    <a:cubicBezTo>
                      <a:pt x="991" y="2513"/>
                      <a:pt x="143" y="943"/>
                      <a:pt x="143" y="72"/>
                    </a:cubicBezTo>
                    <a:cubicBezTo>
                      <a:pt x="143" y="33"/>
                      <a:pt x="112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5909;p68">
                <a:extLst>
                  <a:ext uri="{FF2B5EF4-FFF2-40B4-BE49-F238E27FC236}">
                    <a16:creationId xmlns:a16="http://schemas.microsoft.com/office/drawing/2014/main" id="{888D77EB-FB9A-3D4A-19E2-4136EFFF59CF}"/>
                  </a:ext>
                </a:extLst>
              </p:cNvPr>
              <p:cNvSpPr/>
              <p:nvPr/>
            </p:nvSpPr>
            <p:spPr>
              <a:xfrm>
                <a:off x="2818495" y="1384216"/>
                <a:ext cx="261479" cy="515172"/>
              </a:xfrm>
              <a:custGeom>
                <a:avLst/>
                <a:gdLst/>
                <a:ahLst/>
                <a:cxnLst/>
                <a:rect l="l" t="t" r="r" b="b"/>
                <a:pathLst>
                  <a:path w="6314" h="12440" extrusionOk="0">
                    <a:moveTo>
                      <a:pt x="81" y="0"/>
                    </a:moveTo>
                    <a:cubicBezTo>
                      <a:pt x="68" y="0"/>
                      <a:pt x="54" y="4"/>
                      <a:pt x="42" y="12"/>
                    </a:cubicBezTo>
                    <a:cubicBezTo>
                      <a:pt x="9" y="34"/>
                      <a:pt x="0" y="78"/>
                      <a:pt x="22" y="112"/>
                    </a:cubicBezTo>
                    <a:cubicBezTo>
                      <a:pt x="271" y="490"/>
                      <a:pt x="603" y="946"/>
                      <a:pt x="985" y="1475"/>
                    </a:cubicBezTo>
                    <a:cubicBezTo>
                      <a:pt x="2922" y="4150"/>
                      <a:pt x="6163" y="8626"/>
                      <a:pt x="5571" y="12356"/>
                    </a:cubicBezTo>
                    <a:cubicBezTo>
                      <a:pt x="5565" y="12395"/>
                      <a:pt x="5591" y="12432"/>
                      <a:pt x="5630" y="12438"/>
                    </a:cubicBezTo>
                    <a:cubicBezTo>
                      <a:pt x="5634" y="12439"/>
                      <a:pt x="5638" y="12439"/>
                      <a:pt x="5642" y="12439"/>
                    </a:cubicBezTo>
                    <a:cubicBezTo>
                      <a:pt x="5676" y="12439"/>
                      <a:pt x="5706" y="12414"/>
                      <a:pt x="5712" y="12379"/>
                    </a:cubicBezTo>
                    <a:cubicBezTo>
                      <a:pt x="6313" y="8590"/>
                      <a:pt x="3051" y="4084"/>
                      <a:pt x="1101" y="1392"/>
                    </a:cubicBezTo>
                    <a:cubicBezTo>
                      <a:pt x="719" y="864"/>
                      <a:pt x="389" y="408"/>
                      <a:pt x="141" y="32"/>
                    </a:cubicBezTo>
                    <a:cubicBezTo>
                      <a:pt x="127" y="12"/>
                      <a:pt x="104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5910;p68">
                <a:extLst>
                  <a:ext uri="{FF2B5EF4-FFF2-40B4-BE49-F238E27FC236}">
                    <a16:creationId xmlns:a16="http://schemas.microsoft.com/office/drawing/2014/main" id="{853F8E12-BB02-2DB6-5417-1F5BC753E96F}"/>
                  </a:ext>
                </a:extLst>
              </p:cNvPr>
              <p:cNvSpPr/>
              <p:nvPr/>
            </p:nvSpPr>
            <p:spPr>
              <a:xfrm>
                <a:off x="1845777" y="1833180"/>
                <a:ext cx="194018" cy="306453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7400" extrusionOk="0">
                    <a:moveTo>
                      <a:pt x="4685" y="1"/>
                    </a:moveTo>
                    <a:cubicBezTo>
                      <a:pt x="3436" y="383"/>
                      <a:pt x="1515" y="1458"/>
                      <a:pt x="0" y="3106"/>
                    </a:cubicBezTo>
                    <a:cubicBezTo>
                      <a:pt x="680" y="4195"/>
                      <a:pt x="2342" y="6375"/>
                      <a:pt x="3625" y="7400"/>
                    </a:cubicBezTo>
                    <a:cubicBezTo>
                      <a:pt x="4212" y="6788"/>
                      <a:pt x="4685" y="6099"/>
                      <a:pt x="4685" y="6099"/>
                    </a:cubicBezTo>
                    <a:lnTo>
                      <a:pt x="46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5911;p68">
                <a:extLst>
                  <a:ext uri="{FF2B5EF4-FFF2-40B4-BE49-F238E27FC236}">
                    <a16:creationId xmlns:a16="http://schemas.microsoft.com/office/drawing/2014/main" id="{6CCB6309-125E-23FC-99D7-9E32AA00FD82}"/>
                  </a:ext>
                </a:extLst>
              </p:cNvPr>
              <p:cNvSpPr/>
              <p:nvPr/>
            </p:nvSpPr>
            <p:spPr>
              <a:xfrm>
                <a:off x="1967616" y="1945287"/>
                <a:ext cx="72182" cy="194349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4693" extrusionOk="0">
                    <a:moveTo>
                      <a:pt x="1743" y="0"/>
                    </a:moveTo>
                    <a:cubicBezTo>
                      <a:pt x="1669" y="312"/>
                      <a:pt x="1584" y="678"/>
                      <a:pt x="1491" y="1072"/>
                    </a:cubicBezTo>
                    <a:cubicBezTo>
                      <a:pt x="1140" y="1767"/>
                      <a:pt x="575" y="2897"/>
                      <a:pt x="1" y="4078"/>
                    </a:cubicBezTo>
                    <a:cubicBezTo>
                      <a:pt x="235" y="4308"/>
                      <a:pt x="464" y="4518"/>
                      <a:pt x="683" y="4693"/>
                    </a:cubicBezTo>
                    <a:cubicBezTo>
                      <a:pt x="1270" y="4081"/>
                      <a:pt x="1743" y="3392"/>
                      <a:pt x="1743" y="3392"/>
                    </a:cubicBezTo>
                    <a:lnTo>
                      <a:pt x="174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5912;p68">
                <a:extLst>
                  <a:ext uri="{FF2B5EF4-FFF2-40B4-BE49-F238E27FC236}">
                    <a16:creationId xmlns:a16="http://schemas.microsoft.com/office/drawing/2014/main" id="{35E2E0A5-5313-910A-0CFF-25AD46E1DADB}"/>
                  </a:ext>
                </a:extLst>
              </p:cNvPr>
              <p:cNvSpPr/>
              <p:nvPr/>
            </p:nvSpPr>
            <p:spPr>
              <a:xfrm>
                <a:off x="2168802" y="1754867"/>
                <a:ext cx="174181" cy="119724"/>
              </a:xfrm>
              <a:custGeom>
                <a:avLst/>
                <a:gdLst/>
                <a:ahLst/>
                <a:cxnLst/>
                <a:rect l="l" t="t" r="r" b="b"/>
                <a:pathLst>
                  <a:path w="4206" h="2891" extrusionOk="0">
                    <a:moveTo>
                      <a:pt x="155" y="0"/>
                    </a:moveTo>
                    <a:lnTo>
                      <a:pt x="156" y="1892"/>
                    </a:lnTo>
                    <a:cubicBezTo>
                      <a:pt x="156" y="1892"/>
                      <a:pt x="101" y="1876"/>
                      <a:pt x="1" y="1854"/>
                    </a:cubicBezTo>
                    <a:lnTo>
                      <a:pt x="1" y="1854"/>
                    </a:lnTo>
                    <a:cubicBezTo>
                      <a:pt x="288" y="2237"/>
                      <a:pt x="895" y="2770"/>
                      <a:pt x="2087" y="2875"/>
                    </a:cubicBezTo>
                    <a:cubicBezTo>
                      <a:pt x="2212" y="2886"/>
                      <a:pt x="2333" y="2891"/>
                      <a:pt x="2447" y="2891"/>
                    </a:cubicBezTo>
                    <a:cubicBezTo>
                      <a:pt x="3314" y="2891"/>
                      <a:pt x="3874" y="2600"/>
                      <a:pt x="4206" y="2329"/>
                    </a:cubicBezTo>
                    <a:cubicBezTo>
                      <a:pt x="4085" y="2307"/>
                      <a:pt x="4016" y="2296"/>
                      <a:pt x="4016" y="2296"/>
                    </a:cubicBezTo>
                    <a:lnTo>
                      <a:pt x="401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5913;p68">
                <a:extLst>
                  <a:ext uri="{FF2B5EF4-FFF2-40B4-BE49-F238E27FC236}">
                    <a16:creationId xmlns:a16="http://schemas.microsoft.com/office/drawing/2014/main" id="{D4B3E6E9-304B-C51F-E354-738C662CE85D}"/>
                  </a:ext>
                </a:extLst>
              </p:cNvPr>
              <p:cNvSpPr/>
              <p:nvPr/>
            </p:nvSpPr>
            <p:spPr>
              <a:xfrm>
                <a:off x="2175221" y="1754867"/>
                <a:ext cx="159976" cy="61125"/>
              </a:xfrm>
              <a:custGeom>
                <a:avLst/>
                <a:gdLst/>
                <a:ahLst/>
                <a:cxnLst/>
                <a:rect l="l" t="t" r="r" b="b"/>
                <a:pathLst>
                  <a:path w="3863" h="1476" extrusionOk="0">
                    <a:moveTo>
                      <a:pt x="0" y="0"/>
                    </a:moveTo>
                    <a:lnTo>
                      <a:pt x="1" y="1098"/>
                    </a:lnTo>
                    <a:cubicBezTo>
                      <a:pt x="766" y="1305"/>
                      <a:pt x="1695" y="1476"/>
                      <a:pt x="2676" y="1476"/>
                    </a:cubicBezTo>
                    <a:cubicBezTo>
                      <a:pt x="3065" y="1476"/>
                      <a:pt x="3463" y="1449"/>
                      <a:pt x="3861" y="1387"/>
                    </a:cubicBezTo>
                    <a:lnTo>
                      <a:pt x="386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5914;p68">
                <a:extLst>
                  <a:ext uri="{FF2B5EF4-FFF2-40B4-BE49-F238E27FC236}">
                    <a16:creationId xmlns:a16="http://schemas.microsoft.com/office/drawing/2014/main" id="{A22DD251-2033-69F0-5503-40FA821716CC}"/>
                  </a:ext>
                </a:extLst>
              </p:cNvPr>
              <p:cNvSpPr/>
              <p:nvPr/>
            </p:nvSpPr>
            <p:spPr>
              <a:xfrm>
                <a:off x="2470623" y="1878569"/>
                <a:ext cx="218824" cy="332045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8018" extrusionOk="0">
                    <a:moveTo>
                      <a:pt x="1" y="0"/>
                    </a:moveTo>
                    <a:lnTo>
                      <a:pt x="1" y="6072"/>
                    </a:lnTo>
                    <a:cubicBezTo>
                      <a:pt x="1" y="6072"/>
                      <a:pt x="225" y="7074"/>
                      <a:pt x="584" y="8017"/>
                    </a:cubicBezTo>
                    <a:cubicBezTo>
                      <a:pt x="2103" y="7592"/>
                      <a:pt x="3829" y="6941"/>
                      <a:pt x="5283" y="6036"/>
                    </a:cubicBezTo>
                    <a:cubicBezTo>
                      <a:pt x="4767" y="4735"/>
                      <a:pt x="4206" y="4024"/>
                      <a:pt x="4206" y="4024"/>
                    </a:cubicBezTo>
                    <a:cubicBezTo>
                      <a:pt x="2852" y="1063"/>
                      <a:pt x="1650" y="392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5915;p68">
                <a:extLst>
                  <a:ext uri="{FF2B5EF4-FFF2-40B4-BE49-F238E27FC236}">
                    <a16:creationId xmlns:a16="http://schemas.microsoft.com/office/drawing/2014/main" id="{869E8254-018C-AFA6-D304-084D5C26CE2A}"/>
                  </a:ext>
                </a:extLst>
              </p:cNvPr>
              <p:cNvSpPr/>
              <p:nvPr/>
            </p:nvSpPr>
            <p:spPr>
              <a:xfrm>
                <a:off x="2470623" y="1999704"/>
                <a:ext cx="57481" cy="210914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5093" extrusionOk="0">
                    <a:moveTo>
                      <a:pt x="1" y="0"/>
                    </a:moveTo>
                    <a:lnTo>
                      <a:pt x="1" y="3147"/>
                    </a:lnTo>
                    <a:cubicBezTo>
                      <a:pt x="1" y="3147"/>
                      <a:pt x="225" y="4149"/>
                      <a:pt x="584" y="5092"/>
                    </a:cubicBezTo>
                    <a:cubicBezTo>
                      <a:pt x="846" y="5019"/>
                      <a:pt x="1116" y="4937"/>
                      <a:pt x="1387" y="4850"/>
                    </a:cubicBezTo>
                    <a:cubicBezTo>
                      <a:pt x="960" y="3695"/>
                      <a:pt x="359" y="2367"/>
                      <a:pt x="359" y="2367"/>
                    </a:cubicBezTo>
                    <a:cubicBezTo>
                      <a:pt x="285" y="1725"/>
                      <a:pt x="117" y="69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5916;p68">
                <a:extLst>
                  <a:ext uri="{FF2B5EF4-FFF2-40B4-BE49-F238E27FC236}">
                    <a16:creationId xmlns:a16="http://schemas.microsoft.com/office/drawing/2014/main" id="{0C002BEC-145A-6B5F-1041-7101F954B654}"/>
                  </a:ext>
                </a:extLst>
              </p:cNvPr>
              <p:cNvSpPr/>
              <p:nvPr/>
            </p:nvSpPr>
            <p:spPr>
              <a:xfrm>
                <a:off x="1631007" y="1294887"/>
                <a:ext cx="205447" cy="225450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5444" extrusionOk="0">
                    <a:moveTo>
                      <a:pt x="2664" y="1"/>
                    </a:moveTo>
                    <a:cubicBezTo>
                      <a:pt x="2419" y="1"/>
                      <a:pt x="2156" y="41"/>
                      <a:pt x="1876" y="138"/>
                    </a:cubicBezTo>
                    <a:cubicBezTo>
                      <a:pt x="321" y="676"/>
                      <a:pt x="1" y="2898"/>
                      <a:pt x="1241" y="4482"/>
                    </a:cubicBezTo>
                    <a:cubicBezTo>
                      <a:pt x="1769" y="5158"/>
                      <a:pt x="2478" y="5443"/>
                      <a:pt x="3143" y="5443"/>
                    </a:cubicBezTo>
                    <a:cubicBezTo>
                      <a:pt x="3931" y="5443"/>
                      <a:pt x="4660" y="5044"/>
                      <a:pt x="4961" y="4418"/>
                    </a:cubicBezTo>
                    <a:lnTo>
                      <a:pt x="4720" y="1083"/>
                    </a:lnTo>
                    <a:cubicBezTo>
                      <a:pt x="4720" y="1083"/>
                      <a:pt x="3933" y="1"/>
                      <a:pt x="26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5917;p68">
                <a:extLst>
                  <a:ext uri="{FF2B5EF4-FFF2-40B4-BE49-F238E27FC236}">
                    <a16:creationId xmlns:a16="http://schemas.microsoft.com/office/drawing/2014/main" id="{2B8A4AA2-84BE-B573-249F-409F71871188}"/>
                  </a:ext>
                </a:extLst>
              </p:cNvPr>
              <p:cNvSpPr/>
              <p:nvPr/>
            </p:nvSpPr>
            <p:spPr>
              <a:xfrm>
                <a:off x="1708699" y="1294887"/>
                <a:ext cx="127758" cy="22437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5418" extrusionOk="0">
                    <a:moveTo>
                      <a:pt x="788" y="1"/>
                    </a:moveTo>
                    <a:cubicBezTo>
                      <a:pt x="543" y="1"/>
                      <a:pt x="280" y="41"/>
                      <a:pt x="0" y="138"/>
                    </a:cubicBezTo>
                    <a:cubicBezTo>
                      <a:pt x="0" y="138"/>
                      <a:pt x="1219" y="606"/>
                      <a:pt x="1722" y="2522"/>
                    </a:cubicBezTo>
                    <a:cubicBezTo>
                      <a:pt x="1722" y="2522"/>
                      <a:pt x="1249" y="4077"/>
                      <a:pt x="1582" y="5418"/>
                    </a:cubicBezTo>
                    <a:cubicBezTo>
                      <a:pt x="2243" y="5327"/>
                      <a:pt x="2824" y="4960"/>
                      <a:pt x="3085" y="4418"/>
                    </a:cubicBezTo>
                    <a:lnTo>
                      <a:pt x="2844" y="1083"/>
                    </a:lnTo>
                    <a:cubicBezTo>
                      <a:pt x="2844" y="1083"/>
                      <a:pt x="2057" y="1"/>
                      <a:pt x="7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5918;p68">
                <a:extLst>
                  <a:ext uri="{FF2B5EF4-FFF2-40B4-BE49-F238E27FC236}">
                    <a16:creationId xmlns:a16="http://schemas.microsoft.com/office/drawing/2014/main" id="{6B05CE63-65A9-2E2B-81AA-52CB256C6C7B}"/>
                  </a:ext>
                </a:extLst>
              </p:cNvPr>
              <p:cNvSpPr/>
              <p:nvPr/>
            </p:nvSpPr>
            <p:spPr>
              <a:xfrm>
                <a:off x="2673921" y="1294887"/>
                <a:ext cx="205447" cy="225450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5444" extrusionOk="0">
                    <a:moveTo>
                      <a:pt x="2297" y="1"/>
                    </a:moveTo>
                    <a:cubicBezTo>
                      <a:pt x="1029" y="1"/>
                      <a:pt x="242" y="1083"/>
                      <a:pt x="242" y="1083"/>
                    </a:cubicBezTo>
                    <a:lnTo>
                      <a:pt x="1" y="4418"/>
                    </a:lnTo>
                    <a:cubicBezTo>
                      <a:pt x="302" y="5044"/>
                      <a:pt x="1030" y="5443"/>
                      <a:pt x="1818" y="5443"/>
                    </a:cubicBezTo>
                    <a:cubicBezTo>
                      <a:pt x="2484" y="5443"/>
                      <a:pt x="3192" y="5158"/>
                      <a:pt x="3721" y="4482"/>
                    </a:cubicBezTo>
                    <a:cubicBezTo>
                      <a:pt x="4961" y="2898"/>
                      <a:pt x="4640" y="676"/>
                      <a:pt x="3085" y="138"/>
                    </a:cubicBezTo>
                    <a:cubicBezTo>
                      <a:pt x="2805" y="41"/>
                      <a:pt x="2542" y="1"/>
                      <a:pt x="22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5919;p68">
                <a:extLst>
                  <a:ext uri="{FF2B5EF4-FFF2-40B4-BE49-F238E27FC236}">
                    <a16:creationId xmlns:a16="http://schemas.microsoft.com/office/drawing/2014/main" id="{837FEF83-518D-6F13-38DB-611AEB753C11}"/>
                  </a:ext>
                </a:extLst>
              </p:cNvPr>
              <p:cNvSpPr/>
              <p:nvPr/>
            </p:nvSpPr>
            <p:spPr>
              <a:xfrm>
                <a:off x="2673921" y="1294887"/>
                <a:ext cx="127758" cy="22437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5418" extrusionOk="0">
                    <a:moveTo>
                      <a:pt x="2297" y="1"/>
                    </a:moveTo>
                    <a:cubicBezTo>
                      <a:pt x="1029" y="1"/>
                      <a:pt x="242" y="1083"/>
                      <a:pt x="242" y="1083"/>
                    </a:cubicBezTo>
                    <a:lnTo>
                      <a:pt x="1" y="4418"/>
                    </a:lnTo>
                    <a:cubicBezTo>
                      <a:pt x="261" y="4960"/>
                      <a:pt x="841" y="5327"/>
                      <a:pt x="1503" y="5418"/>
                    </a:cubicBezTo>
                    <a:cubicBezTo>
                      <a:pt x="1837" y="4077"/>
                      <a:pt x="1363" y="2522"/>
                      <a:pt x="1363" y="2522"/>
                    </a:cubicBezTo>
                    <a:cubicBezTo>
                      <a:pt x="1867" y="606"/>
                      <a:pt x="3085" y="138"/>
                      <a:pt x="3085" y="138"/>
                    </a:cubicBezTo>
                    <a:cubicBezTo>
                      <a:pt x="2805" y="41"/>
                      <a:pt x="2542" y="1"/>
                      <a:pt x="22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5920;p68">
                <a:extLst>
                  <a:ext uri="{FF2B5EF4-FFF2-40B4-BE49-F238E27FC236}">
                    <a16:creationId xmlns:a16="http://schemas.microsoft.com/office/drawing/2014/main" id="{AB824997-8EAA-27EF-9DE8-C47F8A5DB6F2}"/>
                  </a:ext>
                </a:extLst>
              </p:cNvPr>
              <p:cNvSpPr/>
              <p:nvPr/>
            </p:nvSpPr>
            <p:spPr>
              <a:xfrm>
                <a:off x="1748042" y="739531"/>
                <a:ext cx="1014316" cy="1044092"/>
              </a:xfrm>
              <a:custGeom>
                <a:avLst/>
                <a:gdLst/>
                <a:ahLst/>
                <a:cxnLst/>
                <a:rect l="l" t="t" r="r" b="b"/>
                <a:pathLst>
                  <a:path w="24493" h="25212" extrusionOk="0">
                    <a:moveTo>
                      <a:pt x="12246" y="1"/>
                    </a:moveTo>
                    <a:cubicBezTo>
                      <a:pt x="5582" y="1"/>
                      <a:pt x="2166" y="3130"/>
                      <a:pt x="1357" y="9015"/>
                    </a:cubicBezTo>
                    <a:cubicBezTo>
                      <a:pt x="953" y="11954"/>
                      <a:pt x="1235" y="14650"/>
                      <a:pt x="1189" y="16138"/>
                    </a:cubicBezTo>
                    <a:cubicBezTo>
                      <a:pt x="0" y="21082"/>
                      <a:pt x="3458" y="25211"/>
                      <a:pt x="12246" y="25211"/>
                    </a:cubicBezTo>
                    <a:cubicBezTo>
                      <a:pt x="21035" y="25211"/>
                      <a:pt x="24492" y="21082"/>
                      <a:pt x="23303" y="16138"/>
                    </a:cubicBezTo>
                    <a:cubicBezTo>
                      <a:pt x="23257" y="14650"/>
                      <a:pt x="23539" y="11954"/>
                      <a:pt x="23136" y="9015"/>
                    </a:cubicBezTo>
                    <a:cubicBezTo>
                      <a:pt x="22326" y="3130"/>
                      <a:pt x="18910" y="1"/>
                      <a:pt x="12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5921;p68">
                <a:extLst>
                  <a:ext uri="{FF2B5EF4-FFF2-40B4-BE49-F238E27FC236}">
                    <a16:creationId xmlns:a16="http://schemas.microsoft.com/office/drawing/2014/main" id="{9E524FAD-DF42-D3B4-8DD9-B110AABFD8F0}"/>
                  </a:ext>
                </a:extLst>
              </p:cNvPr>
              <p:cNvSpPr/>
              <p:nvPr/>
            </p:nvSpPr>
            <p:spPr>
              <a:xfrm>
                <a:off x="1791401" y="739531"/>
                <a:ext cx="927557" cy="617088"/>
              </a:xfrm>
              <a:custGeom>
                <a:avLst/>
                <a:gdLst/>
                <a:ahLst/>
                <a:cxnLst/>
                <a:rect l="l" t="t" r="r" b="b"/>
                <a:pathLst>
                  <a:path w="22398" h="14901" extrusionOk="0">
                    <a:moveTo>
                      <a:pt x="11199" y="1"/>
                    </a:moveTo>
                    <a:cubicBezTo>
                      <a:pt x="4535" y="1"/>
                      <a:pt x="1119" y="3130"/>
                      <a:pt x="310" y="9015"/>
                    </a:cubicBezTo>
                    <a:cubicBezTo>
                      <a:pt x="1" y="11264"/>
                      <a:pt x="94" y="13368"/>
                      <a:pt x="134" y="14900"/>
                    </a:cubicBezTo>
                    <a:lnTo>
                      <a:pt x="134" y="14901"/>
                    </a:lnTo>
                    <a:cubicBezTo>
                      <a:pt x="859" y="14358"/>
                      <a:pt x="1451" y="12201"/>
                      <a:pt x="1451" y="12201"/>
                    </a:cubicBezTo>
                    <a:cubicBezTo>
                      <a:pt x="5389" y="10478"/>
                      <a:pt x="5188" y="4154"/>
                      <a:pt x="5188" y="4154"/>
                    </a:cubicBezTo>
                    <a:lnTo>
                      <a:pt x="5188" y="4154"/>
                    </a:lnTo>
                    <a:cubicBezTo>
                      <a:pt x="5188" y="4154"/>
                      <a:pt x="6117" y="4989"/>
                      <a:pt x="7895" y="6432"/>
                    </a:cubicBezTo>
                    <a:cubicBezTo>
                      <a:pt x="9115" y="7422"/>
                      <a:pt x="11652" y="8833"/>
                      <a:pt x="14476" y="8833"/>
                    </a:cubicBezTo>
                    <a:cubicBezTo>
                      <a:pt x="15767" y="8833"/>
                      <a:pt x="17118" y="8538"/>
                      <a:pt x="18430" y="7772"/>
                    </a:cubicBezTo>
                    <a:cubicBezTo>
                      <a:pt x="19030" y="9207"/>
                      <a:pt x="19860" y="10836"/>
                      <a:pt x="20947" y="12201"/>
                    </a:cubicBezTo>
                    <a:cubicBezTo>
                      <a:pt x="20947" y="12201"/>
                      <a:pt x="21539" y="14358"/>
                      <a:pt x="22265" y="14901"/>
                    </a:cubicBezTo>
                    <a:cubicBezTo>
                      <a:pt x="22265" y="14901"/>
                      <a:pt x="22265" y="14899"/>
                      <a:pt x="22265" y="14899"/>
                    </a:cubicBezTo>
                    <a:cubicBezTo>
                      <a:pt x="22305" y="13367"/>
                      <a:pt x="22398" y="11263"/>
                      <a:pt x="22089" y="9015"/>
                    </a:cubicBezTo>
                    <a:cubicBezTo>
                      <a:pt x="21279" y="3130"/>
                      <a:pt x="17863" y="1"/>
                      <a:pt x="111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5922;p68">
                <a:extLst>
                  <a:ext uri="{FF2B5EF4-FFF2-40B4-BE49-F238E27FC236}">
                    <a16:creationId xmlns:a16="http://schemas.microsoft.com/office/drawing/2014/main" id="{C099E618-7367-0391-35E7-AAF829B336CE}"/>
                  </a:ext>
                </a:extLst>
              </p:cNvPr>
              <p:cNvSpPr/>
              <p:nvPr/>
            </p:nvSpPr>
            <p:spPr>
              <a:xfrm>
                <a:off x="2396700" y="1253183"/>
                <a:ext cx="148505" cy="148505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3586" extrusionOk="0">
                    <a:moveTo>
                      <a:pt x="1793" y="0"/>
                    </a:moveTo>
                    <a:cubicBezTo>
                      <a:pt x="803" y="0"/>
                      <a:pt x="0" y="803"/>
                      <a:pt x="0" y="1793"/>
                    </a:cubicBezTo>
                    <a:cubicBezTo>
                      <a:pt x="0" y="2783"/>
                      <a:pt x="803" y="3586"/>
                      <a:pt x="1793" y="3586"/>
                    </a:cubicBezTo>
                    <a:cubicBezTo>
                      <a:pt x="2782" y="3586"/>
                      <a:pt x="3585" y="2783"/>
                      <a:pt x="3585" y="1793"/>
                    </a:cubicBezTo>
                    <a:cubicBezTo>
                      <a:pt x="3585" y="803"/>
                      <a:pt x="2782" y="0"/>
                      <a:pt x="17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5923;p68">
                <a:extLst>
                  <a:ext uri="{FF2B5EF4-FFF2-40B4-BE49-F238E27FC236}">
                    <a16:creationId xmlns:a16="http://schemas.microsoft.com/office/drawing/2014/main" id="{8F9E8E38-7A21-E786-83CF-9CD0A7B7631C}"/>
                  </a:ext>
                </a:extLst>
              </p:cNvPr>
              <p:cNvSpPr/>
              <p:nvPr/>
            </p:nvSpPr>
            <p:spPr>
              <a:xfrm>
                <a:off x="2365226" y="1236576"/>
                <a:ext cx="211411" cy="113926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2751" extrusionOk="0">
                    <a:moveTo>
                      <a:pt x="2552" y="1"/>
                    </a:moveTo>
                    <a:cubicBezTo>
                      <a:pt x="1145" y="1"/>
                      <a:pt x="1" y="1144"/>
                      <a:pt x="1" y="2552"/>
                    </a:cubicBezTo>
                    <a:cubicBezTo>
                      <a:pt x="1" y="2662"/>
                      <a:pt x="90" y="2750"/>
                      <a:pt x="200" y="2750"/>
                    </a:cubicBezTo>
                    <a:cubicBezTo>
                      <a:pt x="310" y="2750"/>
                      <a:pt x="399" y="2662"/>
                      <a:pt x="399" y="2552"/>
                    </a:cubicBezTo>
                    <a:cubicBezTo>
                      <a:pt x="399" y="1365"/>
                      <a:pt x="1365" y="398"/>
                      <a:pt x="2552" y="398"/>
                    </a:cubicBezTo>
                    <a:cubicBezTo>
                      <a:pt x="3740" y="398"/>
                      <a:pt x="4706" y="1365"/>
                      <a:pt x="4706" y="2552"/>
                    </a:cubicBezTo>
                    <a:cubicBezTo>
                      <a:pt x="4706" y="2662"/>
                      <a:pt x="4795" y="2750"/>
                      <a:pt x="4905" y="2750"/>
                    </a:cubicBezTo>
                    <a:cubicBezTo>
                      <a:pt x="5015" y="2750"/>
                      <a:pt x="5104" y="2662"/>
                      <a:pt x="5104" y="2552"/>
                    </a:cubicBezTo>
                    <a:cubicBezTo>
                      <a:pt x="5104" y="1144"/>
                      <a:pt x="3959" y="1"/>
                      <a:pt x="25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5924;p68">
                <a:extLst>
                  <a:ext uri="{FF2B5EF4-FFF2-40B4-BE49-F238E27FC236}">
                    <a16:creationId xmlns:a16="http://schemas.microsoft.com/office/drawing/2014/main" id="{27192B02-9E8C-8DA1-B205-3CA0979B33A5}"/>
                  </a:ext>
                </a:extLst>
              </p:cNvPr>
              <p:cNvSpPr/>
              <p:nvPr/>
            </p:nvSpPr>
            <p:spPr>
              <a:xfrm>
                <a:off x="2549805" y="1388647"/>
                <a:ext cx="151446" cy="151446"/>
              </a:xfrm>
              <a:custGeom>
                <a:avLst/>
                <a:gdLst/>
                <a:ahLst/>
                <a:cxnLst/>
                <a:rect l="l" t="t" r="r" b="b"/>
                <a:pathLst>
                  <a:path w="3657" h="3657" extrusionOk="0">
                    <a:moveTo>
                      <a:pt x="1828" y="0"/>
                    </a:moveTo>
                    <a:cubicBezTo>
                      <a:pt x="818" y="0"/>
                      <a:pt x="0" y="819"/>
                      <a:pt x="0" y="1829"/>
                    </a:cubicBezTo>
                    <a:cubicBezTo>
                      <a:pt x="0" y="2839"/>
                      <a:pt x="818" y="3657"/>
                      <a:pt x="1828" y="3657"/>
                    </a:cubicBezTo>
                    <a:cubicBezTo>
                      <a:pt x="2839" y="3657"/>
                      <a:pt x="3657" y="2839"/>
                      <a:pt x="3657" y="1829"/>
                    </a:cubicBezTo>
                    <a:cubicBezTo>
                      <a:pt x="3657" y="819"/>
                      <a:pt x="2839" y="0"/>
                      <a:pt x="18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5925;p68">
                <a:extLst>
                  <a:ext uri="{FF2B5EF4-FFF2-40B4-BE49-F238E27FC236}">
                    <a16:creationId xmlns:a16="http://schemas.microsoft.com/office/drawing/2014/main" id="{DB2C8906-B99A-3485-DCCB-A3406839407E}"/>
                  </a:ext>
                </a:extLst>
              </p:cNvPr>
              <p:cNvSpPr/>
              <p:nvPr/>
            </p:nvSpPr>
            <p:spPr>
              <a:xfrm>
                <a:off x="2544132" y="1252479"/>
                <a:ext cx="56777" cy="37685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910" extrusionOk="0">
                    <a:moveTo>
                      <a:pt x="1234" y="1"/>
                    </a:moveTo>
                    <a:cubicBezTo>
                      <a:pt x="1212" y="1"/>
                      <a:pt x="1191" y="7"/>
                      <a:pt x="1172" y="18"/>
                    </a:cubicBezTo>
                    <a:lnTo>
                      <a:pt x="75" y="689"/>
                    </a:lnTo>
                    <a:cubicBezTo>
                      <a:pt x="18" y="723"/>
                      <a:pt x="1" y="796"/>
                      <a:pt x="35" y="853"/>
                    </a:cubicBezTo>
                    <a:cubicBezTo>
                      <a:pt x="58" y="890"/>
                      <a:pt x="97" y="910"/>
                      <a:pt x="137" y="910"/>
                    </a:cubicBezTo>
                    <a:cubicBezTo>
                      <a:pt x="158" y="910"/>
                      <a:pt x="180" y="904"/>
                      <a:pt x="199" y="892"/>
                    </a:cubicBezTo>
                    <a:lnTo>
                      <a:pt x="1296" y="223"/>
                    </a:lnTo>
                    <a:cubicBezTo>
                      <a:pt x="1353" y="188"/>
                      <a:pt x="1370" y="114"/>
                      <a:pt x="1336" y="58"/>
                    </a:cubicBezTo>
                    <a:cubicBezTo>
                      <a:pt x="1313" y="21"/>
                      <a:pt x="1274" y="1"/>
                      <a:pt x="12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5926;p68">
                <a:extLst>
                  <a:ext uri="{FF2B5EF4-FFF2-40B4-BE49-F238E27FC236}">
                    <a16:creationId xmlns:a16="http://schemas.microsoft.com/office/drawing/2014/main" id="{5BA7EBCA-6247-3BBB-2A87-5A5EE6BAD695}"/>
                  </a:ext>
                </a:extLst>
              </p:cNvPr>
              <p:cNvSpPr/>
              <p:nvPr/>
            </p:nvSpPr>
            <p:spPr>
              <a:xfrm>
                <a:off x="1965214" y="1253183"/>
                <a:ext cx="148505" cy="148505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3586" extrusionOk="0">
                    <a:moveTo>
                      <a:pt x="1793" y="0"/>
                    </a:moveTo>
                    <a:cubicBezTo>
                      <a:pt x="803" y="0"/>
                      <a:pt x="0" y="803"/>
                      <a:pt x="0" y="1793"/>
                    </a:cubicBezTo>
                    <a:cubicBezTo>
                      <a:pt x="0" y="2783"/>
                      <a:pt x="803" y="3586"/>
                      <a:pt x="1793" y="3586"/>
                    </a:cubicBezTo>
                    <a:cubicBezTo>
                      <a:pt x="2783" y="3586"/>
                      <a:pt x="3585" y="2783"/>
                      <a:pt x="3585" y="1793"/>
                    </a:cubicBezTo>
                    <a:cubicBezTo>
                      <a:pt x="3585" y="803"/>
                      <a:pt x="2783" y="0"/>
                      <a:pt x="17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5927;p68">
                <a:extLst>
                  <a:ext uri="{FF2B5EF4-FFF2-40B4-BE49-F238E27FC236}">
                    <a16:creationId xmlns:a16="http://schemas.microsoft.com/office/drawing/2014/main" id="{18A32BB5-B902-9182-4999-7C3CC771250D}"/>
                  </a:ext>
                </a:extLst>
              </p:cNvPr>
              <p:cNvSpPr/>
              <p:nvPr/>
            </p:nvSpPr>
            <p:spPr>
              <a:xfrm>
                <a:off x="1933781" y="1236576"/>
                <a:ext cx="211369" cy="113926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2751" extrusionOk="0">
                    <a:moveTo>
                      <a:pt x="2552" y="1"/>
                    </a:moveTo>
                    <a:cubicBezTo>
                      <a:pt x="1145" y="1"/>
                      <a:pt x="0" y="1144"/>
                      <a:pt x="0" y="2552"/>
                    </a:cubicBezTo>
                    <a:cubicBezTo>
                      <a:pt x="0" y="2662"/>
                      <a:pt x="90" y="2750"/>
                      <a:pt x="200" y="2750"/>
                    </a:cubicBezTo>
                    <a:cubicBezTo>
                      <a:pt x="309" y="2750"/>
                      <a:pt x="398" y="2662"/>
                      <a:pt x="398" y="2552"/>
                    </a:cubicBezTo>
                    <a:cubicBezTo>
                      <a:pt x="398" y="1365"/>
                      <a:pt x="1364" y="398"/>
                      <a:pt x="2552" y="398"/>
                    </a:cubicBezTo>
                    <a:cubicBezTo>
                      <a:pt x="3739" y="398"/>
                      <a:pt x="4706" y="1365"/>
                      <a:pt x="4706" y="2552"/>
                    </a:cubicBezTo>
                    <a:cubicBezTo>
                      <a:pt x="4706" y="2662"/>
                      <a:pt x="4795" y="2750"/>
                      <a:pt x="4905" y="2750"/>
                    </a:cubicBezTo>
                    <a:cubicBezTo>
                      <a:pt x="5014" y="2750"/>
                      <a:pt x="5103" y="2662"/>
                      <a:pt x="5103" y="2552"/>
                    </a:cubicBezTo>
                    <a:cubicBezTo>
                      <a:pt x="5103" y="1144"/>
                      <a:pt x="3958" y="1"/>
                      <a:pt x="25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5928;p68">
                <a:extLst>
                  <a:ext uri="{FF2B5EF4-FFF2-40B4-BE49-F238E27FC236}">
                    <a16:creationId xmlns:a16="http://schemas.microsoft.com/office/drawing/2014/main" id="{88485A09-9D7D-46FA-EA19-5364E6A0056C}"/>
                  </a:ext>
                </a:extLst>
              </p:cNvPr>
              <p:cNvSpPr/>
              <p:nvPr/>
            </p:nvSpPr>
            <p:spPr>
              <a:xfrm>
                <a:off x="1950056" y="1119210"/>
                <a:ext cx="181801" cy="59178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1429" extrusionOk="0">
                    <a:moveTo>
                      <a:pt x="2531" y="0"/>
                    </a:moveTo>
                    <a:cubicBezTo>
                      <a:pt x="2515" y="0"/>
                      <a:pt x="2499" y="0"/>
                      <a:pt x="2483" y="0"/>
                    </a:cubicBezTo>
                    <a:cubicBezTo>
                      <a:pt x="1452" y="7"/>
                      <a:pt x="468" y="509"/>
                      <a:pt x="34" y="1250"/>
                    </a:cubicBezTo>
                    <a:cubicBezTo>
                      <a:pt x="0" y="1307"/>
                      <a:pt x="20" y="1380"/>
                      <a:pt x="76" y="1413"/>
                    </a:cubicBezTo>
                    <a:cubicBezTo>
                      <a:pt x="96" y="1424"/>
                      <a:pt x="117" y="1429"/>
                      <a:pt x="137" y="1429"/>
                    </a:cubicBezTo>
                    <a:cubicBezTo>
                      <a:pt x="178" y="1429"/>
                      <a:pt x="218" y="1408"/>
                      <a:pt x="240" y="1370"/>
                    </a:cubicBezTo>
                    <a:cubicBezTo>
                      <a:pt x="633" y="699"/>
                      <a:pt x="1534" y="244"/>
                      <a:pt x="2484" y="239"/>
                    </a:cubicBezTo>
                    <a:lnTo>
                      <a:pt x="2502" y="239"/>
                    </a:lnTo>
                    <a:cubicBezTo>
                      <a:pt x="3255" y="239"/>
                      <a:pt x="3855" y="520"/>
                      <a:pt x="4151" y="1012"/>
                    </a:cubicBezTo>
                    <a:cubicBezTo>
                      <a:pt x="4174" y="1048"/>
                      <a:pt x="4213" y="1069"/>
                      <a:pt x="4254" y="1069"/>
                    </a:cubicBezTo>
                    <a:cubicBezTo>
                      <a:pt x="4275" y="1069"/>
                      <a:pt x="4296" y="1063"/>
                      <a:pt x="4315" y="1052"/>
                    </a:cubicBezTo>
                    <a:cubicBezTo>
                      <a:pt x="4371" y="1019"/>
                      <a:pt x="4390" y="945"/>
                      <a:pt x="4356" y="888"/>
                    </a:cubicBezTo>
                    <a:cubicBezTo>
                      <a:pt x="4020" y="330"/>
                      <a:pt x="3356" y="0"/>
                      <a:pt x="25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5929;p68">
                <a:extLst>
                  <a:ext uri="{FF2B5EF4-FFF2-40B4-BE49-F238E27FC236}">
                    <a16:creationId xmlns:a16="http://schemas.microsoft.com/office/drawing/2014/main" id="{259159C6-4B1B-561E-C61F-89A913B49DFD}"/>
                  </a:ext>
                </a:extLst>
              </p:cNvPr>
              <p:cNvSpPr/>
              <p:nvPr/>
            </p:nvSpPr>
            <p:spPr>
              <a:xfrm>
                <a:off x="2378561" y="1119210"/>
                <a:ext cx="181759" cy="59178"/>
              </a:xfrm>
              <a:custGeom>
                <a:avLst/>
                <a:gdLst/>
                <a:ahLst/>
                <a:cxnLst/>
                <a:rect l="l" t="t" r="r" b="b"/>
                <a:pathLst>
                  <a:path w="4389" h="1429" extrusionOk="0">
                    <a:moveTo>
                      <a:pt x="1865" y="0"/>
                    </a:moveTo>
                    <a:cubicBezTo>
                      <a:pt x="1042" y="0"/>
                      <a:pt x="371" y="329"/>
                      <a:pt x="33" y="888"/>
                    </a:cubicBezTo>
                    <a:cubicBezTo>
                      <a:pt x="0" y="945"/>
                      <a:pt x="17" y="1019"/>
                      <a:pt x="74" y="1052"/>
                    </a:cubicBezTo>
                    <a:cubicBezTo>
                      <a:pt x="94" y="1063"/>
                      <a:pt x="115" y="1069"/>
                      <a:pt x="137" y="1069"/>
                    </a:cubicBezTo>
                    <a:cubicBezTo>
                      <a:pt x="177" y="1069"/>
                      <a:pt x="216" y="1049"/>
                      <a:pt x="238" y="1012"/>
                    </a:cubicBezTo>
                    <a:cubicBezTo>
                      <a:pt x="533" y="520"/>
                      <a:pt x="1134" y="239"/>
                      <a:pt x="1887" y="239"/>
                    </a:cubicBezTo>
                    <a:lnTo>
                      <a:pt x="1905" y="239"/>
                    </a:lnTo>
                    <a:cubicBezTo>
                      <a:pt x="2855" y="244"/>
                      <a:pt x="3757" y="699"/>
                      <a:pt x="4149" y="1370"/>
                    </a:cubicBezTo>
                    <a:cubicBezTo>
                      <a:pt x="4172" y="1408"/>
                      <a:pt x="4212" y="1429"/>
                      <a:pt x="4253" y="1429"/>
                    </a:cubicBezTo>
                    <a:cubicBezTo>
                      <a:pt x="4273" y="1429"/>
                      <a:pt x="4294" y="1424"/>
                      <a:pt x="4312" y="1413"/>
                    </a:cubicBezTo>
                    <a:cubicBezTo>
                      <a:pt x="4369" y="1380"/>
                      <a:pt x="4388" y="1307"/>
                      <a:pt x="4355" y="1250"/>
                    </a:cubicBezTo>
                    <a:cubicBezTo>
                      <a:pt x="3921" y="509"/>
                      <a:pt x="2937" y="7"/>
                      <a:pt x="1907" y="0"/>
                    </a:cubicBezTo>
                    <a:cubicBezTo>
                      <a:pt x="1893" y="0"/>
                      <a:pt x="1879" y="0"/>
                      <a:pt x="18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5930;p68">
                <a:extLst>
                  <a:ext uri="{FF2B5EF4-FFF2-40B4-BE49-F238E27FC236}">
                    <a16:creationId xmlns:a16="http://schemas.microsoft.com/office/drawing/2014/main" id="{8826F07E-D24D-7E39-84F3-136C1F142108}"/>
                  </a:ext>
                </a:extLst>
              </p:cNvPr>
              <p:cNvSpPr/>
              <p:nvPr/>
            </p:nvSpPr>
            <p:spPr>
              <a:xfrm>
                <a:off x="1809126" y="1388647"/>
                <a:ext cx="151487" cy="151446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3657" extrusionOk="0">
                    <a:moveTo>
                      <a:pt x="1829" y="0"/>
                    </a:moveTo>
                    <a:cubicBezTo>
                      <a:pt x="819" y="0"/>
                      <a:pt x="1" y="819"/>
                      <a:pt x="1" y="1829"/>
                    </a:cubicBezTo>
                    <a:cubicBezTo>
                      <a:pt x="1" y="2839"/>
                      <a:pt x="819" y="3657"/>
                      <a:pt x="1829" y="3657"/>
                    </a:cubicBezTo>
                    <a:cubicBezTo>
                      <a:pt x="2838" y="3657"/>
                      <a:pt x="3657" y="2839"/>
                      <a:pt x="3657" y="1829"/>
                    </a:cubicBezTo>
                    <a:cubicBezTo>
                      <a:pt x="3657" y="819"/>
                      <a:pt x="2838" y="0"/>
                      <a:pt x="18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5931;p68">
                <a:extLst>
                  <a:ext uri="{FF2B5EF4-FFF2-40B4-BE49-F238E27FC236}">
                    <a16:creationId xmlns:a16="http://schemas.microsoft.com/office/drawing/2014/main" id="{00CF09E3-B149-77F3-BD32-109304A0D240}"/>
                  </a:ext>
                </a:extLst>
              </p:cNvPr>
              <p:cNvSpPr/>
              <p:nvPr/>
            </p:nvSpPr>
            <p:spPr>
              <a:xfrm>
                <a:off x="1909513" y="1252479"/>
                <a:ext cx="56735" cy="3768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910" extrusionOk="0">
                    <a:moveTo>
                      <a:pt x="137" y="1"/>
                    </a:moveTo>
                    <a:cubicBezTo>
                      <a:pt x="97" y="1"/>
                      <a:pt x="57" y="21"/>
                      <a:pt x="35" y="58"/>
                    </a:cubicBezTo>
                    <a:cubicBezTo>
                      <a:pt x="1" y="114"/>
                      <a:pt x="18" y="188"/>
                      <a:pt x="74" y="223"/>
                    </a:cubicBezTo>
                    <a:lnTo>
                      <a:pt x="1171" y="892"/>
                    </a:lnTo>
                    <a:cubicBezTo>
                      <a:pt x="1191" y="904"/>
                      <a:pt x="1213" y="910"/>
                      <a:pt x="1233" y="910"/>
                    </a:cubicBezTo>
                    <a:cubicBezTo>
                      <a:pt x="1274" y="910"/>
                      <a:pt x="1313" y="890"/>
                      <a:pt x="1335" y="853"/>
                    </a:cubicBezTo>
                    <a:cubicBezTo>
                      <a:pt x="1370" y="796"/>
                      <a:pt x="1351" y="723"/>
                      <a:pt x="1295" y="689"/>
                    </a:cubicBezTo>
                    <a:lnTo>
                      <a:pt x="199" y="18"/>
                    </a:lnTo>
                    <a:cubicBezTo>
                      <a:pt x="180" y="7"/>
                      <a:pt x="158" y="1"/>
                      <a:pt x="1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5932;p68">
                <a:extLst>
                  <a:ext uri="{FF2B5EF4-FFF2-40B4-BE49-F238E27FC236}">
                    <a16:creationId xmlns:a16="http://schemas.microsoft.com/office/drawing/2014/main" id="{D907BFB0-CDF7-FC89-74A8-D39C3DED7AC8}"/>
                  </a:ext>
                </a:extLst>
              </p:cNvPr>
              <p:cNvSpPr/>
              <p:nvPr/>
            </p:nvSpPr>
            <p:spPr>
              <a:xfrm>
                <a:off x="2096453" y="1539517"/>
                <a:ext cx="317468" cy="197869"/>
              </a:xfrm>
              <a:custGeom>
                <a:avLst/>
                <a:gdLst/>
                <a:ahLst/>
                <a:cxnLst/>
                <a:rect l="l" t="t" r="r" b="b"/>
                <a:pathLst>
                  <a:path w="7666" h="4778" extrusionOk="0">
                    <a:moveTo>
                      <a:pt x="3833" y="1"/>
                    </a:moveTo>
                    <a:cubicBezTo>
                      <a:pt x="2621" y="1"/>
                      <a:pt x="1478" y="135"/>
                      <a:pt x="759" y="242"/>
                    </a:cubicBezTo>
                    <a:cubicBezTo>
                      <a:pt x="308" y="309"/>
                      <a:pt x="1" y="735"/>
                      <a:pt x="83" y="1183"/>
                    </a:cubicBezTo>
                    <a:cubicBezTo>
                      <a:pt x="316" y="2455"/>
                      <a:pt x="1113" y="4778"/>
                      <a:pt x="3833" y="4778"/>
                    </a:cubicBezTo>
                    <a:cubicBezTo>
                      <a:pt x="6554" y="4778"/>
                      <a:pt x="7351" y="2455"/>
                      <a:pt x="7584" y="1183"/>
                    </a:cubicBezTo>
                    <a:cubicBezTo>
                      <a:pt x="7665" y="735"/>
                      <a:pt x="7358" y="309"/>
                      <a:pt x="6908" y="242"/>
                    </a:cubicBezTo>
                    <a:cubicBezTo>
                      <a:pt x="6189" y="135"/>
                      <a:pt x="5046" y="1"/>
                      <a:pt x="38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5933;p68">
                <a:extLst>
                  <a:ext uri="{FF2B5EF4-FFF2-40B4-BE49-F238E27FC236}">
                    <a16:creationId xmlns:a16="http://schemas.microsoft.com/office/drawing/2014/main" id="{71800179-3574-5C28-51AE-E1CFDDC72CF2}"/>
                  </a:ext>
                </a:extLst>
              </p:cNvPr>
              <p:cNvSpPr/>
              <p:nvPr/>
            </p:nvSpPr>
            <p:spPr>
              <a:xfrm>
                <a:off x="2096453" y="1539517"/>
                <a:ext cx="317468" cy="161964"/>
              </a:xfrm>
              <a:custGeom>
                <a:avLst/>
                <a:gdLst/>
                <a:ahLst/>
                <a:cxnLst/>
                <a:rect l="l" t="t" r="r" b="b"/>
                <a:pathLst>
                  <a:path w="7666" h="3911" extrusionOk="0">
                    <a:moveTo>
                      <a:pt x="3833" y="1"/>
                    </a:moveTo>
                    <a:cubicBezTo>
                      <a:pt x="2621" y="1"/>
                      <a:pt x="1478" y="135"/>
                      <a:pt x="759" y="242"/>
                    </a:cubicBezTo>
                    <a:cubicBezTo>
                      <a:pt x="309" y="309"/>
                      <a:pt x="1" y="735"/>
                      <a:pt x="83" y="1183"/>
                    </a:cubicBezTo>
                    <a:cubicBezTo>
                      <a:pt x="224" y="1958"/>
                      <a:pt x="579" y="3119"/>
                      <a:pt x="1446" y="3911"/>
                    </a:cubicBezTo>
                    <a:cubicBezTo>
                      <a:pt x="2309" y="2898"/>
                      <a:pt x="4253" y="929"/>
                      <a:pt x="6337" y="929"/>
                    </a:cubicBezTo>
                    <a:cubicBezTo>
                      <a:pt x="6750" y="929"/>
                      <a:pt x="7168" y="1006"/>
                      <a:pt x="7584" y="1183"/>
                    </a:cubicBezTo>
                    <a:cubicBezTo>
                      <a:pt x="7665" y="735"/>
                      <a:pt x="7358" y="309"/>
                      <a:pt x="6908" y="242"/>
                    </a:cubicBezTo>
                    <a:cubicBezTo>
                      <a:pt x="6189" y="135"/>
                      <a:pt x="5046" y="1"/>
                      <a:pt x="38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5934;p68">
                <a:extLst>
                  <a:ext uri="{FF2B5EF4-FFF2-40B4-BE49-F238E27FC236}">
                    <a16:creationId xmlns:a16="http://schemas.microsoft.com/office/drawing/2014/main" id="{E1A14205-FEE8-705C-0B31-939052EF2166}"/>
                  </a:ext>
                </a:extLst>
              </p:cNvPr>
              <p:cNvSpPr/>
              <p:nvPr/>
            </p:nvSpPr>
            <p:spPr>
              <a:xfrm>
                <a:off x="2125649" y="1614227"/>
                <a:ext cx="255888" cy="123161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2974" extrusionOk="0">
                    <a:moveTo>
                      <a:pt x="3128" y="1"/>
                    </a:moveTo>
                    <a:cubicBezTo>
                      <a:pt x="1893" y="1"/>
                      <a:pt x="775" y="605"/>
                      <a:pt x="0" y="1167"/>
                    </a:cubicBezTo>
                    <a:cubicBezTo>
                      <a:pt x="539" y="2122"/>
                      <a:pt x="1480" y="2974"/>
                      <a:pt x="3128" y="2974"/>
                    </a:cubicBezTo>
                    <a:cubicBezTo>
                      <a:pt x="4701" y="2974"/>
                      <a:pt x="5629" y="2197"/>
                      <a:pt x="6179" y="1296"/>
                    </a:cubicBezTo>
                    <a:cubicBezTo>
                      <a:pt x="5394" y="656"/>
                      <a:pt x="4306" y="1"/>
                      <a:pt x="3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5935;p68">
                <a:extLst>
                  <a:ext uri="{FF2B5EF4-FFF2-40B4-BE49-F238E27FC236}">
                    <a16:creationId xmlns:a16="http://schemas.microsoft.com/office/drawing/2014/main" id="{24DD6C59-E591-4098-891B-A32577735E62}"/>
                  </a:ext>
                </a:extLst>
              </p:cNvPr>
              <p:cNvSpPr/>
              <p:nvPr/>
            </p:nvSpPr>
            <p:spPr>
              <a:xfrm>
                <a:off x="2289729" y="1640110"/>
                <a:ext cx="68579" cy="4224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020" extrusionOk="0">
                    <a:moveTo>
                      <a:pt x="557" y="1"/>
                    </a:moveTo>
                    <a:cubicBezTo>
                      <a:pt x="505" y="1"/>
                      <a:pt x="458" y="9"/>
                      <a:pt x="417" y="26"/>
                    </a:cubicBezTo>
                    <a:cubicBezTo>
                      <a:pt x="0" y="205"/>
                      <a:pt x="160" y="1019"/>
                      <a:pt x="569" y="1019"/>
                    </a:cubicBezTo>
                    <a:cubicBezTo>
                      <a:pt x="580" y="1019"/>
                      <a:pt x="592" y="1018"/>
                      <a:pt x="603" y="1017"/>
                    </a:cubicBezTo>
                    <a:cubicBezTo>
                      <a:pt x="1036" y="970"/>
                      <a:pt x="1655" y="878"/>
                      <a:pt x="1563" y="614"/>
                    </a:cubicBezTo>
                    <a:cubicBezTo>
                      <a:pt x="1482" y="384"/>
                      <a:pt x="915" y="1"/>
                      <a:pt x="5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5936;p68">
                <a:extLst>
                  <a:ext uri="{FF2B5EF4-FFF2-40B4-BE49-F238E27FC236}">
                    <a16:creationId xmlns:a16="http://schemas.microsoft.com/office/drawing/2014/main" id="{254110DD-A941-00AA-209A-3EC21A2E2AF2}"/>
                  </a:ext>
                </a:extLst>
              </p:cNvPr>
              <p:cNvSpPr/>
              <p:nvPr/>
            </p:nvSpPr>
            <p:spPr>
              <a:xfrm>
                <a:off x="2125649" y="1614227"/>
                <a:ext cx="255888" cy="123161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2974" extrusionOk="0">
                    <a:moveTo>
                      <a:pt x="3128" y="1"/>
                    </a:moveTo>
                    <a:cubicBezTo>
                      <a:pt x="1893" y="1"/>
                      <a:pt x="775" y="605"/>
                      <a:pt x="0" y="1167"/>
                    </a:cubicBezTo>
                    <a:cubicBezTo>
                      <a:pt x="539" y="2122"/>
                      <a:pt x="1480" y="2974"/>
                      <a:pt x="3128" y="2974"/>
                    </a:cubicBezTo>
                    <a:cubicBezTo>
                      <a:pt x="4701" y="2974"/>
                      <a:pt x="5629" y="2197"/>
                      <a:pt x="6179" y="1296"/>
                    </a:cubicBezTo>
                    <a:cubicBezTo>
                      <a:pt x="6100" y="1232"/>
                      <a:pt x="6016" y="1167"/>
                      <a:pt x="5932" y="1103"/>
                    </a:cubicBezTo>
                    <a:cubicBezTo>
                      <a:pt x="5733" y="1739"/>
                      <a:pt x="4954" y="2171"/>
                      <a:pt x="4169" y="2171"/>
                    </a:cubicBezTo>
                    <a:cubicBezTo>
                      <a:pt x="3712" y="2171"/>
                      <a:pt x="3254" y="2025"/>
                      <a:pt x="2908" y="1688"/>
                    </a:cubicBezTo>
                    <a:cubicBezTo>
                      <a:pt x="2387" y="1183"/>
                      <a:pt x="2917" y="315"/>
                      <a:pt x="3963" y="107"/>
                    </a:cubicBezTo>
                    <a:cubicBezTo>
                      <a:pt x="3693" y="40"/>
                      <a:pt x="3413" y="1"/>
                      <a:pt x="312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5937;p68">
                <a:extLst>
                  <a:ext uri="{FF2B5EF4-FFF2-40B4-BE49-F238E27FC236}">
                    <a16:creationId xmlns:a16="http://schemas.microsoft.com/office/drawing/2014/main" id="{1D34A038-EC6D-FA0B-3E74-DCBC16721081}"/>
                  </a:ext>
                </a:extLst>
              </p:cNvPr>
              <p:cNvSpPr/>
              <p:nvPr/>
            </p:nvSpPr>
            <p:spPr>
              <a:xfrm>
                <a:off x="2025677" y="1825187"/>
                <a:ext cx="459016" cy="567972"/>
              </a:xfrm>
              <a:custGeom>
                <a:avLst/>
                <a:gdLst/>
                <a:ahLst/>
                <a:cxnLst/>
                <a:rect l="l" t="t" r="r" b="b"/>
                <a:pathLst>
                  <a:path w="11084" h="13715" extrusionOk="0">
                    <a:moveTo>
                      <a:pt x="1946" y="1"/>
                    </a:moveTo>
                    <a:cubicBezTo>
                      <a:pt x="1461" y="1"/>
                      <a:pt x="908" y="49"/>
                      <a:pt x="341" y="194"/>
                    </a:cubicBezTo>
                    <a:cubicBezTo>
                      <a:pt x="341" y="194"/>
                      <a:pt x="218" y="10246"/>
                      <a:pt x="1" y="13715"/>
                    </a:cubicBezTo>
                    <a:lnTo>
                      <a:pt x="11084" y="13715"/>
                    </a:lnTo>
                    <a:cubicBezTo>
                      <a:pt x="10866" y="10246"/>
                      <a:pt x="10745" y="1289"/>
                      <a:pt x="10745" y="1289"/>
                    </a:cubicBezTo>
                    <a:cubicBezTo>
                      <a:pt x="9392" y="945"/>
                      <a:pt x="8126" y="712"/>
                      <a:pt x="7662" y="631"/>
                    </a:cubicBezTo>
                    <a:cubicBezTo>
                      <a:pt x="7330" y="902"/>
                      <a:pt x="6770" y="1193"/>
                      <a:pt x="5903" y="1193"/>
                    </a:cubicBezTo>
                    <a:cubicBezTo>
                      <a:pt x="5789" y="1193"/>
                      <a:pt x="5668" y="1188"/>
                      <a:pt x="5543" y="1177"/>
                    </a:cubicBezTo>
                    <a:cubicBezTo>
                      <a:pt x="4351" y="1072"/>
                      <a:pt x="3744" y="539"/>
                      <a:pt x="3457" y="156"/>
                    </a:cubicBezTo>
                    <a:cubicBezTo>
                      <a:pt x="3200" y="100"/>
                      <a:pt x="2643" y="1"/>
                      <a:pt x="19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5938;p68">
                <a:extLst>
                  <a:ext uri="{FF2B5EF4-FFF2-40B4-BE49-F238E27FC236}">
                    <a16:creationId xmlns:a16="http://schemas.microsoft.com/office/drawing/2014/main" id="{8FD26129-D370-313E-8324-6D58E4BF6736}"/>
                  </a:ext>
                </a:extLst>
              </p:cNvPr>
              <p:cNvSpPr/>
              <p:nvPr/>
            </p:nvSpPr>
            <p:spPr>
              <a:xfrm>
                <a:off x="2025677" y="1825229"/>
                <a:ext cx="459016" cy="567931"/>
              </a:xfrm>
              <a:custGeom>
                <a:avLst/>
                <a:gdLst/>
                <a:ahLst/>
                <a:cxnLst/>
                <a:rect l="l" t="t" r="r" b="b"/>
                <a:pathLst>
                  <a:path w="11084" h="13714" extrusionOk="0">
                    <a:moveTo>
                      <a:pt x="5501" y="1879"/>
                    </a:moveTo>
                    <a:cubicBezTo>
                      <a:pt x="5764" y="2377"/>
                      <a:pt x="6302" y="3016"/>
                      <a:pt x="7044" y="3016"/>
                    </a:cubicBezTo>
                    <a:cubicBezTo>
                      <a:pt x="7168" y="3016"/>
                      <a:pt x="7298" y="2999"/>
                      <a:pt x="7433" y="2960"/>
                    </a:cubicBezTo>
                    <a:cubicBezTo>
                      <a:pt x="7630" y="2902"/>
                      <a:pt x="7812" y="2803"/>
                      <a:pt x="7982" y="2670"/>
                    </a:cubicBezTo>
                    <a:lnTo>
                      <a:pt x="7982" y="2670"/>
                    </a:lnTo>
                    <a:cubicBezTo>
                      <a:pt x="7964" y="2943"/>
                      <a:pt x="7948" y="3221"/>
                      <a:pt x="7935" y="3504"/>
                    </a:cubicBezTo>
                    <a:cubicBezTo>
                      <a:pt x="7097" y="3457"/>
                      <a:pt x="6293" y="3434"/>
                      <a:pt x="5542" y="3434"/>
                    </a:cubicBezTo>
                    <a:cubicBezTo>
                      <a:pt x="4792" y="3434"/>
                      <a:pt x="3987" y="3457"/>
                      <a:pt x="3149" y="3504"/>
                    </a:cubicBezTo>
                    <a:cubicBezTo>
                      <a:pt x="3131" y="3113"/>
                      <a:pt x="3104" y="2652"/>
                      <a:pt x="3065" y="2158"/>
                    </a:cubicBezTo>
                    <a:lnTo>
                      <a:pt x="3065" y="2158"/>
                    </a:lnTo>
                    <a:cubicBezTo>
                      <a:pt x="3149" y="2242"/>
                      <a:pt x="3241" y="2319"/>
                      <a:pt x="3345" y="2385"/>
                    </a:cubicBezTo>
                    <a:cubicBezTo>
                      <a:pt x="3584" y="2536"/>
                      <a:pt x="3825" y="2597"/>
                      <a:pt x="4060" y="2597"/>
                    </a:cubicBezTo>
                    <a:cubicBezTo>
                      <a:pt x="4641" y="2597"/>
                      <a:pt x="5176" y="2217"/>
                      <a:pt x="5501" y="1879"/>
                    </a:cubicBezTo>
                    <a:close/>
                    <a:moveTo>
                      <a:pt x="1950" y="1"/>
                    </a:moveTo>
                    <a:cubicBezTo>
                      <a:pt x="1654" y="1"/>
                      <a:pt x="1333" y="18"/>
                      <a:pt x="999" y="65"/>
                    </a:cubicBezTo>
                    <a:cubicBezTo>
                      <a:pt x="1091" y="723"/>
                      <a:pt x="1282" y="2161"/>
                      <a:pt x="1396" y="3466"/>
                    </a:cubicBezTo>
                    <a:cubicBezTo>
                      <a:pt x="1240" y="3329"/>
                      <a:pt x="1000" y="3166"/>
                      <a:pt x="725" y="3156"/>
                    </a:cubicBezTo>
                    <a:cubicBezTo>
                      <a:pt x="724" y="3156"/>
                      <a:pt x="723" y="3156"/>
                      <a:pt x="722" y="3156"/>
                    </a:cubicBezTo>
                    <a:cubicBezTo>
                      <a:pt x="585" y="3156"/>
                      <a:pt x="469" y="3221"/>
                      <a:pt x="410" y="3338"/>
                    </a:cubicBezTo>
                    <a:cubicBezTo>
                      <a:pt x="384" y="3388"/>
                      <a:pt x="341" y="3472"/>
                      <a:pt x="290" y="3573"/>
                    </a:cubicBezTo>
                    <a:cubicBezTo>
                      <a:pt x="235" y="6823"/>
                      <a:pt x="136" y="11549"/>
                      <a:pt x="1" y="13714"/>
                    </a:cubicBezTo>
                    <a:lnTo>
                      <a:pt x="11084" y="13714"/>
                    </a:lnTo>
                    <a:cubicBezTo>
                      <a:pt x="10986" y="12155"/>
                      <a:pt x="10908" y="9488"/>
                      <a:pt x="10851" y="7023"/>
                    </a:cubicBezTo>
                    <a:cubicBezTo>
                      <a:pt x="10476" y="6035"/>
                      <a:pt x="10155" y="4934"/>
                      <a:pt x="9976" y="4284"/>
                    </a:cubicBezTo>
                    <a:cubicBezTo>
                      <a:pt x="9924" y="4095"/>
                      <a:pt x="9813" y="3926"/>
                      <a:pt x="9660" y="3800"/>
                    </a:cubicBezTo>
                    <a:cubicBezTo>
                      <a:pt x="9733" y="2871"/>
                      <a:pt x="9854" y="1837"/>
                      <a:pt x="9949" y="1095"/>
                    </a:cubicBezTo>
                    <a:cubicBezTo>
                      <a:pt x="8917" y="857"/>
                      <a:pt x="8034" y="695"/>
                      <a:pt x="7662" y="630"/>
                    </a:cubicBezTo>
                    <a:cubicBezTo>
                      <a:pt x="7330" y="901"/>
                      <a:pt x="6770" y="1192"/>
                      <a:pt x="5903" y="1192"/>
                    </a:cubicBezTo>
                    <a:cubicBezTo>
                      <a:pt x="5789" y="1192"/>
                      <a:pt x="5668" y="1187"/>
                      <a:pt x="5543" y="1176"/>
                    </a:cubicBezTo>
                    <a:cubicBezTo>
                      <a:pt x="4351" y="1071"/>
                      <a:pt x="3744" y="538"/>
                      <a:pt x="3457" y="155"/>
                    </a:cubicBezTo>
                    <a:cubicBezTo>
                      <a:pt x="3200" y="99"/>
                      <a:pt x="2645" y="1"/>
                      <a:pt x="195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5939;p68">
                <a:extLst>
                  <a:ext uri="{FF2B5EF4-FFF2-40B4-BE49-F238E27FC236}">
                    <a16:creationId xmlns:a16="http://schemas.microsoft.com/office/drawing/2014/main" id="{D5B36272-46D2-0C21-82FF-EDA0DBF38639}"/>
                  </a:ext>
                </a:extLst>
              </p:cNvPr>
              <p:cNvSpPr/>
              <p:nvPr/>
            </p:nvSpPr>
            <p:spPr>
              <a:xfrm>
                <a:off x="2073592" y="1822206"/>
                <a:ext cx="78891" cy="215262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5198" extrusionOk="0">
                    <a:moveTo>
                      <a:pt x="788" y="1"/>
                    </a:moveTo>
                    <a:cubicBezTo>
                      <a:pt x="666" y="1"/>
                      <a:pt x="541" y="4"/>
                      <a:pt x="412" y="11"/>
                    </a:cubicBezTo>
                    <a:cubicBezTo>
                      <a:pt x="176" y="24"/>
                      <a:pt x="0" y="237"/>
                      <a:pt x="31" y="470"/>
                    </a:cubicBezTo>
                    <a:cubicBezTo>
                      <a:pt x="189" y="1629"/>
                      <a:pt x="472" y="3908"/>
                      <a:pt x="472" y="5198"/>
                    </a:cubicBezTo>
                    <a:lnTo>
                      <a:pt x="1889" y="5198"/>
                    </a:lnTo>
                    <a:cubicBezTo>
                      <a:pt x="1889" y="5198"/>
                      <a:pt x="1904" y="2507"/>
                      <a:pt x="1511" y="36"/>
                    </a:cubicBezTo>
                    <a:cubicBezTo>
                      <a:pt x="1295" y="15"/>
                      <a:pt x="1051" y="1"/>
                      <a:pt x="7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5940;p68">
                <a:extLst>
                  <a:ext uri="{FF2B5EF4-FFF2-40B4-BE49-F238E27FC236}">
                    <a16:creationId xmlns:a16="http://schemas.microsoft.com/office/drawing/2014/main" id="{7854F07B-CACD-4FAE-EB46-0B9DB648F0E3}"/>
                  </a:ext>
                </a:extLst>
              </p:cNvPr>
              <p:cNvSpPr/>
              <p:nvPr/>
            </p:nvSpPr>
            <p:spPr>
              <a:xfrm>
                <a:off x="2358020" y="1853266"/>
                <a:ext cx="73424" cy="184203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4448" extrusionOk="0">
                    <a:moveTo>
                      <a:pt x="289" y="0"/>
                    </a:moveTo>
                    <a:cubicBezTo>
                      <a:pt x="1" y="2248"/>
                      <a:pt x="13" y="4448"/>
                      <a:pt x="13" y="4448"/>
                    </a:cubicBezTo>
                    <a:lnTo>
                      <a:pt x="1430" y="4448"/>
                    </a:lnTo>
                    <a:cubicBezTo>
                      <a:pt x="1430" y="3457"/>
                      <a:pt x="1598" y="1881"/>
                      <a:pt x="1746" y="679"/>
                    </a:cubicBezTo>
                    <a:cubicBezTo>
                      <a:pt x="1773" y="471"/>
                      <a:pt x="1634" y="279"/>
                      <a:pt x="1429" y="234"/>
                    </a:cubicBezTo>
                    <a:cubicBezTo>
                      <a:pt x="998" y="140"/>
                      <a:pt x="607" y="61"/>
                      <a:pt x="2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5941;p68">
                <a:extLst>
                  <a:ext uri="{FF2B5EF4-FFF2-40B4-BE49-F238E27FC236}">
                    <a16:creationId xmlns:a16="http://schemas.microsoft.com/office/drawing/2014/main" id="{94915B20-0FBE-1F02-74A7-F791DBF4F290}"/>
                  </a:ext>
                </a:extLst>
              </p:cNvPr>
              <p:cNvSpPr/>
              <p:nvPr/>
            </p:nvSpPr>
            <p:spPr>
              <a:xfrm>
                <a:off x="2123827" y="1822785"/>
                <a:ext cx="22239" cy="84233"/>
              </a:xfrm>
              <a:custGeom>
                <a:avLst/>
                <a:gdLst/>
                <a:ahLst/>
                <a:cxnLst/>
                <a:rect l="l" t="t" r="r" b="b"/>
                <a:pathLst>
                  <a:path w="537" h="2034" extrusionOk="0">
                    <a:moveTo>
                      <a:pt x="2" y="0"/>
                    </a:moveTo>
                    <a:lnTo>
                      <a:pt x="2" y="0"/>
                    </a:lnTo>
                    <a:cubicBezTo>
                      <a:pt x="1" y="572"/>
                      <a:pt x="86" y="1435"/>
                      <a:pt x="537" y="2034"/>
                    </a:cubicBezTo>
                    <a:cubicBezTo>
                      <a:pt x="482" y="1385"/>
                      <a:pt x="406" y="696"/>
                      <a:pt x="298" y="22"/>
                    </a:cubicBezTo>
                    <a:cubicBezTo>
                      <a:pt x="205" y="12"/>
                      <a:pt x="105" y="5"/>
                      <a:pt x="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5942;p68">
                <a:extLst>
                  <a:ext uri="{FF2B5EF4-FFF2-40B4-BE49-F238E27FC236}">
                    <a16:creationId xmlns:a16="http://schemas.microsoft.com/office/drawing/2014/main" id="{05200823-F1C9-7B58-2D14-E7D30A999805}"/>
                  </a:ext>
                </a:extLst>
              </p:cNvPr>
              <p:cNvSpPr/>
              <p:nvPr/>
            </p:nvSpPr>
            <p:spPr>
              <a:xfrm>
                <a:off x="2362534" y="1853266"/>
                <a:ext cx="37271" cy="77027"/>
              </a:xfrm>
              <a:custGeom>
                <a:avLst/>
                <a:gdLst/>
                <a:ahLst/>
                <a:cxnLst/>
                <a:rect l="l" t="t" r="r" b="b"/>
                <a:pathLst>
                  <a:path w="900" h="1860" extrusionOk="0">
                    <a:moveTo>
                      <a:pt x="180" y="0"/>
                    </a:moveTo>
                    <a:cubicBezTo>
                      <a:pt x="98" y="641"/>
                      <a:pt x="40" y="1276"/>
                      <a:pt x="0" y="1859"/>
                    </a:cubicBezTo>
                    <a:cubicBezTo>
                      <a:pt x="385" y="1488"/>
                      <a:pt x="690" y="911"/>
                      <a:pt x="900" y="144"/>
                    </a:cubicBezTo>
                    <a:cubicBezTo>
                      <a:pt x="635" y="89"/>
                      <a:pt x="390" y="40"/>
                      <a:pt x="1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5943;p68">
                <a:extLst>
                  <a:ext uri="{FF2B5EF4-FFF2-40B4-BE49-F238E27FC236}">
                    <a16:creationId xmlns:a16="http://schemas.microsoft.com/office/drawing/2014/main" id="{DCB6721E-61CD-59C0-2042-DF3073159775}"/>
                  </a:ext>
                </a:extLst>
              </p:cNvPr>
              <p:cNvSpPr/>
              <p:nvPr/>
            </p:nvSpPr>
            <p:spPr>
              <a:xfrm>
                <a:off x="1946329" y="2863550"/>
                <a:ext cx="262679" cy="414995"/>
              </a:xfrm>
              <a:custGeom>
                <a:avLst/>
                <a:gdLst/>
                <a:ahLst/>
                <a:cxnLst/>
                <a:rect l="l" t="t" r="r" b="b"/>
                <a:pathLst>
                  <a:path w="6343" h="10021" extrusionOk="0">
                    <a:moveTo>
                      <a:pt x="535" y="1"/>
                    </a:moveTo>
                    <a:lnTo>
                      <a:pt x="535" y="1"/>
                    </a:lnTo>
                    <a:cubicBezTo>
                      <a:pt x="593" y="1540"/>
                      <a:pt x="701" y="3255"/>
                      <a:pt x="835" y="5043"/>
                    </a:cubicBezTo>
                    <a:cubicBezTo>
                      <a:pt x="835" y="5043"/>
                      <a:pt x="0" y="5752"/>
                      <a:pt x="595" y="7832"/>
                    </a:cubicBezTo>
                    <a:cubicBezTo>
                      <a:pt x="1017" y="9310"/>
                      <a:pt x="2411" y="10021"/>
                      <a:pt x="3617" y="10021"/>
                    </a:cubicBezTo>
                    <a:cubicBezTo>
                      <a:pt x="3737" y="10021"/>
                      <a:pt x="3855" y="10014"/>
                      <a:pt x="3971" y="10000"/>
                    </a:cubicBezTo>
                    <a:cubicBezTo>
                      <a:pt x="5240" y="9845"/>
                      <a:pt x="6325" y="8637"/>
                      <a:pt x="6325" y="7027"/>
                    </a:cubicBezTo>
                    <a:cubicBezTo>
                      <a:pt x="6325" y="5424"/>
                      <a:pt x="6333" y="2837"/>
                      <a:pt x="6343" y="675"/>
                    </a:cubicBezTo>
                    <a:cubicBezTo>
                      <a:pt x="4158" y="591"/>
                      <a:pt x="2064" y="283"/>
                      <a:pt x="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5944;p68">
                <a:extLst>
                  <a:ext uri="{FF2B5EF4-FFF2-40B4-BE49-F238E27FC236}">
                    <a16:creationId xmlns:a16="http://schemas.microsoft.com/office/drawing/2014/main" id="{C642AA43-8EA1-4B95-4A98-21BE68D385CF}"/>
                  </a:ext>
                </a:extLst>
              </p:cNvPr>
              <p:cNvSpPr/>
              <p:nvPr/>
            </p:nvSpPr>
            <p:spPr>
              <a:xfrm>
                <a:off x="1968444" y="2863550"/>
                <a:ext cx="240565" cy="59096"/>
              </a:xfrm>
              <a:custGeom>
                <a:avLst/>
                <a:gdLst/>
                <a:ahLst/>
                <a:cxnLst/>
                <a:rect l="l" t="t" r="r" b="b"/>
                <a:pathLst>
                  <a:path w="5809" h="142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" y="367"/>
                      <a:pt x="31" y="745"/>
                      <a:pt x="51" y="1130"/>
                    </a:cubicBezTo>
                    <a:cubicBezTo>
                      <a:pt x="846" y="1227"/>
                      <a:pt x="2687" y="1426"/>
                      <a:pt x="4346" y="1426"/>
                    </a:cubicBezTo>
                    <a:cubicBezTo>
                      <a:pt x="4863" y="1426"/>
                      <a:pt x="5362" y="1407"/>
                      <a:pt x="5806" y="1359"/>
                    </a:cubicBezTo>
                    <a:cubicBezTo>
                      <a:pt x="5807" y="1128"/>
                      <a:pt x="5808" y="898"/>
                      <a:pt x="5809" y="675"/>
                    </a:cubicBezTo>
                    <a:cubicBezTo>
                      <a:pt x="3624" y="591"/>
                      <a:pt x="1530" y="283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5945;p68">
                <a:extLst>
                  <a:ext uri="{FF2B5EF4-FFF2-40B4-BE49-F238E27FC236}">
                    <a16:creationId xmlns:a16="http://schemas.microsoft.com/office/drawing/2014/main" id="{198703B6-4446-B536-1412-50F3D775C1B0}"/>
                  </a:ext>
                </a:extLst>
              </p:cNvPr>
              <p:cNvSpPr/>
              <p:nvPr/>
            </p:nvSpPr>
            <p:spPr>
              <a:xfrm>
                <a:off x="1946329" y="2995535"/>
                <a:ext cx="262224" cy="283013"/>
              </a:xfrm>
              <a:custGeom>
                <a:avLst/>
                <a:gdLst/>
                <a:ahLst/>
                <a:cxnLst/>
                <a:rect l="l" t="t" r="r" b="b"/>
                <a:pathLst>
                  <a:path w="6332" h="6834" extrusionOk="0">
                    <a:moveTo>
                      <a:pt x="704" y="1"/>
                    </a:moveTo>
                    <a:lnTo>
                      <a:pt x="704" y="1"/>
                    </a:lnTo>
                    <a:cubicBezTo>
                      <a:pt x="744" y="607"/>
                      <a:pt x="788" y="1226"/>
                      <a:pt x="835" y="1856"/>
                    </a:cubicBezTo>
                    <a:cubicBezTo>
                      <a:pt x="835" y="1856"/>
                      <a:pt x="0" y="2565"/>
                      <a:pt x="595" y="4645"/>
                    </a:cubicBezTo>
                    <a:cubicBezTo>
                      <a:pt x="1017" y="6123"/>
                      <a:pt x="2411" y="6834"/>
                      <a:pt x="3617" y="6834"/>
                    </a:cubicBezTo>
                    <a:cubicBezTo>
                      <a:pt x="3737" y="6834"/>
                      <a:pt x="3855" y="6827"/>
                      <a:pt x="3971" y="6813"/>
                    </a:cubicBezTo>
                    <a:cubicBezTo>
                      <a:pt x="5240" y="6658"/>
                      <a:pt x="6325" y="5450"/>
                      <a:pt x="6325" y="3840"/>
                    </a:cubicBezTo>
                    <a:cubicBezTo>
                      <a:pt x="6325" y="2959"/>
                      <a:pt x="6327" y="1779"/>
                      <a:pt x="6332" y="537"/>
                    </a:cubicBezTo>
                    <a:lnTo>
                      <a:pt x="6332" y="537"/>
                    </a:lnTo>
                    <a:cubicBezTo>
                      <a:pt x="6221" y="538"/>
                      <a:pt x="6089" y="539"/>
                      <a:pt x="5937" y="539"/>
                    </a:cubicBezTo>
                    <a:cubicBezTo>
                      <a:pt x="4785" y="539"/>
                      <a:pt x="2543" y="471"/>
                      <a:pt x="70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5946;p68">
                <a:extLst>
                  <a:ext uri="{FF2B5EF4-FFF2-40B4-BE49-F238E27FC236}">
                    <a16:creationId xmlns:a16="http://schemas.microsoft.com/office/drawing/2014/main" id="{B2CD5219-233B-619A-FB1B-1D91F435FE4A}"/>
                  </a:ext>
                </a:extLst>
              </p:cNvPr>
              <p:cNvSpPr/>
              <p:nvPr/>
            </p:nvSpPr>
            <p:spPr>
              <a:xfrm>
                <a:off x="1945501" y="3007048"/>
                <a:ext cx="265992" cy="274523"/>
              </a:xfrm>
              <a:custGeom>
                <a:avLst/>
                <a:gdLst/>
                <a:ahLst/>
                <a:cxnLst/>
                <a:rect l="l" t="t" r="r" b="b"/>
                <a:pathLst>
                  <a:path w="6423" h="6629" extrusionOk="0">
                    <a:moveTo>
                      <a:pt x="755" y="1"/>
                    </a:moveTo>
                    <a:cubicBezTo>
                      <a:pt x="710" y="1"/>
                      <a:pt x="674" y="39"/>
                      <a:pt x="677" y="86"/>
                    </a:cubicBezTo>
                    <a:cubicBezTo>
                      <a:pt x="708" y="553"/>
                      <a:pt x="743" y="1039"/>
                      <a:pt x="781" y="1550"/>
                    </a:cubicBezTo>
                    <a:cubicBezTo>
                      <a:pt x="635" y="1698"/>
                      <a:pt x="0" y="2476"/>
                      <a:pt x="546" y="4387"/>
                    </a:cubicBezTo>
                    <a:cubicBezTo>
                      <a:pt x="977" y="5893"/>
                      <a:pt x="2387" y="6628"/>
                      <a:pt x="3633" y="6628"/>
                    </a:cubicBezTo>
                    <a:cubicBezTo>
                      <a:pt x="3757" y="6628"/>
                      <a:pt x="3880" y="6620"/>
                      <a:pt x="3999" y="6605"/>
                    </a:cubicBezTo>
                    <a:cubicBezTo>
                      <a:pt x="5377" y="6438"/>
                      <a:pt x="6416" y="5129"/>
                      <a:pt x="6416" y="3562"/>
                    </a:cubicBezTo>
                    <a:cubicBezTo>
                      <a:pt x="6416" y="2711"/>
                      <a:pt x="6419" y="1596"/>
                      <a:pt x="6422" y="445"/>
                    </a:cubicBezTo>
                    <a:cubicBezTo>
                      <a:pt x="6422" y="401"/>
                      <a:pt x="6386" y="365"/>
                      <a:pt x="6341" y="365"/>
                    </a:cubicBezTo>
                    <a:cubicBezTo>
                      <a:pt x="6339" y="365"/>
                      <a:pt x="6337" y="365"/>
                      <a:pt x="6336" y="365"/>
                    </a:cubicBezTo>
                    <a:cubicBezTo>
                      <a:pt x="5914" y="394"/>
                      <a:pt x="5494" y="406"/>
                      <a:pt x="5084" y="406"/>
                    </a:cubicBezTo>
                    <a:cubicBezTo>
                      <a:pt x="3351" y="406"/>
                      <a:pt x="1773" y="184"/>
                      <a:pt x="770" y="2"/>
                    </a:cubicBezTo>
                    <a:cubicBezTo>
                      <a:pt x="765" y="1"/>
                      <a:pt x="760" y="1"/>
                      <a:pt x="7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5947;p68">
                <a:extLst>
                  <a:ext uri="{FF2B5EF4-FFF2-40B4-BE49-F238E27FC236}">
                    <a16:creationId xmlns:a16="http://schemas.microsoft.com/office/drawing/2014/main" id="{800EE258-3B46-E2A8-306F-09F1978797F1}"/>
                  </a:ext>
                </a:extLst>
              </p:cNvPr>
              <p:cNvSpPr/>
              <p:nvPr/>
            </p:nvSpPr>
            <p:spPr>
              <a:xfrm>
                <a:off x="1954777" y="3071198"/>
                <a:ext cx="35035" cy="101461"/>
              </a:xfrm>
              <a:custGeom>
                <a:avLst/>
                <a:gdLst/>
                <a:ahLst/>
                <a:cxnLst/>
                <a:rect l="l" t="t" r="r" b="b"/>
                <a:pathLst>
                  <a:path w="846" h="2450" extrusionOk="0">
                    <a:moveTo>
                      <a:pt x="557" y="1"/>
                    </a:moveTo>
                    <a:cubicBezTo>
                      <a:pt x="439" y="121"/>
                      <a:pt x="1" y="655"/>
                      <a:pt x="128" y="1868"/>
                    </a:cubicBezTo>
                    <a:cubicBezTo>
                      <a:pt x="128" y="1301"/>
                      <a:pt x="360" y="709"/>
                      <a:pt x="360" y="709"/>
                    </a:cubicBezTo>
                    <a:cubicBezTo>
                      <a:pt x="396" y="1071"/>
                      <a:pt x="845" y="2449"/>
                      <a:pt x="845" y="2449"/>
                    </a:cubicBezTo>
                    <a:cubicBezTo>
                      <a:pt x="650" y="1532"/>
                      <a:pt x="557" y="1"/>
                      <a:pt x="5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5948;p68">
                <a:extLst>
                  <a:ext uri="{FF2B5EF4-FFF2-40B4-BE49-F238E27FC236}">
                    <a16:creationId xmlns:a16="http://schemas.microsoft.com/office/drawing/2014/main" id="{B96A8FC8-AD81-9310-B226-47445884D4EF}"/>
                  </a:ext>
                </a:extLst>
              </p:cNvPr>
              <p:cNvSpPr/>
              <p:nvPr/>
            </p:nvSpPr>
            <p:spPr>
              <a:xfrm>
                <a:off x="2326131" y="2859201"/>
                <a:ext cx="242719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1444" extrusionOk="0">
                    <a:moveTo>
                      <a:pt x="5761" y="1"/>
                    </a:moveTo>
                    <a:cubicBezTo>
                      <a:pt x="4334" y="282"/>
                      <a:pt x="2240" y="625"/>
                      <a:pt x="1" y="752"/>
                    </a:cubicBezTo>
                    <a:cubicBezTo>
                      <a:pt x="38" y="976"/>
                      <a:pt x="75" y="1207"/>
                      <a:pt x="113" y="1443"/>
                    </a:cubicBezTo>
                    <a:cubicBezTo>
                      <a:pt x="169" y="1444"/>
                      <a:pt x="228" y="1444"/>
                      <a:pt x="290" y="1444"/>
                    </a:cubicBezTo>
                    <a:cubicBezTo>
                      <a:pt x="1420" y="1444"/>
                      <a:pt x="3703" y="1383"/>
                      <a:pt x="5860" y="957"/>
                    </a:cubicBezTo>
                    <a:cubicBezTo>
                      <a:pt x="5828" y="631"/>
                      <a:pt x="5795" y="312"/>
                      <a:pt x="57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5949;p68">
                <a:extLst>
                  <a:ext uri="{FF2B5EF4-FFF2-40B4-BE49-F238E27FC236}">
                    <a16:creationId xmlns:a16="http://schemas.microsoft.com/office/drawing/2014/main" id="{4B8D5534-7FDE-BA3B-43E4-AD2E141CE2F9}"/>
                  </a:ext>
                </a:extLst>
              </p:cNvPr>
              <p:cNvSpPr/>
              <p:nvPr/>
            </p:nvSpPr>
            <p:spPr>
              <a:xfrm>
                <a:off x="2615570" y="2707338"/>
                <a:ext cx="127675" cy="174637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4217" extrusionOk="0">
                    <a:moveTo>
                      <a:pt x="2980" y="1"/>
                    </a:moveTo>
                    <a:lnTo>
                      <a:pt x="1495" y="257"/>
                    </a:lnTo>
                    <a:cubicBezTo>
                      <a:pt x="1495" y="257"/>
                      <a:pt x="712" y="1276"/>
                      <a:pt x="428" y="2259"/>
                    </a:cubicBezTo>
                    <a:cubicBezTo>
                      <a:pt x="47" y="3581"/>
                      <a:pt x="0" y="4096"/>
                      <a:pt x="293" y="4203"/>
                    </a:cubicBezTo>
                    <a:cubicBezTo>
                      <a:pt x="317" y="4212"/>
                      <a:pt x="345" y="4216"/>
                      <a:pt x="375" y="4216"/>
                    </a:cubicBezTo>
                    <a:cubicBezTo>
                      <a:pt x="710" y="4216"/>
                      <a:pt x="1382" y="3677"/>
                      <a:pt x="1752" y="2680"/>
                    </a:cubicBezTo>
                    <a:cubicBezTo>
                      <a:pt x="1752" y="2680"/>
                      <a:pt x="3083" y="2115"/>
                      <a:pt x="29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5950;p68">
                <a:extLst>
                  <a:ext uri="{FF2B5EF4-FFF2-40B4-BE49-F238E27FC236}">
                    <a16:creationId xmlns:a16="http://schemas.microsoft.com/office/drawing/2014/main" id="{C4E03880-7E6C-A580-BA8B-D392719D7DD3}"/>
                  </a:ext>
                </a:extLst>
              </p:cNvPr>
              <p:cNvSpPr/>
              <p:nvPr/>
            </p:nvSpPr>
            <p:spPr>
              <a:xfrm>
                <a:off x="2622030" y="2797164"/>
                <a:ext cx="91853" cy="84813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2048" extrusionOk="0">
                    <a:moveTo>
                      <a:pt x="660" y="0"/>
                    </a:moveTo>
                    <a:cubicBezTo>
                      <a:pt x="660" y="0"/>
                      <a:pt x="638" y="733"/>
                      <a:pt x="660" y="877"/>
                    </a:cubicBezTo>
                    <a:cubicBezTo>
                      <a:pt x="660" y="877"/>
                      <a:pt x="262" y="1302"/>
                      <a:pt x="1" y="1913"/>
                    </a:cubicBezTo>
                    <a:cubicBezTo>
                      <a:pt x="32" y="1972"/>
                      <a:pt x="77" y="2012"/>
                      <a:pt x="137" y="2034"/>
                    </a:cubicBezTo>
                    <a:cubicBezTo>
                      <a:pt x="161" y="2043"/>
                      <a:pt x="189" y="2047"/>
                      <a:pt x="219" y="2047"/>
                    </a:cubicBezTo>
                    <a:cubicBezTo>
                      <a:pt x="554" y="2047"/>
                      <a:pt x="1226" y="1508"/>
                      <a:pt x="1596" y="511"/>
                    </a:cubicBezTo>
                    <a:cubicBezTo>
                      <a:pt x="1596" y="511"/>
                      <a:pt x="1908" y="377"/>
                      <a:pt x="221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5951;p68">
                <a:extLst>
                  <a:ext uri="{FF2B5EF4-FFF2-40B4-BE49-F238E27FC236}">
                    <a16:creationId xmlns:a16="http://schemas.microsoft.com/office/drawing/2014/main" id="{EB775905-CC96-CF64-918B-241D18A38570}"/>
                  </a:ext>
                </a:extLst>
              </p:cNvPr>
              <p:cNvSpPr/>
              <p:nvPr/>
            </p:nvSpPr>
            <p:spPr>
              <a:xfrm>
                <a:off x="2245955" y="4068892"/>
                <a:ext cx="382734" cy="36112"/>
              </a:xfrm>
              <a:custGeom>
                <a:avLst/>
                <a:gdLst/>
                <a:ahLst/>
                <a:cxnLst/>
                <a:rect l="l" t="t" r="r" b="b"/>
                <a:pathLst>
                  <a:path w="9242" h="872" extrusionOk="0">
                    <a:moveTo>
                      <a:pt x="9241" y="1"/>
                    </a:moveTo>
                    <a:cubicBezTo>
                      <a:pt x="8980" y="35"/>
                      <a:pt x="6842" y="305"/>
                      <a:pt x="4245" y="305"/>
                    </a:cubicBezTo>
                    <a:cubicBezTo>
                      <a:pt x="2887" y="305"/>
                      <a:pt x="1405" y="229"/>
                      <a:pt x="0" y="9"/>
                    </a:cubicBezTo>
                    <a:lnTo>
                      <a:pt x="0" y="9"/>
                    </a:lnTo>
                    <a:cubicBezTo>
                      <a:pt x="7" y="144"/>
                      <a:pt x="29" y="300"/>
                      <a:pt x="47" y="412"/>
                    </a:cubicBezTo>
                    <a:cubicBezTo>
                      <a:pt x="60" y="501"/>
                      <a:pt x="130" y="569"/>
                      <a:pt x="220" y="580"/>
                    </a:cubicBezTo>
                    <a:cubicBezTo>
                      <a:pt x="757" y="648"/>
                      <a:pt x="2659" y="871"/>
                      <a:pt x="4275" y="871"/>
                    </a:cubicBezTo>
                    <a:cubicBezTo>
                      <a:pt x="6482" y="871"/>
                      <a:pt x="8450" y="649"/>
                      <a:pt x="8981" y="583"/>
                    </a:cubicBezTo>
                    <a:cubicBezTo>
                      <a:pt x="9066" y="573"/>
                      <a:pt x="9134" y="511"/>
                      <a:pt x="9153" y="428"/>
                    </a:cubicBezTo>
                    <a:cubicBezTo>
                      <a:pt x="9183" y="293"/>
                      <a:pt x="9226" y="98"/>
                      <a:pt x="92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5952;p68">
                <a:extLst>
                  <a:ext uri="{FF2B5EF4-FFF2-40B4-BE49-F238E27FC236}">
                    <a16:creationId xmlns:a16="http://schemas.microsoft.com/office/drawing/2014/main" id="{CD8AFF27-98B1-F037-3AAE-6E97636B9015}"/>
                  </a:ext>
                </a:extLst>
              </p:cNvPr>
              <p:cNvSpPr/>
              <p:nvPr/>
            </p:nvSpPr>
            <p:spPr>
              <a:xfrm>
                <a:off x="2265295" y="3964985"/>
                <a:ext cx="103407" cy="100591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2429" extrusionOk="0">
                    <a:moveTo>
                      <a:pt x="2349" y="1"/>
                    </a:moveTo>
                    <a:cubicBezTo>
                      <a:pt x="1951" y="1"/>
                      <a:pt x="418" y="892"/>
                      <a:pt x="263" y="1258"/>
                    </a:cubicBezTo>
                    <a:cubicBezTo>
                      <a:pt x="93" y="1660"/>
                      <a:pt x="0" y="2248"/>
                      <a:pt x="263" y="2341"/>
                    </a:cubicBezTo>
                    <a:cubicBezTo>
                      <a:pt x="408" y="2392"/>
                      <a:pt x="613" y="2429"/>
                      <a:pt x="776" y="2429"/>
                    </a:cubicBezTo>
                    <a:cubicBezTo>
                      <a:pt x="911" y="2429"/>
                      <a:pt x="1017" y="2404"/>
                      <a:pt x="1038" y="2341"/>
                    </a:cubicBezTo>
                    <a:cubicBezTo>
                      <a:pt x="1084" y="2201"/>
                      <a:pt x="976" y="1562"/>
                      <a:pt x="1301" y="1185"/>
                    </a:cubicBezTo>
                    <a:cubicBezTo>
                      <a:pt x="1626" y="808"/>
                      <a:pt x="2497" y="119"/>
                      <a:pt x="2433" y="30"/>
                    </a:cubicBezTo>
                    <a:cubicBezTo>
                      <a:pt x="2419" y="10"/>
                      <a:pt x="2390" y="1"/>
                      <a:pt x="23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5953;p68">
                <a:extLst>
                  <a:ext uri="{FF2B5EF4-FFF2-40B4-BE49-F238E27FC236}">
                    <a16:creationId xmlns:a16="http://schemas.microsoft.com/office/drawing/2014/main" id="{EBFFDEAD-BCF0-9982-B3C4-14E8F3D50305}"/>
                  </a:ext>
                </a:extLst>
              </p:cNvPr>
              <p:cNvSpPr/>
              <p:nvPr/>
            </p:nvSpPr>
            <p:spPr>
              <a:xfrm>
                <a:off x="2288114" y="2960872"/>
                <a:ext cx="261271" cy="747868"/>
              </a:xfrm>
              <a:custGeom>
                <a:avLst/>
                <a:gdLst/>
                <a:ahLst/>
                <a:cxnLst/>
                <a:rect l="l" t="t" r="r" b="b"/>
                <a:pathLst>
                  <a:path w="6309" h="18059" extrusionOk="0">
                    <a:moveTo>
                      <a:pt x="6309" y="0"/>
                    </a:moveTo>
                    <a:cubicBezTo>
                      <a:pt x="6309" y="0"/>
                      <a:pt x="3956" y="1456"/>
                      <a:pt x="1818" y="7650"/>
                    </a:cubicBezTo>
                    <a:cubicBezTo>
                      <a:pt x="66" y="12729"/>
                      <a:pt x="1" y="18058"/>
                      <a:pt x="1876" y="18058"/>
                    </a:cubicBezTo>
                    <a:cubicBezTo>
                      <a:pt x="2288" y="18058"/>
                      <a:pt x="2792" y="17802"/>
                      <a:pt x="3393" y="17230"/>
                    </a:cubicBezTo>
                    <a:lnTo>
                      <a:pt x="4544" y="17230"/>
                    </a:lnTo>
                    <a:lnTo>
                      <a:pt x="4544" y="15509"/>
                    </a:lnTo>
                    <a:lnTo>
                      <a:pt x="3330" y="15509"/>
                    </a:lnTo>
                    <a:cubicBezTo>
                      <a:pt x="3330" y="15509"/>
                      <a:pt x="2738" y="16817"/>
                      <a:pt x="2217" y="16817"/>
                    </a:cubicBezTo>
                    <a:cubicBezTo>
                      <a:pt x="2140" y="16817"/>
                      <a:pt x="2065" y="16788"/>
                      <a:pt x="1994" y="16723"/>
                    </a:cubicBezTo>
                    <a:cubicBezTo>
                      <a:pt x="1394" y="16179"/>
                      <a:pt x="2531" y="10437"/>
                      <a:pt x="6309" y="6477"/>
                    </a:cubicBezTo>
                    <a:lnTo>
                      <a:pt x="630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5954;p68">
                <a:extLst>
                  <a:ext uri="{FF2B5EF4-FFF2-40B4-BE49-F238E27FC236}">
                    <a16:creationId xmlns:a16="http://schemas.microsoft.com/office/drawing/2014/main" id="{27CC159C-8FB5-BB18-4D83-5814695624A6}"/>
                  </a:ext>
                </a:extLst>
              </p:cNvPr>
              <p:cNvSpPr/>
              <p:nvPr/>
            </p:nvSpPr>
            <p:spPr>
              <a:xfrm>
                <a:off x="2325883" y="3581827"/>
                <a:ext cx="150452" cy="121504"/>
              </a:xfrm>
              <a:custGeom>
                <a:avLst/>
                <a:gdLst/>
                <a:ahLst/>
                <a:cxnLst/>
                <a:rect l="l" t="t" r="r" b="b"/>
                <a:pathLst>
                  <a:path w="3633" h="2934" extrusionOk="0">
                    <a:moveTo>
                      <a:pt x="1041" y="1"/>
                    </a:moveTo>
                    <a:lnTo>
                      <a:pt x="1040" y="1"/>
                    </a:lnTo>
                    <a:cubicBezTo>
                      <a:pt x="1040" y="1"/>
                      <a:pt x="1" y="2934"/>
                      <a:pt x="1301" y="2934"/>
                    </a:cubicBezTo>
                    <a:cubicBezTo>
                      <a:pt x="1387" y="2934"/>
                      <a:pt x="1483" y="2921"/>
                      <a:pt x="1591" y="2893"/>
                    </a:cubicBezTo>
                    <a:cubicBezTo>
                      <a:pt x="1860" y="2760"/>
                      <a:pt x="2156" y="2545"/>
                      <a:pt x="2481" y="2236"/>
                    </a:cubicBezTo>
                    <a:lnTo>
                      <a:pt x="3632" y="2236"/>
                    </a:lnTo>
                    <a:lnTo>
                      <a:pt x="3632" y="515"/>
                    </a:lnTo>
                    <a:lnTo>
                      <a:pt x="2418" y="515"/>
                    </a:lnTo>
                    <a:cubicBezTo>
                      <a:pt x="2418" y="515"/>
                      <a:pt x="1826" y="1823"/>
                      <a:pt x="1305" y="1823"/>
                    </a:cubicBezTo>
                    <a:cubicBezTo>
                      <a:pt x="1228" y="1823"/>
                      <a:pt x="1153" y="1794"/>
                      <a:pt x="1082" y="1729"/>
                    </a:cubicBezTo>
                    <a:cubicBezTo>
                      <a:pt x="900" y="1565"/>
                      <a:pt x="879" y="923"/>
                      <a:pt x="104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5955;p68">
                <a:extLst>
                  <a:ext uri="{FF2B5EF4-FFF2-40B4-BE49-F238E27FC236}">
                    <a16:creationId xmlns:a16="http://schemas.microsoft.com/office/drawing/2014/main" id="{5CAF96F6-EE46-BA17-2531-4F79F8A0EAC3}"/>
                  </a:ext>
                </a:extLst>
              </p:cNvPr>
              <p:cNvSpPr/>
              <p:nvPr/>
            </p:nvSpPr>
            <p:spPr>
              <a:xfrm>
                <a:off x="2396162" y="2960872"/>
                <a:ext cx="153226" cy="521756"/>
              </a:xfrm>
              <a:custGeom>
                <a:avLst/>
                <a:gdLst/>
                <a:ahLst/>
                <a:cxnLst/>
                <a:rect l="l" t="t" r="r" b="b"/>
                <a:pathLst>
                  <a:path w="3700" h="12599" extrusionOk="0">
                    <a:moveTo>
                      <a:pt x="3700" y="0"/>
                    </a:moveTo>
                    <a:cubicBezTo>
                      <a:pt x="3700" y="0"/>
                      <a:pt x="2970" y="453"/>
                      <a:pt x="1955" y="1921"/>
                    </a:cubicBezTo>
                    <a:cubicBezTo>
                      <a:pt x="1179" y="3562"/>
                      <a:pt x="137" y="6818"/>
                      <a:pt x="0" y="12599"/>
                    </a:cubicBezTo>
                    <a:cubicBezTo>
                      <a:pt x="699" y="10657"/>
                      <a:pt x="1898" y="8365"/>
                      <a:pt x="3700" y="6477"/>
                    </a:cubicBezTo>
                    <a:lnTo>
                      <a:pt x="370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5956;p68">
                <a:extLst>
                  <a:ext uri="{FF2B5EF4-FFF2-40B4-BE49-F238E27FC236}">
                    <a16:creationId xmlns:a16="http://schemas.microsoft.com/office/drawing/2014/main" id="{D7F76E4D-1630-787A-C153-066E78B89856}"/>
                  </a:ext>
                </a:extLst>
              </p:cNvPr>
              <p:cNvSpPr/>
              <p:nvPr/>
            </p:nvSpPr>
            <p:spPr>
              <a:xfrm>
                <a:off x="2590018" y="3422923"/>
                <a:ext cx="536913" cy="317924"/>
              </a:xfrm>
              <a:custGeom>
                <a:avLst/>
                <a:gdLst/>
                <a:ahLst/>
                <a:cxnLst/>
                <a:rect l="l" t="t" r="r" b="b"/>
                <a:pathLst>
                  <a:path w="12965" h="7677" extrusionOk="0">
                    <a:moveTo>
                      <a:pt x="12582" y="0"/>
                    </a:moveTo>
                    <a:lnTo>
                      <a:pt x="162" y="1585"/>
                    </a:lnTo>
                    <a:cubicBezTo>
                      <a:pt x="162" y="1585"/>
                      <a:pt x="1" y="3662"/>
                      <a:pt x="60" y="6140"/>
                    </a:cubicBezTo>
                    <a:cubicBezTo>
                      <a:pt x="63" y="6274"/>
                      <a:pt x="134" y="6399"/>
                      <a:pt x="248" y="6472"/>
                    </a:cubicBezTo>
                    <a:cubicBezTo>
                      <a:pt x="666" y="6735"/>
                      <a:pt x="1707" y="7368"/>
                      <a:pt x="2363" y="7562"/>
                    </a:cubicBezTo>
                    <a:cubicBezTo>
                      <a:pt x="2576" y="7626"/>
                      <a:pt x="3083" y="7677"/>
                      <a:pt x="3793" y="7677"/>
                    </a:cubicBezTo>
                    <a:cubicBezTo>
                      <a:pt x="5681" y="7677"/>
                      <a:pt x="9003" y="7315"/>
                      <a:pt x="12055" y="5861"/>
                    </a:cubicBezTo>
                    <a:cubicBezTo>
                      <a:pt x="12617" y="5593"/>
                      <a:pt x="12964" y="5015"/>
                      <a:pt x="12957" y="4392"/>
                    </a:cubicBezTo>
                    <a:cubicBezTo>
                      <a:pt x="12944" y="3294"/>
                      <a:pt x="12874" y="1492"/>
                      <a:pt x="125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5957;p68">
                <a:extLst>
                  <a:ext uri="{FF2B5EF4-FFF2-40B4-BE49-F238E27FC236}">
                    <a16:creationId xmlns:a16="http://schemas.microsoft.com/office/drawing/2014/main" id="{93B53037-A9C1-8489-0640-D187ACA1FBF0}"/>
                  </a:ext>
                </a:extLst>
              </p:cNvPr>
              <p:cNvSpPr/>
              <p:nvPr/>
            </p:nvSpPr>
            <p:spPr>
              <a:xfrm>
                <a:off x="2590018" y="3475394"/>
                <a:ext cx="120303" cy="260733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6296" extrusionOk="0">
                    <a:moveTo>
                      <a:pt x="2647" y="1"/>
                    </a:moveTo>
                    <a:lnTo>
                      <a:pt x="162" y="318"/>
                    </a:lnTo>
                    <a:cubicBezTo>
                      <a:pt x="162" y="318"/>
                      <a:pt x="1" y="2395"/>
                      <a:pt x="60" y="4873"/>
                    </a:cubicBezTo>
                    <a:cubicBezTo>
                      <a:pt x="63" y="5007"/>
                      <a:pt x="134" y="5132"/>
                      <a:pt x="248" y="5205"/>
                    </a:cubicBezTo>
                    <a:cubicBezTo>
                      <a:pt x="666" y="5468"/>
                      <a:pt x="1707" y="6101"/>
                      <a:pt x="2363" y="6295"/>
                    </a:cubicBezTo>
                    <a:cubicBezTo>
                      <a:pt x="2904" y="6216"/>
                      <a:pt x="2488" y="3541"/>
                      <a:pt x="2472" y="2860"/>
                    </a:cubicBezTo>
                    <a:cubicBezTo>
                      <a:pt x="2460" y="2323"/>
                      <a:pt x="2591" y="678"/>
                      <a:pt x="26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5958;p68">
                <a:extLst>
                  <a:ext uri="{FF2B5EF4-FFF2-40B4-BE49-F238E27FC236}">
                    <a16:creationId xmlns:a16="http://schemas.microsoft.com/office/drawing/2014/main" id="{61AD7C4B-7C1C-6BB6-1322-95839E33A338}"/>
                  </a:ext>
                </a:extLst>
              </p:cNvPr>
              <p:cNvSpPr/>
              <p:nvPr/>
            </p:nvSpPr>
            <p:spPr>
              <a:xfrm>
                <a:off x="2593207" y="3422923"/>
                <a:ext cx="526808" cy="159024"/>
              </a:xfrm>
              <a:custGeom>
                <a:avLst/>
                <a:gdLst/>
                <a:ahLst/>
                <a:cxnLst/>
                <a:rect l="l" t="t" r="r" b="b"/>
                <a:pathLst>
                  <a:path w="12721" h="3840" extrusionOk="0">
                    <a:moveTo>
                      <a:pt x="12505" y="0"/>
                    </a:moveTo>
                    <a:lnTo>
                      <a:pt x="85" y="1585"/>
                    </a:lnTo>
                    <a:cubicBezTo>
                      <a:pt x="85" y="1585"/>
                      <a:pt x="35" y="2234"/>
                      <a:pt x="1" y="3239"/>
                    </a:cubicBezTo>
                    <a:cubicBezTo>
                      <a:pt x="505" y="3468"/>
                      <a:pt x="1453" y="3840"/>
                      <a:pt x="2284" y="3840"/>
                    </a:cubicBezTo>
                    <a:cubicBezTo>
                      <a:pt x="2322" y="3840"/>
                      <a:pt x="2360" y="3839"/>
                      <a:pt x="2398" y="3838"/>
                    </a:cubicBezTo>
                    <a:cubicBezTo>
                      <a:pt x="3560" y="3789"/>
                      <a:pt x="10045" y="2841"/>
                      <a:pt x="12721" y="1475"/>
                    </a:cubicBezTo>
                    <a:cubicBezTo>
                      <a:pt x="12667" y="974"/>
                      <a:pt x="12597" y="472"/>
                      <a:pt x="125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5959;p68">
                <a:extLst>
                  <a:ext uri="{FF2B5EF4-FFF2-40B4-BE49-F238E27FC236}">
                    <a16:creationId xmlns:a16="http://schemas.microsoft.com/office/drawing/2014/main" id="{4900C93A-CB4D-91E3-2E36-1025CEAAA7BB}"/>
                  </a:ext>
                </a:extLst>
              </p:cNvPr>
              <p:cNvSpPr/>
              <p:nvPr/>
            </p:nvSpPr>
            <p:spPr>
              <a:xfrm>
                <a:off x="2721795" y="3057738"/>
                <a:ext cx="230543" cy="173974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4201" extrusionOk="0">
                    <a:moveTo>
                      <a:pt x="4032" y="0"/>
                    </a:moveTo>
                    <a:cubicBezTo>
                      <a:pt x="3291" y="0"/>
                      <a:pt x="2870" y="911"/>
                      <a:pt x="2870" y="911"/>
                    </a:cubicBezTo>
                    <a:cubicBezTo>
                      <a:pt x="2870" y="911"/>
                      <a:pt x="2261" y="474"/>
                      <a:pt x="1616" y="474"/>
                    </a:cubicBezTo>
                    <a:cubicBezTo>
                      <a:pt x="1347" y="474"/>
                      <a:pt x="1072" y="549"/>
                      <a:pt x="832" y="764"/>
                    </a:cubicBezTo>
                    <a:cubicBezTo>
                      <a:pt x="1" y="1506"/>
                      <a:pt x="692" y="3805"/>
                      <a:pt x="3444" y="4197"/>
                    </a:cubicBezTo>
                    <a:cubicBezTo>
                      <a:pt x="3464" y="4199"/>
                      <a:pt x="3484" y="4201"/>
                      <a:pt x="3504" y="4201"/>
                    </a:cubicBezTo>
                    <a:cubicBezTo>
                      <a:pt x="3583" y="4201"/>
                      <a:pt x="3662" y="4179"/>
                      <a:pt x="3726" y="4133"/>
                    </a:cubicBezTo>
                    <a:cubicBezTo>
                      <a:pt x="4853" y="3324"/>
                      <a:pt x="5567" y="771"/>
                      <a:pt x="4631" y="190"/>
                    </a:cubicBezTo>
                    <a:cubicBezTo>
                      <a:pt x="4413" y="55"/>
                      <a:pt x="4213" y="0"/>
                      <a:pt x="40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5960;p68">
                <a:extLst>
                  <a:ext uri="{FF2B5EF4-FFF2-40B4-BE49-F238E27FC236}">
                    <a16:creationId xmlns:a16="http://schemas.microsoft.com/office/drawing/2014/main" id="{397833D1-18D9-9324-9B1A-D376AB7B1A18}"/>
                  </a:ext>
                </a:extLst>
              </p:cNvPr>
              <p:cNvSpPr/>
              <p:nvPr/>
            </p:nvSpPr>
            <p:spPr>
              <a:xfrm>
                <a:off x="2615570" y="2800518"/>
                <a:ext cx="295437" cy="148919"/>
              </a:xfrm>
              <a:custGeom>
                <a:avLst/>
                <a:gdLst/>
                <a:ahLst/>
                <a:cxnLst/>
                <a:rect l="l" t="t" r="r" b="b"/>
                <a:pathLst>
                  <a:path w="7134" h="3596" extrusionOk="0">
                    <a:moveTo>
                      <a:pt x="5172" y="1"/>
                    </a:moveTo>
                    <a:cubicBezTo>
                      <a:pt x="5126" y="1"/>
                      <a:pt x="5081" y="1"/>
                      <a:pt x="5036" y="2"/>
                    </a:cubicBezTo>
                    <a:cubicBezTo>
                      <a:pt x="4824" y="8"/>
                      <a:pt x="4617" y="25"/>
                      <a:pt x="4410" y="44"/>
                    </a:cubicBezTo>
                    <a:cubicBezTo>
                      <a:pt x="3997" y="80"/>
                      <a:pt x="3587" y="135"/>
                      <a:pt x="3179" y="205"/>
                    </a:cubicBezTo>
                    <a:cubicBezTo>
                      <a:pt x="2771" y="269"/>
                      <a:pt x="2366" y="353"/>
                      <a:pt x="1960" y="467"/>
                    </a:cubicBezTo>
                    <a:cubicBezTo>
                      <a:pt x="1756" y="526"/>
                      <a:pt x="1554" y="587"/>
                      <a:pt x="1349" y="686"/>
                    </a:cubicBezTo>
                    <a:cubicBezTo>
                      <a:pt x="1247" y="728"/>
                      <a:pt x="1144" y="800"/>
                      <a:pt x="1040" y="869"/>
                    </a:cubicBezTo>
                    <a:cubicBezTo>
                      <a:pt x="947" y="950"/>
                      <a:pt x="855" y="1038"/>
                      <a:pt x="787" y="1133"/>
                    </a:cubicBezTo>
                    <a:cubicBezTo>
                      <a:pt x="644" y="1322"/>
                      <a:pt x="543" y="1523"/>
                      <a:pt x="455" y="1724"/>
                    </a:cubicBezTo>
                    <a:cubicBezTo>
                      <a:pt x="365" y="1925"/>
                      <a:pt x="298" y="2130"/>
                      <a:pt x="235" y="2335"/>
                    </a:cubicBezTo>
                    <a:cubicBezTo>
                      <a:pt x="136" y="2663"/>
                      <a:pt x="42" y="3071"/>
                      <a:pt x="8" y="3226"/>
                    </a:cubicBezTo>
                    <a:cubicBezTo>
                      <a:pt x="0" y="3264"/>
                      <a:pt x="20" y="3302"/>
                      <a:pt x="55" y="3318"/>
                    </a:cubicBezTo>
                    <a:lnTo>
                      <a:pt x="674" y="3588"/>
                    </a:lnTo>
                    <a:cubicBezTo>
                      <a:pt x="685" y="3593"/>
                      <a:pt x="697" y="3596"/>
                      <a:pt x="708" y="3596"/>
                    </a:cubicBezTo>
                    <a:cubicBezTo>
                      <a:pt x="750" y="3596"/>
                      <a:pt x="787" y="3561"/>
                      <a:pt x="785" y="3513"/>
                    </a:cubicBezTo>
                    <a:cubicBezTo>
                      <a:pt x="776" y="3175"/>
                      <a:pt x="804" y="2817"/>
                      <a:pt x="854" y="2480"/>
                    </a:cubicBezTo>
                    <a:cubicBezTo>
                      <a:pt x="917" y="2101"/>
                      <a:pt x="1013" y="1716"/>
                      <a:pt x="1197" y="1425"/>
                    </a:cubicBezTo>
                    <a:cubicBezTo>
                      <a:pt x="1288" y="1274"/>
                      <a:pt x="1389" y="1179"/>
                      <a:pt x="1557" y="1095"/>
                    </a:cubicBezTo>
                    <a:cubicBezTo>
                      <a:pt x="1714" y="1007"/>
                      <a:pt x="1900" y="938"/>
                      <a:pt x="2085" y="875"/>
                    </a:cubicBezTo>
                    <a:cubicBezTo>
                      <a:pt x="2458" y="752"/>
                      <a:pt x="2852" y="670"/>
                      <a:pt x="3246" y="600"/>
                    </a:cubicBezTo>
                    <a:cubicBezTo>
                      <a:pt x="3641" y="535"/>
                      <a:pt x="4041" y="490"/>
                      <a:pt x="4440" y="464"/>
                    </a:cubicBezTo>
                    <a:cubicBezTo>
                      <a:pt x="4584" y="459"/>
                      <a:pt x="4728" y="454"/>
                      <a:pt x="4870" y="454"/>
                    </a:cubicBezTo>
                    <a:cubicBezTo>
                      <a:pt x="4925" y="454"/>
                      <a:pt x="4980" y="455"/>
                      <a:pt x="5035" y="456"/>
                    </a:cubicBezTo>
                    <a:cubicBezTo>
                      <a:pt x="5228" y="461"/>
                      <a:pt x="5432" y="474"/>
                      <a:pt x="5556" y="531"/>
                    </a:cubicBezTo>
                    <a:cubicBezTo>
                      <a:pt x="5815" y="634"/>
                      <a:pt x="6008" y="979"/>
                      <a:pt x="6136" y="1321"/>
                    </a:cubicBezTo>
                    <a:cubicBezTo>
                      <a:pt x="6252" y="1654"/>
                      <a:pt x="6336" y="1896"/>
                      <a:pt x="6359" y="2232"/>
                    </a:cubicBezTo>
                    <a:cubicBezTo>
                      <a:pt x="6361" y="2263"/>
                      <a:pt x="6379" y="2291"/>
                      <a:pt x="6407" y="2302"/>
                    </a:cubicBezTo>
                    <a:lnTo>
                      <a:pt x="7018" y="2553"/>
                    </a:lnTo>
                    <a:cubicBezTo>
                      <a:pt x="7028" y="2557"/>
                      <a:pt x="7039" y="2559"/>
                      <a:pt x="7050" y="2559"/>
                    </a:cubicBezTo>
                    <a:cubicBezTo>
                      <a:pt x="7094" y="2559"/>
                      <a:pt x="7134" y="2523"/>
                      <a:pt x="7130" y="2475"/>
                    </a:cubicBezTo>
                    <a:cubicBezTo>
                      <a:pt x="7097" y="2022"/>
                      <a:pt x="6900" y="1420"/>
                      <a:pt x="6710" y="1061"/>
                    </a:cubicBezTo>
                    <a:cubicBezTo>
                      <a:pt x="6607" y="865"/>
                      <a:pt x="6484" y="673"/>
                      <a:pt x="6332" y="494"/>
                    </a:cubicBezTo>
                    <a:cubicBezTo>
                      <a:pt x="6181" y="318"/>
                      <a:pt x="5980" y="145"/>
                      <a:pt x="5721" y="62"/>
                    </a:cubicBezTo>
                    <a:cubicBezTo>
                      <a:pt x="5656" y="37"/>
                      <a:pt x="5593" y="24"/>
                      <a:pt x="5533" y="20"/>
                    </a:cubicBezTo>
                    <a:cubicBezTo>
                      <a:pt x="5471" y="11"/>
                      <a:pt x="5413" y="6"/>
                      <a:pt x="5360" y="6"/>
                    </a:cubicBezTo>
                    <a:cubicBezTo>
                      <a:pt x="5296" y="2"/>
                      <a:pt x="5234" y="1"/>
                      <a:pt x="51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5961;p68">
                <a:extLst>
                  <a:ext uri="{FF2B5EF4-FFF2-40B4-BE49-F238E27FC236}">
                    <a16:creationId xmlns:a16="http://schemas.microsoft.com/office/drawing/2014/main" id="{FB324BE1-F8CD-BA17-D8A5-4FC690D5D285}"/>
                  </a:ext>
                </a:extLst>
              </p:cNvPr>
              <p:cNvSpPr/>
              <p:nvPr/>
            </p:nvSpPr>
            <p:spPr>
              <a:xfrm>
                <a:off x="2562685" y="3335954"/>
                <a:ext cx="575344" cy="226775"/>
              </a:xfrm>
              <a:custGeom>
                <a:avLst/>
                <a:gdLst/>
                <a:ahLst/>
                <a:cxnLst/>
                <a:rect l="l" t="t" r="r" b="b"/>
                <a:pathLst>
                  <a:path w="13893" h="5476" extrusionOk="0">
                    <a:moveTo>
                      <a:pt x="11663" y="0"/>
                    </a:moveTo>
                    <a:cubicBezTo>
                      <a:pt x="11663" y="0"/>
                      <a:pt x="3983" y="619"/>
                      <a:pt x="1413" y="1548"/>
                    </a:cubicBezTo>
                    <a:cubicBezTo>
                      <a:pt x="1413" y="1548"/>
                      <a:pt x="1" y="2119"/>
                      <a:pt x="253" y="4833"/>
                    </a:cubicBezTo>
                    <a:cubicBezTo>
                      <a:pt x="261" y="4911"/>
                      <a:pt x="311" y="4979"/>
                      <a:pt x="383" y="5006"/>
                    </a:cubicBezTo>
                    <a:cubicBezTo>
                      <a:pt x="989" y="5231"/>
                      <a:pt x="1893" y="5476"/>
                      <a:pt x="3108" y="5476"/>
                    </a:cubicBezTo>
                    <a:cubicBezTo>
                      <a:pt x="3475" y="5476"/>
                      <a:pt x="3870" y="5453"/>
                      <a:pt x="4294" y="5401"/>
                    </a:cubicBezTo>
                    <a:cubicBezTo>
                      <a:pt x="6431" y="5141"/>
                      <a:pt x="11657" y="4105"/>
                      <a:pt x="13763" y="3289"/>
                    </a:cubicBezTo>
                    <a:cubicBezTo>
                      <a:pt x="13844" y="3259"/>
                      <a:pt x="13892" y="3180"/>
                      <a:pt x="13890" y="3095"/>
                    </a:cubicBezTo>
                    <a:cubicBezTo>
                      <a:pt x="13874" y="2657"/>
                      <a:pt x="13795" y="1330"/>
                      <a:pt x="13366" y="692"/>
                    </a:cubicBezTo>
                    <a:cubicBezTo>
                      <a:pt x="12901" y="0"/>
                      <a:pt x="11663" y="0"/>
                      <a:pt x="116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5962;p68">
                <a:extLst>
                  <a:ext uri="{FF2B5EF4-FFF2-40B4-BE49-F238E27FC236}">
                    <a16:creationId xmlns:a16="http://schemas.microsoft.com/office/drawing/2014/main" id="{CBB16790-D60F-4F76-0E72-B64467599826}"/>
                  </a:ext>
                </a:extLst>
              </p:cNvPr>
              <p:cNvSpPr/>
              <p:nvPr/>
            </p:nvSpPr>
            <p:spPr>
              <a:xfrm>
                <a:off x="2562685" y="3400063"/>
                <a:ext cx="152025" cy="162461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3923" extrusionOk="0">
                    <a:moveTo>
                      <a:pt x="1413" y="0"/>
                    </a:moveTo>
                    <a:cubicBezTo>
                      <a:pt x="1413" y="0"/>
                      <a:pt x="1" y="571"/>
                      <a:pt x="253" y="3285"/>
                    </a:cubicBezTo>
                    <a:cubicBezTo>
                      <a:pt x="261" y="3363"/>
                      <a:pt x="311" y="3431"/>
                      <a:pt x="383" y="3458"/>
                    </a:cubicBezTo>
                    <a:cubicBezTo>
                      <a:pt x="989" y="3683"/>
                      <a:pt x="1898" y="3923"/>
                      <a:pt x="3114" y="3923"/>
                    </a:cubicBezTo>
                    <a:cubicBezTo>
                      <a:pt x="3180" y="3923"/>
                      <a:pt x="3246" y="3922"/>
                      <a:pt x="3314" y="3921"/>
                    </a:cubicBezTo>
                    <a:cubicBezTo>
                      <a:pt x="3394" y="2972"/>
                      <a:pt x="3671" y="1287"/>
                      <a:pt x="3302" y="977"/>
                    </a:cubicBezTo>
                    <a:cubicBezTo>
                      <a:pt x="2915" y="653"/>
                      <a:pt x="1290" y="266"/>
                      <a:pt x="14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5963;p68">
                <a:extLst>
                  <a:ext uri="{FF2B5EF4-FFF2-40B4-BE49-F238E27FC236}">
                    <a16:creationId xmlns:a16="http://schemas.microsoft.com/office/drawing/2014/main" id="{5574077B-2B98-77FF-5EA0-BEEC345E5362}"/>
                  </a:ext>
                </a:extLst>
              </p:cNvPr>
              <p:cNvSpPr/>
              <p:nvPr/>
            </p:nvSpPr>
            <p:spPr>
              <a:xfrm>
                <a:off x="2949569" y="2990400"/>
                <a:ext cx="162213" cy="224621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5424" extrusionOk="0">
                    <a:moveTo>
                      <a:pt x="485" y="1"/>
                    </a:moveTo>
                    <a:cubicBezTo>
                      <a:pt x="439" y="1"/>
                      <a:pt x="400" y="10"/>
                      <a:pt x="371" y="31"/>
                    </a:cubicBezTo>
                    <a:cubicBezTo>
                      <a:pt x="1" y="290"/>
                      <a:pt x="386" y="1363"/>
                      <a:pt x="1145" y="2430"/>
                    </a:cubicBezTo>
                    <a:cubicBezTo>
                      <a:pt x="1884" y="3472"/>
                      <a:pt x="3137" y="5423"/>
                      <a:pt x="3531" y="5423"/>
                    </a:cubicBezTo>
                    <a:cubicBezTo>
                      <a:pt x="3541" y="5423"/>
                      <a:pt x="3551" y="5422"/>
                      <a:pt x="3560" y="5419"/>
                    </a:cubicBezTo>
                    <a:cubicBezTo>
                      <a:pt x="3917" y="5311"/>
                      <a:pt x="3189" y="2632"/>
                      <a:pt x="2601" y="1719"/>
                    </a:cubicBezTo>
                    <a:cubicBezTo>
                      <a:pt x="2068" y="891"/>
                      <a:pt x="926" y="1"/>
                      <a:pt x="4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5964;p68">
                <a:extLst>
                  <a:ext uri="{FF2B5EF4-FFF2-40B4-BE49-F238E27FC236}">
                    <a16:creationId xmlns:a16="http://schemas.microsoft.com/office/drawing/2014/main" id="{26E0618E-82B6-E7F3-9D94-76DD098A447F}"/>
                  </a:ext>
                </a:extLst>
              </p:cNvPr>
              <p:cNvSpPr/>
              <p:nvPr/>
            </p:nvSpPr>
            <p:spPr>
              <a:xfrm>
                <a:off x="2881651" y="3067636"/>
                <a:ext cx="43897" cy="60297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456" extrusionOk="0">
                    <a:moveTo>
                      <a:pt x="296" y="0"/>
                    </a:moveTo>
                    <a:cubicBezTo>
                      <a:pt x="274" y="0"/>
                      <a:pt x="252" y="3"/>
                      <a:pt x="230" y="8"/>
                    </a:cubicBezTo>
                    <a:cubicBezTo>
                      <a:pt x="1" y="66"/>
                      <a:pt x="323" y="503"/>
                      <a:pt x="416" y="969"/>
                    </a:cubicBezTo>
                    <a:cubicBezTo>
                      <a:pt x="475" y="1266"/>
                      <a:pt x="624" y="1456"/>
                      <a:pt x="755" y="1456"/>
                    </a:cubicBezTo>
                    <a:cubicBezTo>
                      <a:pt x="829" y="1456"/>
                      <a:pt x="897" y="1396"/>
                      <a:pt x="942" y="1262"/>
                    </a:cubicBezTo>
                    <a:cubicBezTo>
                      <a:pt x="1060" y="910"/>
                      <a:pt x="703" y="0"/>
                      <a:pt x="29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5965;p68">
                <a:extLst>
                  <a:ext uri="{FF2B5EF4-FFF2-40B4-BE49-F238E27FC236}">
                    <a16:creationId xmlns:a16="http://schemas.microsoft.com/office/drawing/2014/main" id="{A9813E45-560D-D1CE-1B47-2DAC9752A129}"/>
                  </a:ext>
                </a:extLst>
              </p:cNvPr>
              <p:cNvSpPr/>
              <p:nvPr/>
            </p:nvSpPr>
            <p:spPr>
              <a:xfrm>
                <a:off x="2133062" y="1819017"/>
                <a:ext cx="257876" cy="121629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2937" extrusionOk="0">
                    <a:moveTo>
                      <a:pt x="14" y="0"/>
                    </a:moveTo>
                    <a:cubicBezTo>
                      <a:pt x="0" y="808"/>
                      <a:pt x="153" y="1875"/>
                      <a:pt x="895" y="2344"/>
                    </a:cubicBezTo>
                    <a:cubicBezTo>
                      <a:pt x="1107" y="2477"/>
                      <a:pt x="1318" y="2531"/>
                      <a:pt x="1520" y="2531"/>
                    </a:cubicBezTo>
                    <a:cubicBezTo>
                      <a:pt x="2306" y="2531"/>
                      <a:pt x="2949" y="1719"/>
                      <a:pt x="2949" y="1719"/>
                    </a:cubicBezTo>
                    <a:cubicBezTo>
                      <a:pt x="2949" y="1719"/>
                      <a:pt x="3450" y="2936"/>
                      <a:pt x="4406" y="2936"/>
                    </a:cubicBezTo>
                    <a:cubicBezTo>
                      <a:pt x="4515" y="2936"/>
                      <a:pt x="4630" y="2920"/>
                      <a:pt x="4751" y="2885"/>
                    </a:cubicBezTo>
                    <a:cubicBezTo>
                      <a:pt x="5601" y="2637"/>
                      <a:pt x="6020" y="1637"/>
                      <a:pt x="6227" y="852"/>
                    </a:cubicBezTo>
                    <a:cubicBezTo>
                      <a:pt x="5553" y="715"/>
                      <a:pt x="5050" y="704"/>
                      <a:pt x="5050" y="704"/>
                    </a:cubicBezTo>
                    <a:cubicBezTo>
                      <a:pt x="5050" y="704"/>
                      <a:pt x="4369" y="1273"/>
                      <a:pt x="3294" y="1273"/>
                    </a:cubicBezTo>
                    <a:cubicBezTo>
                      <a:pt x="3185" y="1273"/>
                      <a:pt x="3073" y="1267"/>
                      <a:pt x="2956" y="1254"/>
                    </a:cubicBezTo>
                    <a:cubicBezTo>
                      <a:pt x="1598" y="1105"/>
                      <a:pt x="905" y="241"/>
                      <a:pt x="905" y="241"/>
                    </a:cubicBezTo>
                    <a:cubicBezTo>
                      <a:pt x="905" y="241"/>
                      <a:pt x="560" y="55"/>
                      <a:pt x="1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5966;p68">
                <a:extLst>
                  <a:ext uri="{FF2B5EF4-FFF2-40B4-BE49-F238E27FC236}">
                    <a16:creationId xmlns:a16="http://schemas.microsoft.com/office/drawing/2014/main" id="{AD8DAE91-B67D-F3D0-FE5C-60EBBD33AD12}"/>
                  </a:ext>
                </a:extLst>
              </p:cNvPr>
              <p:cNvSpPr/>
              <p:nvPr/>
            </p:nvSpPr>
            <p:spPr>
              <a:xfrm>
                <a:off x="1951671" y="1973324"/>
                <a:ext cx="629801" cy="934887"/>
              </a:xfrm>
              <a:custGeom>
                <a:avLst/>
                <a:gdLst/>
                <a:ahLst/>
                <a:cxnLst/>
                <a:rect l="l" t="t" r="r" b="b"/>
                <a:pathLst>
                  <a:path w="15208" h="22575" extrusionOk="0">
                    <a:moveTo>
                      <a:pt x="7329" y="1"/>
                    </a:moveTo>
                    <a:cubicBezTo>
                      <a:pt x="5856" y="1"/>
                      <a:pt x="4486" y="93"/>
                      <a:pt x="3747" y="152"/>
                    </a:cubicBezTo>
                    <a:cubicBezTo>
                      <a:pt x="3408" y="180"/>
                      <a:pt x="3124" y="417"/>
                      <a:pt x="3034" y="746"/>
                    </a:cubicBezTo>
                    <a:cubicBezTo>
                      <a:pt x="2809" y="1565"/>
                      <a:pt x="2345" y="3145"/>
                      <a:pt x="1830" y="4285"/>
                    </a:cubicBezTo>
                    <a:cubicBezTo>
                      <a:pt x="1777" y="6577"/>
                      <a:pt x="1709" y="8827"/>
                      <a:pt x="1626" y="10138"/>
                    </a:cubicBezTo>
                    <a:cubicBezTo>
                      <a:pt x="1626" y="10138"/>
                      <a:pt x="843" y="13191"/>
                      <a:pt x="355" y="16418"/>
                    </a:cubicBezTo>
                    <a:cubicBezTo>
                      <a:pt x="355" y="16418"/>
                      <a:pt x="1" y="19171"/>
                      <a:pt x="1" y="21902"/>
                    </a:cubicBezTo>
                    <a:cubicBezTo>
                      <a:pt x="1530" y="22184"/>
                      <a:pt x="4232" y="22492"/>
                      <a:pt x="6416" y="22575"/>
                    </a:cubicBezTo>
                    <a:cubicBezTo>
                      <a:pt x="6629" y="20451"/>
                      <a:pt x="6636" y="18368"/>
                      <a:pt x="6636" y="18368"/>
                    </a:cubicBezTo>
                    <a:lnTo>
                      <a:pt x="8022" y="18368"/>
                    </a:lnTo>
                    <a:cubicBezTo>
                      <a:pt x="8022" y="18368"/>
                      <a:pt x="8301" y="20451"/>
                      <a:pt x="8840" y="22547"/>
                    </a:cubicBezTo>
                    <a:cubicBezTo>
                      <a:pt x="11079" y="22420"/>
                      <a:pt x="13781" y="22078"/>
                      <a:pt x="15207" y="21797"/>
                    </a:cubicBezTo>
                    <a:cubicBezTo>
                      <a:pt x="15005" y="19950"/>
                      <a:pt x="14303" y="16418"/>
                      <a:pt x="14303" y="16418"/>
                    </a:cubicBezTo>
                    <a:cubicBezTo>
                      <a:pt x="13812" y="13191"/>
                      <a:pt x="13032" y="10138"/>
                      <a:pt x="13032" y="10138"/>
                    </a:cubicBezTo>
                    <a:cubicBezTo>
                      <a:pt x="12946" y="8751"/>
                      <a:pt x="12874" y="6485"/>
                      <a:pt x="12819" y="4265"/>
                    </a:cubicBezTo>
                    <a:cubicBezTo>
                      <a:pt x="12308" y="3128"/>
                      <a:pt x="11849" y="1561"/>
                      <a:pt x="11625" y="746"/>
                    </a:cubicBezTo>
                    <a:cubicBezTo>
                      <a:pt x="11535" y="417"/>
                      <a:pt x="11251" y="180"/>
                      <a:pt x="10911" y="152"/>
                    </a:cubicBezTo>
                    <a:cubicBezTo>
                      <a:pt x="10173" y="93"/>
                      <a:pt x="8803" y="1"/>
                      <a:pt x="73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5967;p68">
                <a:extLst>
                  <a:ext uri="{FF2B5EF4-FFF2-40B4-BE49-F238E27FC236}">
                    <a16:creationId xmlns:a16="http://schemas.microsoft.com/office/drawing/2014/main" id="{C4E55AA8-3490-F989-88AA-01391F1033B2}"/>
                  </a:ext>
                </a:extLst>
              </p:cNvPr>
              <p:cNvSpPr/>
              <p:nvPr/>
            </p:nvSpPr>
            <p:spPr>
              <a:xfrm>
                <a:off x="1970432" y="1979908"/>
                <a:ext cx="444729" cy="722110"/>
              </a:xfrm>
              <a:custGeom>
                <a:avLst/>
                <a:gdLst/>
                <a:ahLst/>
                <a:cxnLst/>
                <a:rect l="l" t="t" r="r" b="b"/>
                <a:pathLst>
                  <a:path w="10739" h="17437" extrusionOk="0">
                    <a:moveTo>
                      <a:pt x="3246" y="1"/>
                    </a:moveTo>
                    <a:cubicBezTo>
                      <a:pt x="2928" y="46"/>
                      <a:pt x="2667" y="274"/>
                      <a:pt x="2581" y="587"/>
                    </a:cubicBezTo>
                    <a:cubicBezTo>
                      <a:pt x="2356" y="1406"/>
                      <a:pt x="1892" y="2986"/>
                      <a:pt x="1377" y="4126"/>
                    </a:cubicBezTo>
                    <a:cubicBezTo>
                      <a:pt x="1324" y="6418"/>
                      <a:pt x="1256" y="8668"/>
                      <a:pt x="1173" y="9979"/>
                    </a:cubicBezTo>
                    <a:cubicBezTo>
                      <a:pt x="1173" y="9979"/>
                      <a:pt x="490" y="12646"/>
                      <a:pt x="1" y="15630"/>
                    </a:cubicBezTo>
                    <a:cubicBezTo>
                      <a:pt x="374" y="15876"/>
                      <a:pt x="760" y="16124"/>
                      <a:pt x="1160" y="16369"/>
                    </a:cubicBezTo>
                    <a:cubicBezTo>
                      <a:pt x="2007" y="16889"/>
                      <a:pt x="2680" y="17262"/>
                      <a:pt x="2931" y="17398"/>
                    </a:cubicBezTo>
                    <a:cubicBezTo>
                      <a:pt x="2979" y="17424"/>
                      <a:pt x="3031" y="17436"/>
                      <a:pt x="3083" y="17436"/>
                    </a:cubicBezTo>
                    <a:cubicBezTo>
                      <a:pt x="3174" y="17436"/>
                      <a:pt x="3263" y="17398"/>
                      <a:pt x="3327" y="17325"/>
                    </a:cubicBezTo>
                    <a:cubicBezTo>
                      <a:pt x="3503" y="17124"/>
                      <a:pt x="3894" y="16669"/>
                      <a:pt x="4429" y="16003"/>
                    </a:cubicBezTo>
                    <a:cubicBezTo>
                      <a:pt x="4608" y="15951"/>
                      <a:pt x="4786" y="15884"/>
                      <a:pt x="4961" y="15786"/>
                    </a:cubicBezTo>
                    <a:cubicBezTo>
                      <a:pt x="5779" y="15328"/>
                      <a:pt x="6410" y="14298"/>
                      <a:pt x="6569" y="14023"/>
                    </a:cubicBezTo>
                    <a:cubicBezTo>
                      <a:pt x="6886" y="13985"/>
                      <a:pt x="7151" y="13831"/>
                      <a:pt x="7319" y="13585"/>
                    </a:cubicBezTo>
                    <a:cubicBezTo>
                      <a:pt x="7458" y="13381"/>
                      <a:pt x="7516" y="13130"/>
                      <a:pt x="7462" y="12962"/>
                    </a:cubicBezTo>
                    <a:cubicBezTo>
                      <a:pt x="7417" y="12823"/>
                      <a:pt x="7280" y="12649"/>
                      <a:pt x="7160" y="12516"/>
                    </a:cubicBezTo>
                    <a:cubicBezTo>
                      <a:pt x="7454" y="12467"/>
                      <a:pt x="7663" y="12354"/>
                      <a:pt x="7738" y="12194"/>
                    </a:cubicBezTo>
                    <a:cubicBezTo>
                      <a:pt x="7819" y="12021"/>
                      <a:pt x="7776" y="11853"/>
                      <a:pt x="7618" y="11668"/>
                    </a:cubicBezTo>
                    <a:cubicBezTo>
                      <a:pt x="8093" y="10973"/>
                      <a:pt x="8579" y="10243"/>
                      <a:pt x="8895" y="9745"/>
                    </a:cubicBezTo>
                    <a:cubicBezTo>
                      <a:pt x="9721" y="8447"/>
                      <a:pt x="10238" y="7526"/>
                      <a:pt x="10423" y="7190"/>
                    </a:cubicBezTo>
                    <a:cubicBezTo>
                      <a:pt x="10497" y="7057"/>
                      <a:pt x="10469" y="6893"/>
                      <a:pt x="10356" y="6794"/>
                    </a:cubicBezTo>
                    <a:cubicBezTo>
                      <a:pt x="10247" y="6698"/>
                      <a:pt x="10041" y="6517"/>
                      <a:pt x="9762" y="6282"/>
                    </a:cubicBezTo>
                    <a:cubicBezTo>
                      <a:pt x="10289" y="4985"/>
                      <a:pt x="10602" y="4085"/>
                      <a:pt x="10690" y="3826"/>
                    </a:cubicBezTo>
                    <a:cubicBezTo>
                      <a:pt x="10739" y="3682"/>
                      <a:pt x="10684" y="3526"/>
                      <a:pt x="10555" y="3447"/>
                    </a:cubicBezTo>
                    <a:lnTo>
                      <a:pt x="10555" y="3446"/>
                    </a:lnTo>
                    <a:cubicBezTo>
                      <a:pt x="10311" y="3298"/>
                      <a:pt x="9650" y="2899"/>
                      <a:pt x="8779" y="2427"/>
                    </a:cubicBezTo>
                    <a:cubicBezTo>
                      <a:pt x="8089" y="2053"/>
                      <a:pt x="7414" y="1712"/>
                      <a:pt x="6773" y="1413"/>
                    </a:cubicBezTo>
                    <a:cubicBezTo>
                      <a:pt x="5459" y="801"/>
                      <a:pt x="4270" y="355"/>
                      <a:pt x="3506" y="90"/>
                    </a:cubicBezTo>
                    <a:cubicBezTo>
                      <a:pt x="3408" y="56"/>
                      <a:pt x="3324" y="27"/>
                      <a:pt x="3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5968;p68">
                <a:extLst>
                  <a:ext uri="{FF2B5EF4-FFF2-40B4-BE49-F238E27FC236}">
                    <a16:creationId xmlns:a16="http://schemas.microsoft.com/office/drawing/2014/main" id="{C10443E1-6D24-A36B-2873-D5B4C145C455}"/>
                  </a:ext>
                </a:extLst>
              </p:cNvPr>
              <p:cNvSpPr/>
              <p:nvPr/>
            </p:nvSpPr>
            <p:spPr>
              <a:xfrm>
                <a:off x="2192159" y="2728749"/>
                <a:ext cx="34372" cy="29403"/>
              </a:xfrm>
              <a:custGeom>
                <a:avLst/>
                <a:gdLst/>
                <a:ahLst/>
                <a:cxnLst/>
                <a:rect l="l" t="t" r="r" b="b"/>
                <a:pathLst>
                  <a:path w="830" h="710" extrusionOk="0">
                    <a:moveTo>
                      <a:pt x="0" y="1"/>
                    </a:moveTo>
                    <a:lnTo>
                      <a:pt x="821" y="709"/>
                    </a:lnTo>
                    <a:cubicBezTo>
                      <a:pt x="829" y="345"/>
                      <a:pt x="829" y="127"/>
                      <a:pt x="829" y="12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5969;p68">
                <a:extLst>
                  <a:ext uri="{FF2B5EF4-FFF2-40B4-BE49-F238E27FC236}">
                    <a16:creationId xmlns:a16="http://schemas.microsoft.com/office/drawing/2014/main" id="{56D8F7B4-E334-BA07-20D2-A2A2191C16F1}"/>
                  </a:ext>
                </a:extLst>
              </p:cNvPr>
              <p:cNvSpPr/>
              <p:nvPr/>
            </p:nvSpPr>
            <p:spPr>
              <a:xfrm>
                <a:off x="2283890" y="2728749"/>
                <a:ext cx="34331" cy="2696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651" extrusionOk="0">
                    <a:moveTo>
                      <a:pt x="829" y="1"/>
                    </a:moveTo>
                    <a:lnTo>
                      <a:pt x="0" y="127"/>
                    </a:lnTo>
                    <a:cubicBezTo>
                      <a:pt x="0" y="127"/>
                      <a:pt x="26" y="323"/>
                      <a:pt x="78" y="650"/>
                    </a:cubicBezTo>
                    <a:lnTo>
                      <a:pt x="82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5970;p68">
                <a:extLst>
                  <a:ext uri="{FF2B5EF4-FFF2-40B4-BE49-F238E27FC236}">
                    <a16:creationId xmlns:a16="http://schemas.microsoft.com/office/drawing/2014/main" id="{0136D538-1B01-DCB3-3D93-F4B1B8DDE516}"/>
                  </a:ext>
                </a:extLst>
              </p:cNvPr>
              <p:cNvSpPr/>
              <p:nvPr/>
            </p:nvSpPr>
            <p:spPr>
              <a:xfrm>
                <a:off x="1835258" y="1961811"/>
                <a:ext cx="276677" cy="492602"/>
              </a:xfrm>
              <a:custGeom>
                <a:avLst/>
                <a:gdLst/>
                <a:ahLst/>
                <a:cxnLst/>
                <a:rect l="l" t="t" r="r" b="b"/>
                <a:pathLst>
                  <a:path w="6681" h="11895" extrusionOk="0">
                    <a:moveTo>
                      <a:pt x="5307" y="1"/>
                    </a:moveTo>
                    <a:cubicBezTo>
                      <a:pt x="5236" y="1"/>
                      <a:pt x="5171" y="39"/>
                      <a:pt x="5139" y="102"/>
                    </a:cubicBezTo>
                    <a:cubicBezTo>
                      <a:pt x="4884" y="597"/>
                      <a:pt x="3479" y="3377"/>
                      <a:pt x="2475" y="5531"/>
                    </a:cubicBezTo>
                    <a:cubicBezTo>
                      <a:pt x="1471" y="7684"/>
                      <a:pt x="244" y="10549"/>
                      <a:pt x="28" y="11061"/>
                    </a:cubicBezTo>
                    <a:cubicBezTo>
                      <a:pt x="0" y="11129"/>
                      <a:pt x="15" y="11206"/>
                      <a:pt x="65" y="11261"/>
                    </a:cubicBezTo>
                    <a:cubicBezTo>
                      <a:pt x="311" y="11533"/>
                      <a:pt x="783" y="11543"/>
                      <a:pt x="854" y="11543"/>
                    </a:cubicBezTo>
                    <a:cubicBezTo>
                      <a:pt x="860" y="11543"/>
                      <a:pt x="863" y="11543"/>
                      <a:pt x="863" y="11543"/>
                    </a:cubicBezTo>
                    <a:cubicBezTo>
                      <a:pt x="863" y="11543"/>
                      <a:pt x="1071" y="11678"/>
                      <a:pt x="1433" y="11894"/>
                    </a:cubicBezTo>
                    <a:cubicBezTo>
                      <a:pt x="1791" y="11048"/>
                      <a:pt x="2977" y="8302"/>
                      <a:pt x="3948" y="6218"/>
                    </a:cubicBezTo>
                    <a:cubicBezTo>
                      <a:pt x="4920" y="4134"/>
                      <a:pt x="6262" y="1460"/>
                      <a:pt x="6681" y="642"/>
                    </a:cubicBezTo>
                    <a:cubicBezTo>
                      <a:pt x="6281" y="503"/>
                      <a:pt x="6044" y="431"/>
                      <a:pt x="6044" y="431"/>
                    </a:cubicBezTo>
                    <a:cubicBezTo>
                      <a:pt x="6044" y="431"/>
                      <a:pt x="5712" y="16"/>
                      <a:pt x="5316" y="1"/>
                    </a:cubicBezTo>
                    <a:cubicBezTo>
                      <a:pt x="5313" y="1"/>
                      <a:pt x="5310" y="1"/>
                      <a:pt x="53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5971;p68">
                <a:extLst>
                  <a:ext uri="{FF2B5EF4-FFF2-40B4-BE49-F238E27FC236}">
                    <a16:creationId xmlns:a16="http://schemas.microsoft.com/office/drawing/2014/main" id="{131885D9-30FB-E194-2D8E-7A21B45D128B}"/>
                  </a:ext>
                </a:extLst>
              </p:cNvPr>
              <p:cNvSpPr/>
              <p:nvPr/>
            </p:nvSpPr>
            <p:spPr>
              <a:xfrm>
                <a:off x="1870957" y="1968727"/>
                <a:ext cx="214600" cy="471150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11377" extrusionOk="0">
                    <a:moveTo>
                      <a:pt x="4892" y="1"/>
                    </a:moveTo>
                    <a:cubicBezTo>
                      <a:pt x="1934" y="5145"/>
                      <a:pt x="1" y="11376"/>
                      <a:pt x="1" y="11376"/>
                    </a:cubicBezTo>
                    <a:cubicBezTo>
                      <a:pt x="1292" y="8054"/>
                      <a:pt x="5182" y="264"/>
                      <a:pt x="5182" y="264"/>
                    </a:cubicBezTo>
                    <a:cubicBezTo>
                      <a:pt x="5182" y="264"/>
                      <a:pt x="5066" y="122"/>
                      <a:pt x="48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5972;p68">
                <a:extLst>
                  <a:ext uri="{FF2B5EF4-FFF2-40B4-BE49-F238E27FC236}">
                    <a16:creationId xmlns:a16="http://schemas.microsoft.com/office/drawing/2014/main" id="{C75EA4EE-1117-E62E-129A-F7D64B18C7B6}"/>
                  </a:ext>
                </a:extLst>
              </p:cNvPr>
              <p:cNvSpPr/>
              <p:nvPr/>
            </p:nvSpPr>
            <p:spPr>
              <a:xfrm>
                <a:off x="1894604" y="1988398"/>
                <a:ext cx="460093" cy="567600"/>
              </a:xfrm>
              <a:custGeom>
                <a:avLst/>
                <a:gdLst/>
                <a:ahLst/>
                <a:cxnLst/>
                <a:rect l="l" t="t" r="r" b="b"/>
                <a:pathLst>
                  <a:path w="11110" h="13706" extrusionOk="0">
                    <a:moveTo>
                      <a:pt x="5248" y="0"/>
                    </a:moveTo>
                    <a:cubicBezTo>
                      <a:pt x="4829" y="818"/>
                      <a:pt x="3487" y="3492"/>
                      <a:pt x="2515" y="5576"/>
                    </a:cubicBezTo>
                    <a:cubicBezTo>
                      <a:pt x="1544" y="7660"/>
                      <a:pt x="358" y="10406"/>
                      <a:pt x="0" y="11252"/>
                    </a:cubicBezTo>
                    <a:cubicBezTo>
                      <a:pt x="625" y="11626"/>
                      <a:pt x="1713" y="12245"/>
                      <a:pt x="3011" y="12850"/>
                    </a:cubicBezTo>
                    <a:cubicBezTo>
                      <a:pt x="3717" y="13179"/>
                      <a:pt x="4407" y="13467"/>
                      <a:pt x="5010" y="13706"/>
                    </a:cubicBezTo>
                    <a:cubicBezTo>
                      <a:pt x="5811" y="13144"/>
                      <a:pt x="7252" y="12205"/>
                      <a:pt x="8475" y="11794"/>
                    </a:cubicBezTo>
                    <a:cubicBezTo>
                      <a:pt x="8839" y="11097"/>
                      <a:pt x="9418" y="9915"/>
                      <a:pt x="9846" y="8994"/>
                    </a:cubicBezTo>
                    <a:cubicBezTo>
                      <a:pt x="10275" y="8075"/>
                      <a:pt x="10809" y="6871"/>
                      <a:pt x="11110" y="6144"/>
                    </a:cubicBezTo>
                    <a:cubicBezTo>
                      <a:pt x="10638" y="4944"/>
                      <a:pt x="10431" y="3236"/>
                      <a:pt x="10347" y="2261"/>
                    </a:cubicBezTo>
                    <a:cubicBezTo>
                      <a:pt x="9776" y="1952"/>
                      <a:pt x="9112" y="1608"/>
                      <a:pt x="8407" y="1280"/>
                    </a:cubicBezTo>
                    <a:cubicBezTo>
                      <a:pt x="7108" y="674"/>
                      <a:pt x="5935" y="239"/>
                      <a:pt x="52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5973;p68">
                <a:extLst>
                  <a:ext uri="{FF2B5EF4-FFF2-40B4-BE49-F238E27FC236}">
                    <a16:creationId xmlns:a16="http://schemas.microsoft.com/office/drawing/2014/main" id="{93E06195-452A-519F-A6DB-9E920AF64267}"/>
                  </a:ext>
                </a:extLst>
              </p:cNvPr>
              <p:cNvSpPr/>
              <p:nvPr/>
            </p:nvSpPr>
            <p:spPr>
              <a:xfrm>
                <a:off x="2323067" y="2081993"/>
                <a:ext cx="75247" cy="160888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388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5" y="976"/>
                      <a:pt x="292" y="2684"/>
                      <a:pt x="764" y="3884"/>
                    </a:cubicBezTo>
                    <a:cubicBezTo>
                      <a:pt x="1333" y="2507"/>
                      <a:pt x="1674" y="1533"/>
                      <a:pt x="1790" y="1192"/>
                    </a:cubicBezTo>
                    <a:cubicBezTo>
                      <a:pt x="1817" y="1114"/>
                      <a:pt x="1788" y="1029"/>
                      <a:pt x="1718" y="987"/>
                    </a:cubicBezTo>
                    <a:cubicBezTo>
                      <a:pt x="1469" y="834"/>
                      <a:pt x="836" y="454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5974;p68">
                <a:extLst>
                  <a:ext uri="{FF2B5EF4-FFF2-40B4-BE49-F238E27FC236}">
                    <a16:creationId xmlns:a16="http://schemas.microsoft.com/office/drawing/2014/main" id="{3FF5940B-A5A0-90E8-3C4F-4320A4D73C25}"/>
                  </a:ext>
                </a:extLst>
              </p:cNvPr>
              <p:cNvSpPr/>
              <p:nvPr/>
            </p:nvSpPr>
            <p:spPr>
              <a:xfrm>
                <a:off x="2102085" y="2476830"/>
                <a:ext cx="143494" cy="107797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2603" extrusionOk="0">
                    <a:moveTo>
                      <a:pt x="3465" y="0"/>
                    </a:moveTo>
                    <a:cubicBezTo>
                      <a:pt x="2242" y="411"/>
                      <a:pt x="801" y="1350"/>
                      <a:pt x="0" y="1912"/>
                    </a:cubicBezTo>
                    <a:cubicBezTo>
                      <a:pt x="885" y="2261"/>
                      <a:pt x="1582" y="2501"/>
                      <a:pt x="1859" y="2594"/>
                    </a:cubicBezTo>
                    <a:cubicBezTo>
                      <a:pt x="1877" y="2600"/>
                      <a:pt x="1895" y="2603"/>
                      <a:pt x="1914" y="2603"/>
                    </a:cubicBezTo>
                    <a:cubicBezTo>
                      <a:pt x="1973" y="2603"/>
                      <a:pt x="2030" y="2571"/>
                      <a:pt x="2063" y="2517"/>
                    </a:cubicBezTo>
                    <a:cubicBezTo>
                      <a:pt x="2249" y="2209"/>
                      <a:pt x="2777" y="1321"/>
                      <a:pt x="34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5975;p68">
                <a:extLst>
                  <a:ext uri="{FF2B5EF4-FFF2-40B4-BE49-F238E27FC236}">
                    <a16:creationId xmlns:a16="http://schemas.microsoft.com/office/drawing/2014/main" id="{79615FC1-DED7-EC4F-1232-FE27F2F86722}"/>
                  </a:ext>
                </a:extLst>
              </p:cNvPr>
              <p:cNvSpPr/>
              <p:nvPr/>
            </p:nvSpPr>
            <p:spPr>
              <a:xfrm>
                <a:off x="2119396" y="2087791"/>
                <a:ext cx="171903" cy="112683"/>
              </a:xfrm>
              <a:custGeom>
                <a:avLst/>
                <a:gdLst/>
                <a:ahLst/>
                <a:cxnLst/>
                <a:rect l="l" t="t" r="r" b="b"/>
                <a:pathLst>
                  <a:path w="4151" h="2721" extrusionOk="0">
                    <a:moveTo>
                      <a:pt x="572" y="0"/>
                    </a:moveTo>
                    <a:cubicBezTo>
                      <a:pt x="502" y="0"/>
                      <a:pt x="436" y="41"/>
                      <a:pt x="405" y="109"/>
                    </a:cubicBezTo>
                    <a:lnTo>
                      <a:pt x="42" y="885"/>
                    </a:lnTo>
                    <a:cubicBezTo>
                      <a:pt x="0" y="974"/>
                      <a:pt x="34" y="1079"/>
                      <a:pt x="121" y="1127"/>
                    </a:cubicBezTo>
                    <a:cubicBezTo>
                      <a:pt x="389" y="1273"/>
                      <a:pt x="993" y="1595"/>
                      <a:pt x="1793" y="1967"/>
                    </a:cubicBezTo>
                    <a:cubicBezTo>
                      <a:pt x="2592" y="2340"/>
                      <a:pt x="3226" y="2597"/>
                      <a:pt x="3511" y="2708"/>
                    </a:cubicBezTo>
                    <a:cubicBezTo>
                      <a:pt x="3533" y="2717"/>
                      <a:pt x="3556" y="2721"/>
                      <a:pt x="3578" y="2721"/>
                    </a:cubicBezTo>
                    <a:cubicBezTo>
                      <a:pt x="3649" y="2721"/>
                      <a:pt x="3715" y="2680"/>
                      <a:pt x="3747" y="2612"/>
                    </a:cubicBezTo>
                    <a:lnTo>
                      <a:pt x="4108" y="1837"/>
                    </a:lnTo>
                    <a:cubicBezTo>
                      <a:pt x="4150" y="1747"/>
                      <a:pt x="4117" y="1641"/>
                      <a:pt x="4031" y="1594"/>
                    </a:cubicBezTo>
                    <a:cubicBezTo>
                      <a:pt x="3763" y="1448"/>
                      <a:pt x="3158" y="1126"/>
                      <a:pt x="2359" y="753"/>
                    </a:cubicBezTo>
                    <a:cubicBezTo>
                      <a:pt x="1560" y="380"/>
                      <a:pt x="924" y="124"/>
                      <a:pt x="640" y="13"/>
                    </a:cubicBezTo>
                    <a:cubicBezTo>
                      <a:pt x="618" y="4"/>
                      <a:pt x="595" y="0"/>
                      <a:pt x="5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5976;p68">
                <a:extLst>
                  <a:ext uri="{FF2B5EF4-FFF2-40B4-BE49-F238E27FC236}">
                    <a16:creationId xmlns:a16="http://schemas.microsoft.com/office/drawing/2014/main" id="{84FDFB51-DB40-8DA2-A662-BD555CD25DE6}"/>
                  </a:ext>
                </a:extLst>
              </p:cNvPr>
              <p:cNvSpPr/>
              <p:nvPr/>
            </p:nvSpPr>
            <p:spPr>
              <a:xfrm>
                <a:off x="1835258" y="2035651"/>
                <a:ext cx="525359" cy="548964"/>
              </a:xfrm>
              <a:custGeom>
                <a:avLst/>
                <a:gdLst/>
                <a:ahLst/>
                <a:cxnLst/>
                <a:rect l="l" t="t" r="r" b="b"/>
                <a:pathLst>
                  <a:path w="12686" h="13256" extrusionOk="0">
                    <a:moveTo>
                      <a:pt x="5879" y="0"/>
                    </a:moveTo>
                    <a:cubicBezTo>
                      <a:pt x="5775" y="0"/>
                      <a:pt x="5674" y="49"/>
                      <a:pt x="5610" y="132"/>
                    </a:cubicBezTo>
                    <a:cubicBezTo>
                      <a:pt x="5289" y="556"/>
                      <a:pt x="3358" y="3134"/>
                      <a:pt x="1934" y="5167"/>
                    </a:cubicBezTo>
                    <a:cubicBezTo>
                      <a:pt x="1835" y="5310"/>
                      <a:pt x="1732" y="5456"/>
                      <a:pt x="1629" y="5605"/>
                    </a:cubicBezTo>
                    <a:cubicBezTo>
                      <a:pt x="878" y="7287"/>
                      <a:pt x="185" y="8905"/>
                      <a:pt x="28" y="9278"/>
                    </a:cubicBezTo>
                    <a:cubicBezTo>
                      <a:pt x="0" y="9346"/>
                      <a:pt x="15" y="9423"/>
                      <a:pt x="65" y="9478"/>
                    </a:cubicBezTo>
                    <a:cubicBezTo>
                      <a:pt x="311" y="9750"/>
                      <a:pt x="783" y="9760"/>
                      <a:pt x="854" y="9760"/>
                    </a:cubicBezTo>
                    <a:cubicBezTo>
                      <a:pt x="860" y="9760"/>
                      <a:pt x="863" y="9760"/>
                      <a:pt x="863" y="9760"/>
                    </a:cubicBezTo>
                    <a:cubicBezTo>
                      <a:pt x="863" y="9760"/>
                      <a:pt x="1071" y="9895"/>
                      <a:pt x="1433" y="10111"/>
                    </a:cubicBezTo>
                    <a:cubicBezTo>
                      <a:pt x="2058" y="10485"/>
                      <a:pt x="3146" y="11104"/>
                      <a:pt x="4444" y="11709"/>
                    </a:cubicBezTo>
                    <a:cubicBezTo>
                      <a:pt x="5149" y="12038"/>
                      <a:pt x="5840" y="12326"/>
                      <a:pt x="6443" y="12565"/>
                    </a:cubicBezTo>
                    <a:cubicBezTo>
                      <a:pt x="7328" y="12914"/>
                      <a:pt x="8025" y="13154"/>
                      <a:pt x="8302" y="13247"/>
                    </a:cubicBezTo>
                    <a:cubicBezTo>
                      <a:pt x="8320" y="13253"/>
                      <a:pt x="8338" y="13256"/>
                      <a:pt x="8357" y="13256"/>
                    </a:cubicBezTo>
                    <a:cubicBezTo>
                      <a:pt x="8416" y="13256"/>
                      <a:pt x="8473" y="13224"/>
                      <a:pt x="8506" y="13170"/>
                    </a:cubicBezTo>
                    <a:cubicBezTo>
                      <a:pt x="8692" y="12862"/>
                      <a:pt x="9220" y="11974"/>
                      <a:pt x="9908" y="10653"/>
                    </a:cubicBezTo>
                    <a:cubicBezTo>
                      <a:pt x="10272" y="9956"/>
                      <a:pt x="10851" y="8773"/>
                      <a:pt x="11279" y="7853"/>
                    </a:cubicBezTo>
                    <a:cubicBezTo>
                      <a:pt x="11708" y="6934"/>
                      <a:pt x="12242" y="5730"/>
                      <a:pt x="12543" y="5003"/>
                    </a:cubicBezTo>
                    <a:cubicBezTo>
                      <a:pt x="12593" y="4881"/>
                      <a:pt x="12639" y="4767"/>
                      <a:pt x="12686" y="4652"/>
                    </a:cubicBezTo>
                    <a:cubicBezTo>
                      <a:pt x="12493" y="4493"/>
                      <a:pt x="12282" y="4321"/>
                      <a:pt x="12049" y="4135"/>
                    </a:cubicBezTo>
                    <a:cubicBezTo>
                      <a:pt x="11436" y="3648"/>
                      <a:pt x="10831" y="3195"/>
                      <a:pt x="10249" y="2788"/>
                    </a:cubicBezTo>
                    <a:cubicBezTo>
                      <a:pt x="9062" y="1957"/>
                      <a:pt x="7968" y="1312"/>
                      <a:pt x="7261" y="917"/>
                    </a:cubicBezTo>
                    <a:cubicBezTo>
                      <a:pt x="6968" y="755"/>
                      <a:pt x="6765" y="647"/>
                      <a:pt x="6686" y="606"/>
                    </a:cubicBezTo>
                    <a:cubicBezTo>
                      <a:pt x="6608" y="480"/>
                      <a:pt x="6342" y="92"/>
                      <a:pt x="5951" y="8"/>
                    </a:cubicBezTo>
                    <a:cubicBezTo>
                      <a:pt x="5927" y="3"/>
                      <a:pt x="5903" y="0"/>
                      <a:pt x="58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5977;p68">
                <a:extLst>
                  <a:ext uri="{FF2B5EF4-FFF2-40B4-BE49-F238E27FC236}">
                    <a16:creationId xmlns:a16="http://schemas.microsoft.com/office/drawing/2014/main" id="{F8F8AE9E-24C3-7DA4-B15F-8E594CB68749}"/>
                  </a:ext>
                </a:extLst>
              </p:cNvPr>
              <p:cNvSpPr/>
              <p:nvPr/>
            </p:nvSpPr>
            <p:spPr>
              <a:xfrm>
                <a:off x="2290267" y="2081372"/>
                <a:ext cx="86635" cy="120386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2907" extrusionOk="0">
                    <a:moveTo>
                      <a:pt x="243" y="1"/>
                    </a:moveTo>
                    <a:cubicBezTo>
                      <a:pt x="219" y="1"/>
                      <a:pt x="200" y="6"/>
                      <a:pt x="187" y="16"/>
                    </a:cubicBezTo>
                    <a:cubicBezTo>
                      <a:pt x="1" y="155"/>
                      <a:pt x="1047" y="1255"/>
                      <a:pt x="1147" y="1557"/>
                    </a:cubicBezTo>
                    <a:cubicBezTo>
                      <a:pt x="1236" y="1823"/>
                      <a:pt x="1308" y="2906"/>
                      <a:pt x="1457" y="2906"/>
                    </a:cubicBezTo>
                    <a:cubicBezTo>
                      <a:pt x="1477" y="2906"/>
                      <a:pt x="1499" y="2886"/>
                      <a:pt x="1522" y="2842"/>
                    </a:cubicBezTo>
                    <a:cubicBezTo>
                      <a:pt x="1716" y="2471"/>
                      <a:pt x="2092" y="1371"/>
                      <a:pt x="1976" y="1139"/>
                    </a:cubicBezTo>
                    <a:cubicBezTo>
                      <a:pt x="1867" y="922"/>
                      <a:pt x="579" y="1"/>
                      <a:pt x="24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5978;p68">
                <a:extLst>
                  <a:ext uri="{FF2B5EF4-FFF2-40B4-BE49-F238E27FC236}">
                    <a16:creationId xmlns:a16="http://schemas.microsoft.com/office/drawing/2014/main" id="{3B027E34-609F-A49E-193F-ADF2692DA0B2}"/>
                  </a:ext>
                </a:extLst>
              </p:cNvPr>
              <p:cNvSpPr/>
              <p:nvPr/>
            </p:nvSpPr>
            <p:spPr>
              <a:xfrm>
                <a:off x="1782870" y="2039213"/>
                <a:ext cx="347906" cy="457401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11045" extrusionOk="0">
                    <a:moveTo>
                      <a:pt x="7125" y="0"/>
                    </a:moveTo>
                    <a:cubicBezTo>
                      <a:pt x="7067" y="0"/>
                      <a:pt x="7012" y="26"/>
                      <a:pt x="6975" y="74"/>
                    </a:cubicBezTo>
                    <a:cubicBezTo>
                      <a:pt x="6640" y="517"/>
                      <a:pt x="4773" y="3011"/>
                      <a:pt x="3410" y="4957"/>
                    </a:cubicBezTo>
                    <a:cubicBezTo>
                      <a:pt x="2047" y="6905"/>
                      <a:pt x="341" y="9512"/>
                      <a:pt x="40" y="9979"/>
                    </a:cubicBezTo>
                    <a:cubicBezTo>
                      <a:pt x="0" y="10041"/>
                      <a:pt x="2" y="10120"/>
                      <a:pt x="41" y="10182"/>
                    </a:cubicBezTo>
                    <a:cubicBezTo>
                      <a:pt x="253" y="10518"/>
                      <a:pt x="778" y="10599"/>
                      <a:pt x="778" y="10599"/>
                    </a:cubicBezTo>
                    <a:cubicBezTo>
                      <a:pt x="778" y="10599"/>
                      <a:pt x="960" y="10767"/>
                      <a:pt x="1279" y="11044"/>
                    </a:cubicBezTo>
                    <a:cubicBezTo>
                      <a:pt x="1779" y="10272"/>
                      <a:pt x="3423" y="7774"/>
                      <a:pt x="4742" y="5890"/>
                    </a:cubicBezTo>
                    <a:cubicBezTo>
                      <a:pt x="6060" y="4007"/>
                      <a:pt x="7846" y="1606"/>
                      <a:pt x="8400" y="874"/>
                    </a:cubicBezTo>
                    <a:cubicBezTo>
                      <a:pt x="8031" y="668"/>
                      <a:pt x="7810" y="555"/>
                      <a:pt x="7810" y="555"/>
                    </a:cubicBezTo>
                    <a:cubicBezTo>
                      <a:pt x="7810" y="555"/>
                      <a:pt x="7555" y="89"/>
                      <a:pt x="7168" y="5"/>
                    </a:cubicBezTo>
                    <a:cubicBezTo>
                      <a:pt x="7153" y="2"/>
                      <a:pt x="7139" y="0"/>
                      <a:pt x="7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5979;p68">
                <a:extLst>
                  <a:ext uri="{FF2B5EF4-FFF2-40B4-BE49-F238E27FC236}">
                    <a16:creationId xmlns:a16="http://schemas.microsoft.com/office/drawing/2014/main" id="{FFEBFA44-C750-9131-2B79-A7B038BB4323}"/>
                  </a:ext>
                </a:extLst>
              </p:cNvPr>
              <p:cNvSpPr/>
              <p:nvPr/>
            </p:nvSpPr>
            <p:spPr>
              <a:xfrm>
                <a:off x="1835838" y="2075367"/>
                <a:ext cx="489827" cy="557288"/>
              </a:xfrm>
              <a:custGeom>
                <a:avLst/>
                <a:gdLst/>
                <a:ahLst/>
                <a:cxnLst/>
                <a:rect l="l" t="t" r="r" b="b"/>
                <a:pathLst>
                  <a:path w="11828" h="13457" extrusionOk="0">
                    <a:moveTo>
                      <a:pt x="7121" y="1"/>
                    </a:moveTo>
                    <a:cubicBezTo>
                      <a:pt x="6567" y="733"/>
                      <a:pt x="4781" y="3134"/>
                      <a:pt x="3463" y="5017"/>
                    </a:cubicBezTo>
                    <a:cubicBezTo>
                      <a:pt x="2144" y="6901"/>
                      <a:pt x="500" y="9399"/>
                      <a:pt x="0" y="10171"/>
                    </a:cubicBezTo>
                    <a:cubicBezTo>
                      <a:pt x="550" y="10647"/>
                      <a:pt x="1514" y="11445"/>
                      <a:pt x="2688" y="12268"/>
                    </a:cubicBezTo>
                    <a:cubicBezTo>
                      <a:pt x="3325" y="12714"/>
                      <a:pt x="3955" y="13117"/>
                      <a:pt x="4507" y="13457"/>
                    </a:cubicBezTo>
                    <a:cubicBezTo>
                      <a:pt x="5393" y="13043"/>
                      <a:pt x="6976" y="12368"/>
                      <a:pt x="8252" y="12176"/>
                    </a:cubicBezTo>
                    <a:cubicBezTo>
                      <a:pt x="8731" y="11552"/>
                      <a:pt x="9507" y="10488"/>
                      <a:pt x="10089" y="9657"/>
                    </a:cubicBezTo>
                    <a:cubicBezTo>
                      <a:pt x="10671" y="8826"/>
                      <a:pt x="11406" y="7733"/>
                      <a:pt x="11828" y="7069"/>
                    </a:cubicBezTo>
                    <a:cubicBezTo>
                      <a:pt x="11572" y="5805"/>
                      <a:pt x="11664" y="4087"/>
                      <a:pt x="11751" y="3113"/>
                    </a:cubicBezTo>
                    <a:cubicBezTo>
                      <a:pt x="11243" y="2709"/>
                      <a:pt x="10648" y="2256"/>
                      <a:pt x="10011" y="1809"/>
                    </a:cubicBezTo>
                    <a:cubicBezTo>
                      <a:pt x="8836" y="987"/>
                      <a:pt x="7757" y="355"/>
                      <a:pt x="71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5980;p68">
                <a:extLst>
                  <a:ext uri="{FF2B5EF4-FFF2-40B4-BE49-F238E27FC236}">
                    <a16:creationId xmlns:a16="http://schemas.microsoft.com/office/drawing/2014/main" id="{24EABFAC-0BE6-6A7C-E408-CEC72A03AE24}"/>
                  </a:ext>
                </a:extLst>
              </p:cNvPr>
              <p:cNvSpPr/>
              <p:nvPr/>
            </p:nvSpPr>
            <p:spPr>
              <a:xfrm>
                <a:off x="2315033" y="2204246"/>
                <a:ext cx="73507" cy="163869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3957" extrusionOk="0">
                    <a:moveTo>
                      <a:pt x="180" y="1"/>
                    </a:moveTo>
                    <a:lnTo>
                      <a:pt x="180" y="1"/>
                    </a:lnTo>
                    <a:cubicBezTo>
                      <a:pt x="93" y="975"/>
                      <a:pt x="1" y="2693"/>
                      <a:pt x="257" y="3957"/>
                    </a:cubicBezTo>
                    <a:cubicBezTo>
                      <a:pt x="1056" y="2700"/>
                      <a:pt x="1562" y="1800"/>
                      <a:pt x="1735" y="1485"/>
                    </a:cubicBezTo>
                    <a:cubicBezTo>
                      <a:pt x="1775" y="1413"/>
                      <a:pt x="1761" y="1323"/>
                      <a:pt x="1700" y="1270"/>
                    </a:cubicBezTo>
                    <a:cubicBezTo>
                      <a:pt x="1481" y="1076"/>
                      <a:pt x="924" y="592"/>
                      <a:pt x="1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5981;p68">
                <a:extLst>
                  <a:ext uri="{FF2B5EF4-FFF2-40B4-BE49-F238E27FC236}">
                    <a16:creationId xmlns:a16="http://schemas.microsoft.com/office/drawing/2014/main" id="{FC55733C-3BE4-4EDB-0265-A36B4C5DACDD}"/>
                  </a:ext>
                </a:extLst>
              </p:cNvPr>
              <p:cNvSpPr/>
              <p:nvPr/>
            </p:nvSpPr>
            <p:spPr>
              <a:xfrm>
                <a:off x="2022488" y="2579618"/>
                <a:ext cx="155131" cy="95125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2297" extrusionOk="0">
                    <a:moveTo>
                      <a:pt x="3745" y="1"/>
                    </a:moveTo>
                    <a:cubicBezTo>
                      <a:pt x="2469" y="192"/>
                      <a:pt x="886" y="867"/>
                      <a:pt x="0" y="1281"/>
                    </a:cubicBezTo>
                    <a:cubicBezTo>
                      <a:pt x="811" y="1778"/>
                      <a:pt x="1457" y="2136"/>
                      <a:pt x="1713" y="2275"/>
                    </a:cubicBezTo>
                    <a:cubicBezTo>
                      <a:pt x="1739" y="2289"/>
                      <a:pt x="1767" y="2296"/>
                      <a:pt x="1795" y="2296"/>
                    </a:cubicBezTo>
                    <a:cubicBezTo>
                      <a:pt x="1844" y="2296"/>
                      <a:pt x="1892" y="2275"/>
                      <a:pt x="1927" y="2235"/>
                    </a:cubicBezTo>
                    <a:cubicBezTo>
                      <a:pt x="2165" y="1964"/>
                      <a:pt x="2837" y="1181"/>
                      <a:pt x="37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5982;p68">
                <a:extLst>
                  <a:ext uri="{FF2B5EF4-FFF2-40B4-BE49-F238E27FC236}">
                    <a16:creationId xmlns:a16="http://schemas.microsoft.com/office/drawing/2014/main" id="{AC8F8899-497C-26FD-76AC-97A176BBDA22}"/>
                  </a:ext>
                </a:extLst>
              </p:cNvPr>
              <p:cNvSpPr/>
              <p:nvPr/>
            </p:nvSpPr>
            <p:spPr>
              <a:xfrm>
                <a:off x="2113846" y="2178569"/>
                <a:ext cx="163745" cy="132810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3207" extrusionOk="0">
                    <a:moveTo>
                      <a:pt x="701" y="1"/>
                    </a:moveTo>
                    <a:cubicBezTo>
                      <a:pt x="642" y="1"/>
                      <a:pt x="585" y="29"/>
                      <a:pt x="549" y="81"/>
                    </a:cubicBezTo>
                    <a:lnTo>
                      <a:pt x="57" y="782"/>
                    </a:lnTo>
                    <a:cubicBezTo>
                      <a:pt x="1" y="863"/>
                      <a:pt x="16" y="973"/>
                      <a:pt x="92" y="1035"/>
                    </a:cubicBezTo>
                    <a:cubicBezTo>
                      <a:pt x="331" y="1225"/>
                      <a:pt x="870" y="1647"/>
                      <a:pt x="1593" y="2153"/>
                    </a:cubicBezTo>
                    <a:cubicBezTo>
                      <a:pt x="2315" y="2659"/>
                      <a:pt x="2896" y="3021"/>
                      <a:pt x="3157" y="3180"/>
                    </a:cubicBezTo>
                    <a:cubicBezTo>
                      <a:pt x="3187" y="3198"/>
                      <a:pt x="3220" y="3207"/>
                      <a:pt x="3252" y="3207"/>
                    </a:cubicBezTo>
                    <a:cubicBezTo>
                      <a:pt x="3311" y="3207"/>
                      <a:pt x="3369" y="3178"/>
                      <a:pt x="3406" y="3127"/>
                    </a:cubicBezTo>
                    <a:lnTo>
                      <a:pt x="3897" y="2425"/>
                    </a:lnTo>
                    <a:cubicBezTo>
                      <a:pt x="3953" y="2344"/>
                      <a:pt x="3939" y="2234"/>
                      <a:pt x="3862" y="2173"/>
                    </a:cubicBezTo>
                    <a:cubicBezTo>
                      <a:pt x="3623" y="1983"/>
                      <a:pt x="3085" y="1561"/>
                      <a:pt x="2362" y="1055"/>
                    </a:cubicBezTo>
                    <a:cubicBezTo>
                      <a:pt x="1640" y="549"/>
                      <a:pt x="1058" y="186"/>
                      <a:pt x="798" y="28"/>
                    </a:cubicBezTo>
                    <a:cubicBezTo>
                      <a:pt x="768" y="9"/>
                      <a:pt x="734" y="1"/>
                      <a:pt x="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5983;p68">
                <a:extLst>
                  <a:ext uri="{FF2B5EF4-FFF2-40B4-BE49-F238E27FC236}">
                    <a16:creationId xmlns:a16="http://schemas.microsoft.com/office/drawing/2014/main" id="{970C0537-6234-6659-E306-01F98F7B71B9}"/>
                  </a:ext>
                </a:extLst>
              </p:cNvPr>
              <p:cNvSpPr/>
              <p:nvPr/>
            </p:nvSpPr>
            <p:spPr>
              <a:xfrm>
                <a:off x="1815794" y="2236880"/>
                <a:ext cx="455372" cy="410191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9905" extrusionOk="0">
                    <a:moveTo>
                      <a:pt x="2745" y="0"/>
                    </a:moveTo>
                    <a:cubicBezTo>
                      <a:pt x="2701" y="62"/>
                      <a:pt x="2657" y="124"/>
                      <a:pt x="2615" y="184"/>
                    </a:cubicBezTo>
                    <a:cubicBezTo>
                      <a:pt x="1727" y="1453"/>
                      <a:pt x="695" y="2999"/>
                      <a:pt x="0" y="4053"/>
                    </a:cubicBezTo>
                    <a:cubicBezTo>
                      <a:pt x="1456" y="5231"/>
                      <a:pt x="3172" y="6282"/>
                      <a:pt x="4494" y="6942"/>
                    </a:cubicBezTo>
                    <a:cubicBezTo>
                      <a:pt x="4679" y="7339"/>
                      <a:pt x="5629" y="9336"/>
                      <a:pt x="6147" y="9604"/>
                    </a:cubicBezTo>
                    <a:cubicBezTo>
                      <a:pt x="6476" y="9773"/>
                      <a:pt x="6932" y="9904"/>
                      <a:pt x="7428" y="9904"/>
                    </a:cubicBezTo>
                    <a:lnTo>
                      <a:pt x="7435" y="9904"/>
                    </a:lnTo>
                    <a:cubicBezTo>
                      <a:pt x="7764" y="9509"/>
                      <a:pt x="8209" y="8962"/>
                      <a:pt x="8736" y="8277"/>
                    </a:cubicBezTo>
                    <a:cubicBezTo>
                      <a:pt x="9215" y="7652"/>
                      <a:pt x="9991" y="6588"/>
                      <a:pt x="10573" y="5757"/>
                    </a:cubicBezTo>
                    <a:cubicBezTo>
                      <a:pt x="10708" y="5565"/>
                      <a:pt x="10850" y="5358"/>
                      <a:pt x="10996" y="5147"/>
                    </a:cubicBezTo>
                    <a:cubicBezTo>
                      <a:pt x="10731" y="4953"/>
                      <a:pt x="10366" y="4734"/>
                      <a:pt x="9906" y="4477"/>
                    </a:cubicBezTo>
                    <a:cubicBezTo>
                      <a:pt x="9050" y="3997"/>
                      <a:pt x="7896" y="3804"/>
                      <a:pt x="7652" y="3769"/>
                    </a:cubicBezTo>
                    <a:cubicBezTo>
                      <a:pt x="5705" y="2789"/>
                      <a:pt x="3531" y="765"/>
                      <a:pt x="2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5984;p68">
                <a:extLst>
                  <a:ext uri="{FF2B5EF4-FFF2-40B4-BE49-F238E27FC236}">
                    <a16:creationId xmlns:a16="http://schemas.microsoft.com/office/drawing/2014/main" id="{26443670-15B1-CFC1-A18C-74CC899A0A70}"/>
                  </a:ext>
                </a:extLst>
              </p:cNvPr>
              <p:cNvSpPr/>
              <p:nvPr/>
            </p:nvSpPr>
            <p:spPr>
              <a:xfrm>
                <a:off x="1815049" y="2050519"/>
                <a:ext cx="291296" cy="427625"/>
              </a:xfrm>
              <a:custGeom>
                <a:avLst/>
                <a:gdLst/>
                <a:ahLst/>
                <a:cxnLst/>
                <a:rect l="l" t="t" r="r" b="b"/>
                <a:pathLst>
                  <a:path w="7034" h="10326" extrusionOk="0">
                    <a:moveTo>
                      <a:pt x="6820" y="1"/>
                    </a:moveTo>
                    <a:cubicBezTo>
                      <a:pt x="3447" y="4354"/>
                      <a:pt x="1" y="10326"/>
                      <a:pt x="1" y="10326"/>
                    </a:cubicBezTo>
                    <a:cubicBezTo>
                      <a:pt x="1889" y="7479"/>
                      <a:pt x="7033" y="282"/>
                      <a:pt x="7033" y="282"/>
                    </a:cubicBezTo>
                    <a:cubicBezTo>
                      <a:pt x="7033" y="282"/>
                      <a:pt x="6955" y="142"/>
                      <a:pt x="682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5985;p68">
                <a:extLst>
                  <a:ext uri="{FF2B5EF4-FFF2-40B4-BE49-F238E27FC236}">
                    <a16:creationId xmlns:a16="http://schemas.microsoft.com/office/drawing/2014/main" id="{2E0CD0C9-668E-2925-FFAB-715D4EC97EF8}"/>
                  </a:ext>
                </a:extLst>
              </p:cNvPr>
              <p:cNvSpPr/>
              <p:nvPr/>
            </p:nvSpPr>
            <p:spPr>
              <a:xfrm>
                <a:off x="2291593" y="2207435"/>
                <a:ext cx="75288" cy="146642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3541" extrusionOk="0">
                    <a:moveTo>
                      <a:pt x="98" y="1"/>
                    </a:moveTo>
                    <a:cubicBezTo>
                      <a:pt x="84" y="1"/>
                      <a:pt x="75" y="6"/>
                      <a:pt x="73" y="16"/>
                    </a:cubicBezTo>
                    <a:cubicBezTo>
                      <a:pt x="0" y="307"/>
                      <a:pt x="847" y="1480"/>
                      <a:pt x="867" y="1772"/>
                    </a:cubicBezTo>
                    <a:cubicBezTo>
                      <a:pt x="888" y="2064"/>
                      <a:pt x="413" y="3535"/>
                      <a:pt x="578" y="3540"/>
                    </a:cubicBezTo>
                    <a:cubicBezTo>
                      <a:pt x="578" y="3540"/>
                      <a:pt x="578" y="3540"/>
                      <a:pt x="579" y="3540"/>
                    </a:cubicBezTo>
                    <a:cubicBezTo>
                      <a:pt x="746" y="3540"/>
                      <a:pt x="1817" y="1553"/>
                      <a:pt x="1755" y="1326"/>
                    </a:cubicBezTo>
                    <a:cubicBezTo>
                      <a:pt x="1697" y="1113"/>
                      <a:pt x="306" y="1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5986;p68">
                <a:extLst>
                  <a:ext uri="{FF2B5EF4-FFF2-40B4-BE49-F238E27FC236}">
                    <a16:creationId xmlns:a16="http://schemas.microsoft.com/office/drawing/2014/main" id="{6A8531B5-13C3-7595-DC40-3A65B696958A}"/>
                  </a:ext>
                </a:extLst>
              </p:cNvPr>
              <p:cNvSpPr/>
              <p:nvPr/>
            </p:nvSpPr>
            <p:spPr>
              <a:xfrm>
                <a:off x="2077278" y="2385886"/>
                <a:ext cx="206980" cy="92184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2226" extrusionOk="0">
                    <a:moveTo>
                      <a:pt x="1237" y="0"/>
                    </a:moveTo>
                    <a:lnTo>
                      <a:pt x="0" y="861"/>
                    </a:lnTo>
                    <a:cubicBezTo>
                      <a:pt x="843" y="1802"/>
                      <a:pt x="1662" y="1992"/>
                      <a:pt x="2185" y="1992"/>
                    </a:cubicBezTo>
                    <a:cubicBezTo>
                      <a:pt x="2538" y="1992"/>
                      <a:pt x="2757" y="1906"/>
                      <a:pt x="2757" y="1906"/>
                    </a:cubicBezTo>
                    <a:cubicBezTo>
                      <a:pt x="3252" y="2136"/>
                      <a:pt x="3719" y="2225"/>
                      <a:pt x="4089" y="2225"/>
                    </a:cubicBezTo>
                    <a:cubicBezTo>
                      <a:pt x="4503" y="2225"/>
                      <a:pt x="4795" y="2113"/>
                      <a:pt x="4865" y="1964"/>
                    </a:cubicBezTo>
                    <a:cubicBezTo>
                      <a:pt x="4998" y="1682"/>
                      <a:pt x="4603" y="1349"/>
                      <a:pt x="3403" y="676"/>
                    </a:cubicBezTo>
                    <a:cubicBezTo>
                      <a:pt x="2510" y="176"/>
                      <a:pt x="1237" y="0"/>
                      <a:pt x="12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5987;p68">
                <a:extLst>
                  <a:ext uri="{FF2B5EF4-FFF2-40B4-BE49-F238E27FC236}">
                    <a16:creationId xmlns:a16="http://schemas.microsoft.com/office/drawing/2014/main" id="{A3AE75DE-E864-604E-0581-BD708AE7C2D7}"/>
                  </a:ext>
                </a:extLst>
              </p:cNvPr>
              <p:cNvSpPr/>
              <p:nvPr/>
            </p:nvSpPr>
            <p:spPr>
              <a:xfrm>
                <a:off x="2204128" y="2422495"/>
                <a:ext cx="68869" cy="55534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341" extrusionOk="0">
                    <a:moveTo>
                      <a:pt x="1" y="0"/>
                    </a:moveTo>
                    <a:lnTo>
                      <a:pt x="1" y="1146"/>
                    </a:lnTo>
                    <a:cubicBezTo>
                      <a:pt x="381" y="1284"/>
                      <a:pt x="735" y="1340"/>
                      <a:pt x="1027" y="1340"/>
                    </a:cubicBezTo>
                    <a:cubicBezTo>
                      <a:pt x="1304" y="1340"/>
                      <a:pt x="1525" y="1290"/>
                      <a:pt x="1662" y="1212"/>
                    </a:cubicBezTo>
                    <a:cubicBezTo>
                      <a:pt x="1168" y="1109"/>
                      <a:pt x="757" y="915"/>
                      <a:pt x="757" y="915"/>
                    </a:cubicBezTo>
                    <a:cubicBezTo>
                      <a:pt x="564" y="61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5988;p68">
                <a:extLst>
                  <a:ext uri="{FF2B5EF4-FFF2-40B4-BE49-F238E27FC236}">
                    <a16:creationId xmlns:a16="http://schemas.microsoft.com/office/drawing/2014/main" id="{2FCEE102-A855-1EED-5F04-310F609FA2BF}"/>
                  </a:ext>
                </a:extLst>
              </p:cNvPr>
              <p:cNvSpPr/>
              <p:nvPr/>
            </p:nvSpPr>
            <p:spPr>
              <a:xfrm>
                <a:off x="1708989" y="2220728"/>
                <a:ext cx="561264" cy="400707"/>
              </a:xfrm>
              <a:custGeom>
                <a:avLst/>
                <a:gdLst/>
                <a:ahLst/>
                <a:cxnLst/>
                <a:rect l="l" t="t" r="r" b="b"/>
                <a:pathLst>
                  <a:path w="13553" h="9676" extrusionOk="0">
                    <a:moveTo>
                      <a:pt x="5015" y="1"/>
                    </a:moveTo>
                    <a:lnTo>
                      <a:pt x="0" y="351"/>
                    </a:lnTo>
                    <a:cubicBezTo>
                      <a:pt x="333" y="2684"/>
                      <a:pt x="4843" y="5659"/>
                      <a:pt x="7215" y="6833"/>
                    </a:cubicBezTo>
                    <a:cubicBezTo>
                      <a:pt x="7215" y="6833"/>
                      <a:pt x="8277" y="9139"/>
                      <a:pt x="8778" y="9398"/>
                    </a:cubicBezTo>
                    <a:cubicBezTo>
                      <a:pt x="9112" y="9570"/>
                      <a:pt x="9523" y="9676"/>
                      <a:pt x="9950" y="9676"/>
                    </a:cubicBezTo>
                    <a:cubicBezTo>
                      <a:pt x="10342" y="9676"/>
                      <a:pt x="10748" y="9587"/>
                      <a:pt x="11120" y="9377"/>
                    </a:cubicBezTo>
                    <a:cubicBezTo>
                      <a:pt x="11997" y="8886"/>
                      <a:pt x="12664" y="7656"/>
                      <a:pt x="12664" y="7656"/>
                    </a:cubicBezTo>
                    <a:cubicBezTo>
                      <a:pt x="13348" y="7615"/>
                      <a:pt x="13553" y="7013"/>
                      <a:pt x="13484" y="6799"/>
                    </a:cubicBezTo>
                    <a:cubicBezTo>
                      <a:pt x="13415" y="6585"/>
                      <a:pt x="13040" y="6232"/>
                      <a:pt x="13040" y="6232"/>
                    </a:cubicBezTo>
                    <a:cubicBezTo>
                      <a:pt x="12813" y="6065"/>
                      <a:pt x="12580" y="5826"/>
                      <a:pt x="12580" y="5826"/>
                    </a:cubicBezTo>
                    <a:lnTo>
                      <a:pt x="11957" y="4872"/>
                    </a:lnTo>
                    <a:cubicBezTo>
                      <a:pt x="11957" y="4872"/>
                      <a:pt x="11254" y="4247"/>
                      <a:pt x="10130" y="3988"/>
                    </a:cubicBezTo>
                    <a:cubicBezTo>
                      <a:pt x="7731" y="2789"/>
                      <a:pt x="5015" y="1"/>
                      <a:pt x="50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5989;p68">
                <a:extLst>
                  <a:ext uri="{FF2B5EF4-FFF2-40B4-BE49-F238E27FC236}">
                    <a16:creationId xmlns:a16="http://schemas.microsoft.com/office/drawing/2014/main" id="{8D0F16AE-7AF6-9DF0-ED55-56F4E25FA90A}"/>
                  </a:ext>
                </a:extLst>
              </p:cNvPr>
              <p:cNvSpPr/>
              <p:nvPr/>
            </p:nvSpPr>
            <p:spPr>
              <a:xfrm>
                <a:off x="1733009" y="702341"/>
                <a:ext cx="1044340" cy="654276"/>
              </a:xfrm>
              <a:custGeom>
                <a:avLst/>
                <a:gdLst/>
                <a:ahLst/>
                <a:cxnLst/>
                <a:rect l="l" t="t" r="r" b="b"/>
                <a:pathLst>
                  <a:path w="25218" h="15799" extrusionOk="0">
                    <a:moveTo>
                      <a:pt x="12609" y="0"/>
                    </a:moveTo>
                    <a:cubicBezTo>
                      <a:pt x="6352" y="0"/>
                      <a:pt x="3030" y="2573"/>
                      <a:pt x="1325" y="7526"/>
                    </a:cubicBezTo>
                    <a:cubicBezTo>
                      <a:pt x="1" y="11376"/>
                      <a:pt x="1544" y="15799"/>
                      <a:pt x="1544" y="15799"/>
                    </a:cubicBezTo>
                    <a:cubicBezTo>
                      <a:pt x="2269" y="15256"/>
                      <a:pt x="2861" y="13099"/>
                      <a:pt x="2861" y="13099"/>
                    </a:cubicBezTo>
                    <a:cubicBezTo>
                      <a:pt x="6160" y="9716"/>
                      <a:pt x="6598" y="5052"/>
                      <a:pt x="6598" y="5052"/>
                    </a:cubicBezTo>
                    <a:cubicBezTo>
                      <a:pt x="6598" y="5052"/>
                      <a:pt x="7526" y="5077"/>
                      <a:pt x="9305" y="6521"/>
                    </a:cubicBezTo>
                    <a:cubicBezTo>
                      <a:pt x="10747" y="7691"/>
                      <a:pt x="14072" y="8879"/>
                      <a:pt x="17473" y="8879"/>
                    </a:cubicBezTo>
                    <a:cubicBezTo>
                      <a:pt x="18266" y="8879"/>
                      <a:pt x="19062" y="8815"/>
                      <a:pt x="19840" y="8670"/>
                    </a:cubicBezTo>
                    <a:cubicBezTo>
                      <a:pt x="20440" y="10105"/>
                      <a:pt x="21270" y="11734"/>
                      <a:pt x="22357" y="13099"/>
                    </a:cubicBezTo>
                    <a:cubicBezTo>
                      <a:pt x="22357" y="13099"/>
                      <a:pt x="22949" y="15256"/>
                      <a:pt x="23675" y="15799"/>
                    </a:cubicBezTo>
                    <a:cubicBezTo>
                      <a:pt x="23675" y="15799"/>
                      <a:pt x="25218" y="11376"/>
                      <a:pt x="23892" y="7526"/>
                    </a:cubicBezTo>
                    <a:cubicBezTo>
                      <a:pt x="22188" y="2573"/>
                      <a:pt x="18866" y="0"/>
                      <a:pt x="126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5990;p68">
                <a:extLst>
                  <a:ext uri="{FF2B5EF4-FFF2-40B4-BE49-F238E27FC236}">
                    <a16:creationId xmlns:a16="http://schemas.microsoft.com/office/drawing/2014/main" id="{69FC4E60-A57D-AD76-8ABF-9436B38B4100}"/>
                  </a:ext>
                </a:extLst>
              </p:cNvPr>
              <p:cNvSpPr/>
              <p:nvPr/>
            </p:nvSpPr>
            <p:spPr>
              <a:xfrm>
                <a:off x="1834016" y="702341"/>
                <a:ext cx="172276" cy="209257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5053" extrusionOk="0">
                    <a:moveTo>
                      <a:pt x="3793" y="0"/>
                    </a:moveTo>
                    <a:lnTo>
                      <a:pt x="3793" y="0"/>
                    </a:lnTo>
                    <a:cubicBezTo>
                      <a:pt x="2566" y="223"/>
                      <a:pt x="1215" y="876"/>
                      <a:pt x="1" y="2026"/>
                    </a:cubicBezTo>
                    <a:cubicBezTo>
                      <a:pt x="655" y="1562"/>
                      <a:pt x="1518" y="1263"/>
                      <a:pt x="2146" y="1090"/>
                    </a:cubicBezTo>
                    <a:cubicBezTo>
                      <a:pt x="2459" y="2531"/>
                      <a:pt x="3049" y="4109"/>
                      <a:pt x="4159" y="5052"/>
                    </a:cubicBezTo>
                    <a:cubicBezTo>
                      <a:pt x="4159" y="5052"/>
                      <a:pt x="3256" y="2704"/>
                      <a:pt x="37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5991;p68">
                <a:extLst>
                  <a:ext uri="{FF2B5EF4-FFF2-40B4-BE49-F238E27FC236}">
                    <a16:creationId xmlns:a16="http://schemas.microsoft.com/office/drawing/2014/main" id="{D4311375-5B43-3885-5155-C98F4A740F84}"/>
                  </a:ext>
                </a:extLst>
              </p:cNvPr>
              <p:cNvSpPr/>
              <p:nvPr/>
            </p:nvSpPr>
            <p:spPr>
              <a:xfrm>
                <a:off x="1799353" y="893051"/>
                <a:ext cx="169087" cy="307322"/>
              </a:xfrm>
              <a:custGeom>
                <a:avLst/>
                <a:gdLst/>
                <a:ahLst/>
                <a:cxnLst/>
                <a:rect l="l" t="t" r="r" b="b"/>
                <a:pathLst>
                  <a:path w="4083" h="7421" extrusionOk="0">
                    <a:moveTo>
                      <a:pt x="4005" y="0"/>
                    </a:moveTo>
                    <a:cubicBezTo>
                      <a:pt x="3971" y="0"/>
                      <a:pt x="3942" y="25"/>
                      <a:pt x="3935" y="59"/>
                    </a:cubicBezTo>
                    <a:cubicBezTo>
                      <a:pt x="3927" y="105"/>
                      <a:pt x="3022" y="4679"/>
                      <a:pt x="33" y="7296"/>
                    </a:cubicBezTo>
                    <a:cubicBezTo>
                      <a:pt x="4" y="7322"/>
                      <a:pt x="0" y="7367"/>
                      <a:pt x="26" y="7396"/>
                    </a:cubicBezTo>
                    <a:cubicBezTo>
                      <a:pt x="40" y="7413"/>
                      <a:pt x="60" y="7421"/>
                      <a:pt x="80" y="7421"/>
                    </a:cubicBezTo>
                    <a:cubicBezTo>
                      <a:pt x="97" y="7421"/>
                      <a:pt x="114" y="7416"/>
                      <a:pt x="128" y="7403"/>
                    </a:cubicBezTo>
                    <a:cubicBezTo>
                      <a:pt x="3153" y="4754"/>
                      <a:pt x="4066" y="132"/>
                      <a:pt x="4076" y="86"/>
                    </a:cubicBezTo>
                    <a:cubicBezTo>
                      <a:pt x="4083" y="47"/>
                      <a:pt x="4058" y="10"/>
                      <a:pt x="4019" y="2"/>
                    </a:cubicBezTo>
                    <a:cubicBezTo>
                      <a:pt x="4014" y="1"/>
                      <a:pt x="4010" y="0"/>
                      <a:pt x="400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5992;p68">
                <a:extLst>
                  <a:ext uri="{FF2B5EF4-FFF2-40B4-BE49-F238E27FC236}">
                    <a16:creationId xmlns:a16="http://schemas.microsoft.com/office/drawing/2014/main" id="{A89EDD17-638E-1E3D-32EB-03332D17FFC5}"/>
                  </a:ext>
                </a:extLst>
              </p:cNvPr>
              <p:cNvSpPr/>
              <p:nvPr/>
            </p:nvSpPr>
            <p:spPr>
              <a:xfrm>
                <a:off x="1728163" y="940138"/>
                <a:ext cx="228307" cy="334157"/>
              </a:xfrm>
              <a:custGeom>
                <a:avLst/>
                <a:gdLst/>
                <a:ahLst/>
                <a:cxnLst/>
                <a:rect l="l" t="t" r="r" b="b"/>
                <a:pathLst>
                  <a:path w="5513" h="8069" extrusionOk="0">
                    <a:moveTo>
                      <a:pt x="5431" y="1"/>
                    </a:moveTo>
                    <a:cubicBezTo>
                      <a:pt x="5408" y="1"/>
                      <a:pt x="5385" y="12"/>
                      <a:pt x="5371" y="33"/>
                    </a:cubicBezTo>
                    <a:cubicBezTo>
                      <a:pt x="5145" y="374"/>
                      <a:pt x="4649" y="825"/>
                      <a:pt x="4076" y="1347"/>
                    </a:cubicBezTo>
                    <a:cubicBezTo>
                      <a:pt x="2453" y="2824"/>
                      <a:pt x="1" y="5056"/>
                      <a:pt x="1" y="7998"/>
                    </a:cubicBezTo>
                    <a:cubicBezTo>
                      <a:pt x="1" y="8037"/>
                      <a:pt x="32" y="8068"/>
                      <a:pt x="72" y="8068"/>
                    </a:cubicBezTo>
                    <a:cubicBezTo>
                      <a:pt x="112" y="8068"/>
                      <a:pt x="143" y="8037"/>
                      <a:pt x="143" y="7998"/>
                    </a:cubicBezTo>
                    <a:cubicBezTo>
                      <a:pt x="143" y="5119"/>
                      <a:pt x="2568" y="2913"/>
                      <a:pt x="4172" y="1453"/>
                    </a:cubicBezTo>
                    <a:cubicBezTo>
                      <a:pt x="4777" y="902"/>
                      <a:pt x="5254" y="467"/>
                      <a:pt x="5490" y="112"/>
                    </a:cubicBezTo>
                    <a:cubicBezTo>
                      <a:pt x="5512" y="78"/>
                      <a:pt x="5503" y="35"/>
                      <a:pt x="5470" y="13"/>
                    </a:cubicBezTo>
                    <a:cubicBezTo>
                      <a:pt x="5458" y="5"/>
                      <a:pt x="5444" y="1"/>
                      <a:pt x="54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5993;p68">
                <a:extLst>
                  <a:ext uri="{FF2B5EF4-FFF2-40B4-BE49-F238E27FC236}">
                    <a16:creationId xmlns:a16="http://schemas.microsoft.com/office/drawing/2014/main" id="{4F37D274-3371-E58E-82D2-4C8939B3ECEE}"/>
                  </a:ext>
                </a:extLst>
              </p:cNvPr>
              <p:cNvSpPr/>
              <p:nvPr/>
            </p:nvSpPr>
            <p:spPr>
              <a:xfrm>
                <a:off x="1727832" y="787860"/>
                <a:ext cx="240358" cy="257379"/>
              </a:xfrm>
              <a:custGeom>
                <a:avLst/>
                <a:gdLst/>
                <a:ahLst/>
                <a:cxnLst/>
                <a:rect l="l" t="t" r="r" b="b"/>
                <a:pathLst>
                  <a:path w="5804" h="6215" extrusionOk="0">
                    <a:moveTo>
                      <a:pt x="5732" y="1"/>
                    </a:moveTo>
                    <a:cubicBezTo>
                      <a:pt x="5694" y="1"/>
                      <a:pt x="4773" y="10"/>
                      <a:pt x="3599" y="772"/>
                    </a:cubicBezTo>
                    <a:cubicBezTo>
                      <a:pt x="2523" y="1470"/>
                      <a:pt x="1026" y="2965"/>
                      <a:pt x="12" y="6121"/>
                    </a:cubicBezTo>
                    <a:cubicBezTo>
                      <a:pt x="0" y="6158"/>
                      <a:pt x="20" y="6198"/>
                      <a:pt x="58" y="6211"/>
                    </a:cubicBezTo>
                    <a:cubicBezTo>
                      <a:pt x="66" y="6212"/>
                      <a:pt x="73" y="6214"/>
                      <a:pt x="80" y="6214"/>
                    </a:cubicBezTo>
                    <a:cubicBezTo>
                      <a:pt x="110" y="6214"/>
                      <a:pt x="138" y="6195"/>
                      <a:pt x="148" y="6164"/>
                    </a:cubicBezTo>
                    <a:cubicBezTo>
                      <a:pt x="2058" y="221"/>
                      <a:pt x="5696" y="144"/>
                      <a:pt x="5732" y="144"/>
                    </a:cubicBezTo>
                    <a:cubicBezTo>
                      <a:pt x="5772" y="144"/>
                      <a:pt x="5804" y="112"/>
                      <a:pt x="5804" y="73"/>
                    </a:cubicBezTo>
                    <a:cubicBezTo>
                      <a:pt x="5804" y="33"/>
                      <a:pt x="5772" y="1"/>
                      <a:pt x="57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5994;p68">
                <a:extLst>
                  <a:ext uri="{FF2B5EF4-FFF2-40B4-BE49-F238E27FC236}">
                    <a16:creationId xmlns:a16="http://schemas.microsoft.com/office/drawing/2014/main" id="{9D12F7D2-5D4B-476F-97A4-A486E98AB19A}"/>
                  </a:ext>
                </a:extLst>
              </p:cNvPr>
              <p:cNvSpPr/>
              <p:nvPr/>
            </p:nvSpPr>
            <p:spPr>
              <a:xfrm>
                <a:off x="2002941" y="658526"/>
                <a:ext cx="555052" cy="95539"/>
              </a:xfrm>
              <a:custGeom>
                <a:avLst/>
                <a:gdLst/>
                <a:ahLst/>
                <a:cxnLst/>
                <a:rect l="l" t="t" r="r" b="b"/>
                <a:pathLst>
                  <a:path w="13403" h="2307" extrusionOk="0">
                    <a:moveTo>
                      <a:pt x="5879" y="1"/>
                    </a:moveTo>
                    <a:cubicBezTo>
                      <a:pt x="2126" y="1"/>
                      <a:pt x="56" y="1759"/>
                      <a:pt x="34" y="1779"/>
                    </a:cubicBezTo>
                    <a:cubicBezTo>
                      <a:pt x="3" y="1805"/>
                      <a:pt x="1" y="1850"/>
                      <a:pt x="27" y="1880"/>
                    </a:cubicBezTo>
                    <a:cubicBezTo>
                      <a:pt x="41" y="1896"/>
                      <a:pt x="61" y="1904"/>
                      <a:pt x="81" y="1904"/>
                    </a:cubicBezTo>
                    <a:cubicBezTo>
                      <a:pt x="97" y="1904"/>
                      <a:pt x="114" y="1899"/>
                      <a:pt x="127" y="1887"/>
                    </a:cubicBezTo>
                    <a:cubicBezTo>
                      <a:pt x="150" y="1868"/>
                      <a:pt x="2183" y="144"/>
                      <a:pt x="5880" y="144"/>
                    </a:cubicBezTo>
                    <a:cubicBezTo>
                      <a:pt x="6255" y="144"/>
                      <a:pt x="6647" y="162"/>
                      <a:pt x="7057" y="201"/>
                    </a:cubicBezTo>
                    <a:cubicBezTo>
                      <a:pt x="11184" y="596"/>
                      <a:pt x="13257" y="2274"/>
                      <a:pt x="13277" y="2291"/>
                    </a:cubicBezTo>
                    <a:cubicBezTo>
                      <a:pt x="13291" y="2301"/>
                      <a:pt x="13306" y="2307"/>
                      <a:pt x="13322" y="2307"/>
                    </a:cubicBezTo>
                    <a:cubicBezTo>
                      <a:pt x="13343" y="2307"/>
                      <a:pt x="13363" y="2298"/>
                      <a:pt x="13377" y="2281"/>
                    </a:cubicBezTo>
                    <a:cubicBezTo>
                      <a:pt x="13402" y="2251"/>
                      <a:pt x="13398" y="2205"/>
                      <a:pt x="13368" y="2181"/>
                    </a:cubicBezTo>
                    <a:cubicBezTo>
                      <a:pt x="13347" y="2163"/>
                      <a:pt x="11245" y="459"/>
                      <a:pt x="7070" y="58"/>
                    </a:cubicBezTo>
                    <a:cubicBezTo>
                      <a:pt x="6656" y="19"/>
                      <a:pt x="6259" y="1"/>
                      <a:pt x="58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5995;p68">
                <a:extLst>
                  <a:ext uri="{FF2B5EF4-FFF2-40B4-BE49-F238E27FC236}">
                    <a16:creationId xmlns:a16="http://schemas.microsoft.com/office/drawing/2014/main" id="{21F168B6-E962-A041-0DDB-DB287C093B8C}"/>
                  </a:ext>
                </a:extLst>
              </p:cNvPr>
              <p:cNvSpPr/>
              <p:nvPr/>
            </p:nvSpPr>
            <p:spPr>
              <a:xfrm>
                <a:off x="2011265" y="747441"/>
                <a:ext cx="272453" cy="70774"/>
              </a:xfrm>
              <a:custGeom>
                <a:avLst/>
                <a:gdLst/>
                <a:ahLst/>
                <a:cxnLst/>
                <a:rect l="l" t="t" r="r" b="b"/>
                <a:pathLst>
                  <a:path w="6579" h="1709" extrusionOk="0">
                    <a:moveTo>
                      <a:pt x="4359" y="0"/>
                    </a:moveTo>
                    <a:cubicBezTo>
                      <a:pt x="1455" y="0"/>
                      <a:pt x="43" y="1571"/>
                      <a:pt x="26" y="1590"/>
                    </a:cubicBezTo>
                    <a:cubicBezTo>
                      <a:pt x="1" y="1620"/>
                      <a:pt x="3" y="1665"/>
                      <a:pt x="33" y="1691"/>
                    </a:cubicBezTo>
                    <a:cubicBezTo>
                      <a:pt x="47" y="1703"/>
                      <a:pt x="63" y="1709"/>
                      <a:pt x="80" y="1709"/>
                    </a:cubicBezTo>
                    <a:cubicBezTo>
                      <a:pt x="100" y="1709"/>
                      <a:pt x="119" y="1700"/>
                      <a:pt x="134" y="1684"/>
                    </a:cubicBezTo>
                    <a:cubicBezTo>
                      <a:pt x="151" y="1665"/>
                      <a:pt x="1519" y="142"/>
                      <a:pt x="4355" y="142"/>
                    </a:cubicBezTo>
                    <a:cubicBezTo>
                      <a:pt x="4990" y="142"/>
                      <a:pt x="5699" y="219"/>
                      <a:pt x="6484" y="406"/>
                    </a:cubicBezTo>
                    <a:cubicBezTo>
                      <a:pt x="6489" y="407"/>
                      <a:pt x="6494" y="408"/>
                      <a:pt x="6500" y="408"/>
                    </a:cubicBezTo>
                    <a:cubicBezTo>
                      <a:pt x="6532" y="408"/>
                      <a:pt x="6562" y="386"/>
                      <a:pt x="6570" y="353"/>
                    </a:cubicBezTo>
                    <a:cubicBezTo>
                      <a:pt x="6579" y="314"/>
                      <a:pt x="6555" y="276"/>
                      <a:pt x="6517" y="267"/>
                    </a:cubicBezTo>
                    <a:cubicBezTo>
                      <a:pt x="5723" y="78"/>
                      <a:pt x="5004" y="0"/>
                      <a:pt x="4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5996;p68">
                <a:extLst>
                  <a:ext uri="{FF2B5EF4-FFF2-40B4-BE49-F238E27FC236}">
                    <a16:creationId xmlns:a16="http://schemas.microsoft.com/office/drawing/2014/main" id="{0C90BF6C-F1FE-70F6-03FC-92D0EE4B5D5B}"/>
                  </a:ext>
                </a:extLst>
              </p:cNvPr>
              <p:cNvSpPr/>
              <p:nvPr/>
            </p:nvSpPr>
            <p:spPr>
              <a:xfrm>
                <a:off x="2050401" y="782435"/>
                <a:ext cx="690719" cy="240027"/>
              </a:xfrm>
              <a:custGeom>
                <a:avLst/>
                <a:gdLst/>
                <a:ahLst/>
                <a:cxnLst/>
                <a:rect l="l" t="t" r="r" b="b"/>
                <a:pathLst>
                  <a:path w="16679" h="5796" extrusionOk="0">
                    <a:moveTo>
                      <a:pt x="72" y="0"/>
                    </a:moveTo>
                    <a:cubicBezTo>
                      <a:pt x="33" y="0"/>
                      <a:pt x="0" y="32"/>
                      <a:pt x="0" y="72"/>
                    </a:cubicBezTo>
                    <a:cubicBezTo>
                      <a:pt x="0" y="111"/>
                      <a:pt x="33" y="142"/>
                      <a:pt x="72" y="142"/>
                    </a:cubicBezTo>
                    <a:cubicBezTo>
                      <a:pt x="1637" y="142"/>
                      <a:pt x="2439" y="766"/>
                      <a:pt x="4376" y="2271"/>
                    </a:cubicBezTo>
                    <a:cubicBezTo>
                      <a:pt x="4910" y="2685"/>
                      <a:pt x="5514" y="3154"/>
                      <a:pt x="6246" y="3699"/>
                    </a:cubicBezTo>
                    <a:cubicBezTo>
                      <a:pt x="8282" y="5213"/>
                      <a:pt x="10533" y="5795"/>
                      <a:pt x="12483" y="5795"/>
                    </a:cubicBezTo>
                    <a:cubicBezTo>
                      <a:pt x="14242" y="5795"/>
                      <a:pt x="15756" y="5320"/>
                      <a:pt x="16642" y="4627"/>
                    </a:cubicBezTo>
                    <a:cubicBezTo>
                      <a:pt x="16674" y="4602"/>
                      <a:pt x="16679" y="4557"/>
                      <a:pt x="16654" y="4526"/>
                    </a:cubicBezTo>
                    <a:cubicBezTo>
                      <a:pt x="16641" y="4508"/>
                      <a:pt x="16620" y="4499"/>
                      <a:pt x="16599" y="4499"/>
                    </a:cubicBezTo>
                    <a:cubicBezTo>
                      <a:pt x="16583" y="4499"/>
                      <a:pt x="16568" y="4504"/>
                      <a:pt x="16555" y="4514"/>
                    </a:cubicBezTo>
                    <a:cubicBezTo>
                      <a:pt x="15688" y="5192"/>
                      <a:pt x="14208" y="5656"/>
                      <a:pt x="12486" y="5656"/>
                    </a:cubicBezTo>
                    <a:cubicBezTo>
                      <a:pt x="10566" y="5656"/>
                      <a:pt x="8344" y="5080"/>
                      <a:pt x="6331" y="3583"/>
                    </a:cubicBezTo>
                    <a:cubicBezTo>
                      <a:pt x="5601" y="3040"/>
                      <a:pt x="4997" y="2571"/>
                      <a:pt x="4465" y="2158"/>
                    </a:cubicBezTo>
                    <a:cubicBezTo>
                      <a:pt x="2499" y="631"/>
                      <a:pt x="1685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5997;p68">
                <a:extLst>
                  <a:ext uri="{FF2B5EF4-FFF2-40B4-BE49-F238E27FC236}">
                    <a16:creationId xmlns:a16="http://schemas.microsoft.com/office/drawing/2014/main" id="{F1AB78AF-F51C-A877-DB71-9848D08D5447}"/>
                  </a:ext>
                </a:extLst>
              </p:cNvPr>
              <p:cNvSpPr/>
              <p:nvPr/>
            </p:nvSpPr>
            <p:spPr>
              <a:xfrm>
                <a:off x="2292131" y="812253"/>
                <a:ext cx="423898" cy="181967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4394" extrusionOk="0">
                    <a:moveTo>
                      <a:pt x="80" y="1"/>
                    </a:moveTo>
                    <a:cubicBezTo>
                      <a:pt x="49" y="1"/>
                      <a:pt x="21" y="20"/>
                      <a:pt x="12" y="51"/>
                    </a:cubicBezTo>
                    <a:cubicBezTo>
                      <a:pt x="0" y="89"/>
                      <a:pt x="22" y="129"/>
                      <a:pt x="60" y="140"/>
                    </a:cubicBezTo>
                    <a:cubicBezTo>
                      <a:pt x="1407" y="547"/>
                      <a:pt x="2520" y="1350"/>
                      <a:pt x="3598" y="2127"/>
                    </a:cubicBezTo>
                    <a:cubicBezTo>
                      <a:pt x="5146" y="3243"/>
                      <a:pt x="6740" y="4393"/>
                      <a:pt x="9060" y="4393"/>
                    </a:cubicBezTo>
                    <a:cubicBezTo>
                      <a:pt x="9413" y="4393"/>
                      <a:pt x="9781" y="4366"/>
                      <a:pt x="10170" y="4309"/>
                    </a:cubicBezTo>
                    <a:cubicBezTo>
                      <a:pt x="10209" y="4303"/>
                      <a:pt x="10235" y="4267"/>
                      <a:pt x="10230" y="4228"/>
                    </a:cubicBezTo>
                    <a:cubicBezTo>
                      <a:pt x="10224" y="4193"/>
                      <a:pt x="10195" y="4167"/>
                      <a:pt x="10160" y="4167"/>
                    </a:cubicBezTo>
                    <a:cubicBezTo>
                      <a:pt x="10156" y="4167"/>
                      <a:pt x="10152" y="4167"/>
                      <a:pt x="10149" y="4168"/>
                    </a:cubicBezTo>
                    <a:cubicBezTo>
                      <a:pt x="9758" y="4225"/>
                      <a:pt x="9388" y="4252"/>
                      <a:pt x="9036" y="4252"/>
                    </a:cubicBezTo>
                    <a:cubicBezTo>
                      <a:pt x="6789" y="4252"/>
                      <a:pt x="5273" y="3160"/>
                      <a:pt x="3681" y="2011"/>
                    </a:cubicBezTo>
                    <a:cubicBezTo>
                      <a:pt x="2594" y="1227"/>
                      <a:pt x="1471" y="417"/>
                      <a:pt x="101" y="4"/>
                    </a:cubicBezTo>
                    <a:cubicBezTo>
                      <a:pt x="94" y="2"/>
                      <a:pt x="87" y="1"/>
                      <a:pt x="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5998;p68">
                <a:extLst>
                  <a:ext uri="{FF2B5EF4-FFF2-40B4-BE49-F238E27FC236}">
                    <a16:creationId xmlns:a16="http://schemas.microsoft.com/office/drawing/2014/main" id="{CD4A5C49-AEDB-0A06-18D3-138D45165B3C}"/>
                  </a:ext>
                </a:extLst>
              </p:cNvPr>
              <p:cNvSpPr/>
              <p:nvPr/>
            </p:nvSpPr>
            <p:spPr>
              <a:xfrm>
                <a:off x="2622154" y="1087984"/>
                <a:ext cx="232407" cy="225243"/>
              </a:xfrm>
              <a:custGeom>
                <a:avLst/>
                <a:gdLst/>
                <a:ahLst/>
                <a:cxnLst/>
                <a:rect l="l" t="t" r="r" b="b"/>
                <a:pathLst>
                  <a:path w="5612" h="5439" extrusionOk="0">
                    <a:moveTo>
                      <a:pt x="82" y="1"/>
                    </a:moveTo>
                    <a:cubicBezTo>
                      <a:pt x="70" y="1"/>
                      <a:pt x="57" y="4"/>
                      <a:pt x="46" y="11"/>
                    </a:cubicBezTo>
                    <a:cubicBezTo>
                      <a:pt x="12" y="31"/>
                      <a:pt x="0" y="74"/>
                      <a:pt x="20" y="108"/>
                    </a:cubicBezTo>
                    <a:cubicBezTo>
                      <a:pt x="27" y="121"/>
                      <a:pt x="763" y="1359"/>
                      <a:pt x="2572" y="2478"/>
                    </a:cubicBezTo>
                    <a:cubicBezTo>
                      <a:pt x="4738" y="3818"/>
                      <a:pt x="5458" y="5381"/>
                      <a:pt x="5465" y="5397"/>
                    </a:cubicBezTo>
                    <a:cubicBezTo>
                      <a:pt x="5477" y="5423"/>
                      <a:pt x="5504" y="5439"/>
                      <a:pt x="5531" y="5439"/>
                    </a:cubicBezTo>
                    <a:cubicBezTo>
                      <a:pt x="5540" y="5439"/>
                      <a:pt x="5551" y="5437"/>
                      <a:pt x="5560" y="5433"/>
                    </a:cubicBezTo>
                    <a:cubicBezTo>
                      <a:pt x="5596" y="5417"/>
                      <a:pt x="5612" y="5374"/>
                      <a:pt x="5596" y="5338"/>
                    </a:cubicBezTo>
                    <a:cubicBezTo>
                      <a:pt x="5588" y="5323"/>
                      <a:pt x="4853" y="3722"/>
                      <a:pt x="2647" y="2357"/>
                    </a:cubicBezTo>
                    <a:cubicBezTo>
                      <a:pt x="871" y="1257"/>
                      <a:pt x="150" y="48"/>
                      <a:pt x="143" y="36"/>
                    </a:cubicBezTo>
                    <a:cubicBezTo>
                      <a:pt x="130" y="13"/>
                      <a:pt x="106" y="1"/>
                      <a:pt x="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5999;p68">
                <a:extLst>
                  <a:ext uri="{FF2B5EF4-FFF2-40B4-BE49-F238E27FC236}">
                    <a16:creationId xmlns:a16="http://schemas.microsoft.com/office/drawing/2014/main" id="{9282DDE2-F28C-C942-95C4-FAB1B1EE1BAF}"/>
                  </a:ext>
                </a:extLst>
              </p:cNvPr>
              <p:cNvSpPr/>
              <p:nvPr/>
            </p:nvSpPr>
            <p:spPr>
              <a:xfrm>
                <a:off x="2554651" y="987805"/>
                <a:ext cx="158196" cy="174595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4216" extrusionOk="0">
                    <a:moveTo>
                      <a:pt x="3819" y="1"/>
                    </a:moveTo>
                    <a:cubicBezTo>
                      <a:pt x="2194" y="1423"/>
                      <a:pt x="0" y="1777"/>
                      <a:pt x="0" y="1777"/>
                    </a:cubicBezTo>
                    <a:cubicBezTo>
                      <a:pt x="327" y="2558"/>
                      <a:pt x="723" y="3394"/>
                      <a:pt x="1190" y="4216"/>
                    </a:cubicBezTo>
                    <a:cubicBezTo>
                      <a:pt x="1093" y="3569"/>
                      <a:pt x="1039" y="2958"/>
                      <a:pt x="1010" y="2541"/>
                    </a:cubicBezTo>
                    <a:cubicBezTo>
                      <a:pt x="2090" y="1987"/>
                      <a:pt x="3251" y="1159"/>
                      <a:pt x="3819" y="1"/>
                    </a:cubicBezTo>
                    <a:cubicBezTo>
                      <a:pt x="3819" y="1"/>
                      <a:pt x="3819" y="1"/>
                      <a:pt x="38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6000;p68">
                <a:extLst>
                  <a:ext uri="{FF2B5EF4-FFF2-40B4-BE49-F238E27FC236}">
                    <a16:creationId xmlns:a16="http://schemas.microsoft.com/office/drawing/2014/main" id="{9915F777-78B8-4626-C170-EA659F9BE1A2}"/>
                  </a:ext>
                </a:extLst>
              </p:cNvPr>
              <p:cNvSpPr/>
              <p:nvPr/>
            </p:nvSpPr>
            <p:spPr>
              <a:xfrm>
                <a:off x="2500855" y="2137818"/>
                <a:ext cx="381119" cy="771929"/>
              </a:xfrm>
              <a:custGeom>
                <a:avLst/>
                <a:gdLst/>
                <a:ahLst/>
                <a:cxnLst/>
                <a:rect l="l" t="t" r="r" b="b"/>
                <a:pathLst>
                  <a:path w="9203" h="18640" extrusionOk="0">
                    <a:moveTo>
                      <a:pt x="4171" y="1"/>
                    </a:moveTo>
                    <a:cubicBezTo>
                      <a:pt x="2849" y="761"/>
                      <a:pt x="1352" y="1326"/>
                      <a:pt x="1" y="1715"/>
                    </a:cubicBezTo>
                    <a:cubicBezTo>
                      <a:pt x="1086" y="4577"/>
                      <a:pt x="3121" y="10078"/>
                      <a:pt x="4265" y="14009"/>
                    </a:cubicBezTo>
                    <a:cubicBezTo>
                      <a:pt x="3647" y="14983"/>
                      <a:pt x="3586" y="15921"/>
                      <a:pt x="3586" y="15921"/>
                    </a:cubicBezTo>
                    <a:lnTo>
                      <a:pt x="3812" y="17037"/>
                    </a:lnTo>
                    <a:cubicBezTo>
                      <a:pt x="3812" y="17037"/>
                      <a:pt x="3815" y="17372"/>
                      <a:pt x="3771" y="17649"/>
                    </a:cubicBezTo>
                    <a:cubicBezTo>
                      <a:pt x="3771" y="17649"/>
                      <a:pt x="3752" y="18165"/>
                      <a:pt x="3853" y="18365"/>
                    </a:cubicBezTo>
                    <a:cubicBezTo>
                      <a:pt x="3915" y="18487"/>
                      <a:pt x="4149" y="18640"/>
                      <a:pt x="4438" y="18640"/>
                    </a:cubicBezTo>
                    <a:cubicBezTo>
                      <a:pt x="4625" y="18640"/>
                      <a:pt x="4836" y="18576"/>
                      <a:pt x="5038" y="18399"/>
                    </a:cubicBezTo>
                    <a:cubicBezTo>
                      <a:pt x="5038" y="18399"/>
                      <a:pt x="5798" y="18630"/>
                      <a:pt x="6587" y="18630"/>
                    </a:cubicBezTo>
                    <a:cubicBezTo>
                      <a:pt x="6846" y="18630"/>
                      <a:pt x="7107" y="18606"/>
                      <a:pt x="7346" y="18540"/>
                    </a:cubicBezTo>
                    <a:cubicBezTo>
                      <a:pt x="8208" y="18303"/>
                      <a:pt x="8804" y="17594"/>
                      <a:pt x="9027" y="16908"/>
                    </a:cubicBezTo>
                    <a:cubicBezTo>
                      <a:pt x="9203" y="16373"/>
                      <a:pt x="8338" y="13986"/>
                      <a:pt x="8338" y="13986"/>
                    </a:cubicBezTo>
                    <a:cubicBezTo>
                      <a:pt x="7637" y="10282"/>
                      <a:pt x="7148" y="6166"/>
                      <a:pt x="5352" y="3714"/>
                    </a:cubicBezTo>
                    <a:cubicBezTo>
                      <a:pt x="5352" y="3714"/>
                      <a:pt x="4683" y="1497"/>
                      <a:pt x="41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6001;p68">
                <a:extLst>
                  <a:ext uri="{FF2B5EF4-FFF2-40B4-BE49-F238E27FC236}">
                    <a16:creationId xmlns:a16="http://schemas.microsoft.com/office/drawing/2014/main" id="{0847E912-6B3A-8D54-AD58-D6A130DC4B64}"/>
                  </a:ext>
                </a:extLst>
              </p:cNvPr>
              <p:cNvSpPr/>
              <p:nvPr/>
            </p:nvSpPr>
            <p:spPr>
              <a:xfrm>
                <a:off x="2500855" y="2137818"/>
                <a:ext cx="176293" cy="221681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5353" extrusionOk="0">
                    <a:moveTo>
                      <a:pt x="4171" y="1"/>
                    </a:moveTo>
                    <a:cubicBezTo>
                      <a:pt x="2849" y="761"/>
                      <a:pt x="1352" y="1326"/>
                      <a:pt x="1" y="1715"/>
                    </a:cubicBezTo>
                    <a:cubicBezTo>
                      <a:pt x="367" y="2680"/>
                      <a:pt x="842" y="3948"/>
                      <a:pt x="1352" y="5352"/>
                    </a:cubicBezTo>
                    <a:lnTo>
                      <a:pt x="1353" y="5352"/>
                    </a:lnTo>
                    <a:lnTo>
                      <a:pt x="821" y="1861"/>
                    </a:lnTo>
                    <a:cubicBezTo>
                      <a:pt x="2047" y="1442"/>
                      <a:pt x="3531" y="656"/>
                      <a:pt x="4256" y="253"/>
                    </a:cubicBezTo>
                    <a:cubicBezTo>
                      <a:pt x="4228" y="167"/>
                      <a:pt x="4199" y="83"/>
                      <a:pt x="41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6002;p68">
                <a:extLst>
                  <a:ext uri="{FF2B5EF4-FFF2-40B4-BE49-F238E27FC236}">
                    <a16:creationId xmlns:a16="http://schemas.microsoft.com/office/drawing/2014/main" id="{7E509C67-9E79-8CDA-0150-11DB1BECE94D}"/>
                  </a:ext>
                </a:extLst>
              </p:cNvPr>
              <p:cNvSpPr/>
              <p:nvPr/>
            </p:nvSpPr>
            <p:spPr>
              <a:xfrm>
                <a:off x="2610559" y="945356"/>
                <a:ext cx="163704" cy="123533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2983" extrusionOk="0">
                    <a:moveTo>
                      <a:pt x="2864" y="0"/>
                    </a:moveTo>
                    <a:cubicBezTo>
                      <a:pt x="2337" y="0"/>
                      <a:pt x="2038" y="647"/>
                      <a:pt x="2038" y="647"/>
                    </a:cubicBezTo>
                    <a:cubicBezTo>
                      <a:pt x="2038" y="647"/>
                      <a:pt x="1606" y="336"/>
                      <a:pt x="1148" y="336"/>
                    </a:cubicBezTo>
                    <a:cubicBezTo>
                      <a:pt x="957" y="336"/>
                      <a:pt x="762" y="390"/>
                      <a:pt x="591" y="543"/>
                    </a:cubicBezTo>
                    <a:cubicBezTo>
                      <a:pt x="1" y="1070"/>
                      <a:pt x="492" y="2702"/>
                      <a:pt x="2446" y="2980"/>
                    </a:cubicBezTo>
                    <a:cubicBezTo>
                      <a:pt x="2460" y="2982"/>
                      <a:pt x="2474" y="2982"/>
                      <a:pt x="2488" y="2982"/>
                    </a:cubicBezTo>
                    <a:cubicBezTo>
                      <a:pt x="2544" y="2982"/>
                      <a:pt x="2600" y="2967"/>
                      <a:pt x="2646" y="2934"/>
                    </a:cubicBezTo>
                    <a:cubicBezTo>
                      <a:pt x="3445" y="2360"/>
                      <a:pt x="3953" y="548"/>
                      <a:pt x="3288" y="135"/>
                    </a:cubicBezTo>
                    <a:cubicBezTo>
                      <a:pt x="3134" y="39"/>
                      <a:pt x="2992" y="0"/>
                      <a:pt x="28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6003;p68">
                <a:extLst>
                  <a:ext uri="{FF2B5EF4-FFF2-40B4-BE49-F238E27FC236}">
                    <a16:creationId xmlns:a16="http://schemas.microsoft.com/office/drawing/2014/main" id="{85D7976B-2957-9CFF-E6EA-965F0A639EF7}"/>
                  </a:ext>
                </a:extLst>
              </p:cNvPr>
              <p:cNvSpPr/>
              <p:nvPr/>
            </p:nvSpPr>
            <p:spPr>
              <a:xfrm>
                <a:off x="2724073" y="952396"/>
                <a:ext cx="31184" cy="4282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034" extrusionOk="0">
                    <a:moveTo>
                      <a:pt x="210" y="0"/>
                    </a:moveTo>
                    <a:cubicBezTo>
                      <a:pt x="195" y="0"/>
                      <a:pt x="179" y="2"/>
                      <a:pt x="163" y="6"/>
                    </a:cubicBezTo>
                    <a:cubicBezTo>
                      <a:pt x="1" y="47"/>
                      <a:pt x="229" y="358"/>
                      <a:pt x="295" y="688"/>
                    </a:cubicBezTo>
                    <a:cubicBezTo>
                      <a:pt x="337" y="899"/>
                      <a:pt x="443" y="1033"/>
                      <a:pt x="536" y="1033"/>
                    </a:cubicBezTo>
                    <a:cubicBezTo>
                      <a:pt x="589" y="1033"/>
                      <a:pt x="637" y="991"/>
                      <a:pt x="669" y="897"/>
                    </a:cubicBezTo>
                    <a:cubicBezTo>
                      <a:pt x="752" y="646"/>
                      <a:pt x="500" y="0"/>
                      <a:pt x="2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6004;p68">
                <a:extLst>
                  <a:ext uri="{FF2B5EF4-FFF2-40B4-BE49-F238E27FC236}">
                    <a16:creationId xmlns:a16="http://schemas.microsoft.com/office/drawing/2014/main" id="{0F2545D3-7013-C942-7E91-0FEF5EFA6578}"/>
                  </a:ext>
                </a:extLst>
              </p:cNvPr>
              <p:cNvSpPr/>
              <p:nvPr/>
            </p:nvSpPr>
            <p:spPr>
              <a:xfrm>
                <a:off x="1912701" y="2196087"/>
                <a:ext cx="221101" cy="193355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4669" extrusionOk="0">
                    <a:moveTo>
                      <a:pt x="480" y="1"/>
                    </a:moveTo>
                    <a:cubicBezTo>
                      <a:pt x="468" y="1"/>
                      <a:pt x="454" y="8"/>
                      <a:pt x="441" y="24"/>
                    </a:cubicBezTo>
                    <a:cubicBezTo>
                      <a:pt x="318" y="174"/>
                      <a:pt x="154" y="381"/>
                      <a:pt x="36" y="535"/>
                    </a:cubicBezTo>
                    <a:cubicBezTo>
                      <a:pt x="7" y="571"/>
                      <a:pt x="0" y="619"/>
                      <a:pt x="36" y="656"/>
                    </a:cubicBezTo>
                    <a:cubicBezTo>
                      <a:pt x="1540" y="2192"/>
                      <a:pt x="3255" y="3662"/>
                      <a:pt x="5169" y="4658"/>
                    </a:cubicBezTo>
                    <a:cubicBezTo>
                      <a:pt x="5182" y="4665"/>
                      <a:pt x="5196" y="4668"/>
                      <a:pt x="5209" y="4668"/>
                    </a:cubicBezTo>
                    <a:cubicBezTo>
                      <a:pt x="5287" y="4668"/>
                      <a:pt x="5339" y="4553"/>
                      <a:pt x="5255" y="4509"/>
                    </a:cubicBezTo>
                    <a:cubicBezTo>
                      <a:pt x="3926" y="3819"/>
                      <a:pt x="2739" y="2893"/>
                      <a:pt x="1617" y="1906"/>
                    </a:cubicBezTo>
                    <a:cubicBezTo>
                      <a:pt x="1249" y="1582"/>
                      <a:pt x="887" y="1249"/>
                      <a:pt x="534" y="908"/>
                    </a:cubicBezTo>
                    <a:cubicBezTo>
                      <a:pt x="133" y="519"/>
                      <a:pt x="166" y="638"/>
                      <a:pt x="519" y="199"/>
                    </a:cubicBezTo>
                    <a:cubicBezTo>
                      <a:pt x="574" y="130"/>
                      <a:pt x="534" y="1"/>
                      <a:pt x="4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6005;p68">
                <a:extLst>
                  <a:ext uri="{FF2B5EF4-FFF2-40B4-BE49-F238E27FC236}">
                    <a16:creationId xmlns:a16="http://schemas.microsoft.com/office/drawing/2014/main" id="{E4F76FDC-EFB1-E132-1A09-9DD8ABD0BDBE}"/>
                  </a:ext>
                </a:extLst>
              </p:cNvPr>
              <p:cNvSpPr/>
              <p:nvPr/>
            </p:nvSpPr>
            <p:spPr>
              <a:xfrm>
                <a:off x="2123247" y="2382407"/>
                <a:ext cx="169419" cy="98852"/>
              </a:xfrm>
              <a:custGeom>
                <a:avLst/>
                <a:gdLst/>
                <a:ahLst/>
                <a:cxnLst/>
                <a:rect l="l" t="t" r="r" b="b"/>
                <a:pathLst>
                  <a:path w="4091" h="2387" extrusionOk="0">
                    <a:moveTo>
                      <a:pt x="136" y="0"/>
                    </a:moveTo>
                    <a:cubicBezTo>
                      <a:pt x="39" y="0"/>
                      <a:pt x="0" y="152"/>
                      <a:pt x="105" y="167"/>
                    </a:cubicBezTo>
                    <a:cubicBezTo>
                      <a:pt x="711" y="255"/>
                      <a:pt x="1323" y="414"/>
                      <a:pt x="1884" y="659"/>
                    </a:cubicBezTo>
                    <a:cubicBezTo>
                      <a:pt x="2313" y="847"/>
                      <a:pt x="2731" y="1091"/>
                      <a:pt x="3118" y="1355"/>
                    </a:cubicBezTo>
                    <a:cubicBezTo>
                      <a:pt x="3249" y="1444"/>
                      <a:pt x="3464" y="1543"/>
                      <a:pt x="3546" y="1689"/>
                    </a:cubicBezTo>
                    <a:cubicBezTo>
                      <a:pt x="3774" y="2101"/>
                      <a:pt x="3420" y="2195"/>
                      <a:pt x="3012" y="2223"/>
                    </a:cubicBezTo>
                    <a:cubicBezTo>
                      <a:pt x="2904" y="2231"/>
                      <a:pt x="3069" y="2387"/>
                      <a:pt x="3100" y="2387"/>
                    </a:cubicBezTo>
                    <a:cubicBezTo>
                      <a:pt x="3100" y="2387"/>
                      <a:pt x="3100" y="2387"/>
                      <a:pt x="3100" y="2387"/>
                    </a:cubicBezTo>
                    <a:cubicBezTo>
                      <a:pt x="3869" y="2305"/>
                      <a:pt x="4090" y="1880"/>
                      <a:pt x="3425" y="1362"/>
                    </a:cubicBezTo>
                    <a:cubicBezTo>
                      <a:pt x="2482" y="628"/>
                      <a:pt x="1327" y="172"/>
                      <a:pt x="150" y="1"/>
                    </a:cubicBezTo>
                    <a:cubicBezTo>
                      <a:pt x="145" y="1"/>
                      <a:pt x="140" y="0"/>
                      <a:pt x="1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6006;p68">
                <a:extLst>
                  <a:ext uri="{FF2B5EF4-FFF2-40B4-BE49-F238E27FC236}">
                    <a16:creationId xmlns:a16="http://schemas.microsoft.com/office/drawing/2014/main" id="{12EAD7DF-8766-B776-7DAC-98814671CEA1}"/>
                  </a:ext>
                </a:extLst>
              </p:cNvPr>
              <p:cNvSpPr/>
              <p:nvPr/>
            </p:nvSpPr>
            <p:spPr>
              <a:xfrm>
                <a:off x="1662233" y="1968147"/>
                <a:ext cx="610048" cy="658417"/>
              </a:xfrm>
              <a:custGeom>
                <a:avLst/>
                <a:gdLst/>
                <a:ahLst/>
                <a:cxnLst/>
                <a:rect l="l" t="t" r="r" b="b"/>
                <a:pathLst>
                  <a:path w="14731" h="15899" extrusionOk="0">
                    <a:moveTo>
                      <a:pt x="13184" y="14776"/>
                    </a:moveTo>
                    <a:lnTo>
                      <a:pt x="13184" y="14776"/>
                    </a:lnTo>
                    <a:cubicBezTo>
                      <a:pt x="13183" y="14776"/>
                      <a:pt x="13183" y="14777"/>
                      <a:pt x="13183" y="14777"/>
                    </a:cubicBezTo>
                    <a:lnTo>
                      <a:pt x="13183" y="14777"/>
                    </a:lnTo>
                    <a:cubicBezTo>
                      <a:pt x="13183" y="14777"/>
                      <a:pt x="13183" y="14776"/>
                      <a:pt x="13184" y="14776"/>
                    </a:cubicBezTo>
                    <a:close/>
                    <a:moveTo>
                      <a:pt x="4604" y="0"/>
                    </a:moveTo>
                    <a:cubicBezTo>
                      <a:pt x="4584" y="0"/>
                      <a:pt x="4564" y="8"/>
                      <a:pt x="4547" y="26"/>
                    </a:cubicBezTo>
                    <a:cubicBezTo>
                      <a:pt x="2886" y="1743"/>
                      <a:pt x="0" y="4889"/>
                      <a:pt x="1415" y="7489"/>
                    </a:cubicBezTo>
                    <a:cubicBezTo>
                      <a:pt x="2095" y="8739"/>
                      <a:pt x="3279" y="9714"/>
                      <a:pt x="4391" y="10562"/>
                    </a:cubicBezTo>
                    <a:cubicBezTo>
                      <a:pt x="5102" y="11104"/>
                      <a:pt x="5846" y="11603"/>
                      <a:pt x="6610" y="12068"/>
                    </a:cubicBezTo>
                    <a:cubicBezTo>
                      <a:pt x="7108" y="12370"/>
                      <a:pt x="7904" y="12760"/>
                      <a:pt x="8317" y="12979"/>
                    </a:cubicBezTo>
                    <a:cubicBezTo>
                      <a:pt x="8660" y="13584"/>
                      <a:pt x="9028" y="15006"/>
                      <a:pt x="9863" y="15571"/>
                    </a:cubicBezTo>
                    <a:cubicBezTo>
                      <a:pt x="10204" y="15801"/>
                      <a:pt x="10573" y="15899"/>
                      <a:pt x="10945" y="15899"/>
                    </a:cubicBezTo>
                    <a:cubicBezTo>
                      <a:pt x="11792" y="15899"/>
                      <a:pt x="12649" y="15389"/>
                      <a:pt x="13183" y="14777"/>
                    </a:cubicBezTo>
                    <a:lnTo>
                      <a:pt x="13183" y="14777"/>
                    </a:lnTo>
                    <a:cubicBezTo>
                      <a:pt x="13180" y="14781"/>
                      <a:pt x="13178" y="14782"/>
                      <a:pt x="13178" y="14782"/>
                    </a:cubicBezTo>
                    <a:cubicBezTo>
                      <a:pt x="13168" y="14782"/>
                      <a:pt x="13780" y="13955"/>
                      <a:pt x="13806" y="13908"/>
                    </a:cubicBezTo>
                    <a:lnTo>
                      <a:pt x="13806" y="13908"/>
                    </a:lnTo>
                    <a:cubicBezTo>
                      <a:pt x="13837" y="13899"/>
                      <a:pt x="14163" y="13807"/>
                      <a:pt x="14319" y="13697"/>
                    </a:cubicBezTo>
                    <a:cubicBezTo>
                      <a:pt x="14516" y="13557"/>
                      <a:pt x="14676" y="13427"/>
                      <a:pt x="14706" y="13066"/>
                    </a:cubicBezTo>
                    <a:cubicBezTo>
                      <a:pt x="14731" y="12750"/>
                      <a:pt x="14498" y="12509"/>
                      <a:pt x="14279" y="12320"/>
                    </a:cubicBezTo>
                    <a:cubicBezTo>
                      <a:pt x="13835" y="11937"/>
                      <a:pt x="13639" y="11741"/>
                      <a:pt x="13160" y="10928"/>
                    </a:cubicBezTo>
                    <a:cubicBezTo>
                      <a:pt x="13144" y="10901"/>
                      <a:pt x="13126" y="10889"/>
                      <a:pt x="13110" y="10889"/>
                    </a:cubicBezTo>
                    <a:cubicBezTo>
                      <a:pt x="13070" y="10889"/>
                      <a:pt x="13043" y="10958"/>
                      <a:pt x="13086" y="11023"/>
                    </a:cubicBezTo>
                    <a:cubicBezTo>
                      <a:pt x="13274" y="11311"/>
                      <a:pt x="13371" y="11631"/>
                      <a:pt x="13589" y="11897"/>
                    </a:cubicBezTo>
                    <a:cubicBezTo>
                      <a:pt x="13742" y="12085"/>
                      <a:pt x="14004" y="12273"/>
                      <a:pt x="14158" y="12441"/>
                    </a:cubicBezTo>
                    <a:cubicBezTo>
                      <a:pt x="14339" y="12640"/>
                      <a:pt x="14678" y="12865"/>
                      <a:pt x="14404" y="13320"/>
                    </a:cubicBezTo>
                    <a:cubicBezTo>
                      <a:pt x="14155" y="13734"/>
                      <a:pt x="13823" y="13590"/>
                      <a:pt x="13697" y="13792"/>
                    </a:cubicBezTo>
                    <a:cubicBezTo>
                      <a:pt x="13361" y="14331"/>
                      <a:pt x="12985" y="14760"/>
                      <a:pt x="12799" y="14939"/>
                    </a:cubicBezTo>
                    <a:cubicBezTo>
                      <a:pt x="12318" y="15406"/>
                      <a:pt x="11695" y="15659"/>
                      <a:pt x="11089" y="15659"/>
                    </a:cubicBezTo>
                    <a:cubicBezTo>
                      <a:pt x="10472" y="15659"/>
                      <a:pt x="9872" y="15398"/>
                      <a:pt x="9452" y="14832"/>
                    </a:cubicBezTo>
                    <a:cubicBezTo>
                      <a:pt x="9171" y="14454"/>
                      <a:pt x="8963" y="13992"/>
                      <a:pt x="8750" y="13573"/>
                    </a:cubicBezTo>
                    <a:cubicBezTo>
                      <a:pt x="8583" y="13244"/>
                      <a:pt x="8451" y="12956"/>
                      <a:pt x="8405" y="12896"/>
                    </a:cubicBezTo>
                    <a:cubicBezTo>
                      <a:pt x="8330" y="12830"/>
                      <a:pt x="8079" y="12705"/>
                      <a:pt x="7728" y="12515"/>
                    </a:cubicBezTo>
                    <a:cubicBezTo>
                      <a:pt x="5597" y="11356"/>
                      <a:pt x="3165" y="9851"/>
                      <a:pt x="1802" y="7787"/>
                    </a:cubicBezTo>
                    <a:cubicBezTo>
                      <a:pt x="56" y="5141"/>
                      <a:pt x="2896" y="1978"/>
                      <a:pt x="4667" y="148"/>
                    </a:cubicBezTo>
                    <a:cubicBezTo>
                      <a:pt x="4726" y="86"/>
                      <a:pt x="4668" y="0"/>
                      <a:pt x="46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6007;p68">
                <a:extLst>
                  <a:ext uri="{FF2B5EF4-FFF2-40B4-BE49-F238E27FC236}">
                    <a16:creationId xmlns:a16="http://schemas.microsoft.com/office/drawing/2014/main" id="{23B37CDA-8D03-BACC-73FA-AEAE0ED7F2F1}"/>
                  </a:ext>
                </a:extLst>
              </p:cNvPr>
              <p:cNvSpPr/>
              <p:nvPr/>
            </p:nvSpPr>
            <p:spPr>
              <a:xfrm>
                <a:off x="2503132" y="1744348"/>
                <a:ext cx="167017" cy="25829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6237" extrusionOk="0">
                    <a:moveTo>
                      <a:pt x="126" y="0"/>
                    </a:moveTo>
                    <a:cubicBezTo>
                      <a:pt x="59" y="0"/>
                      <a:pt x="0" y="86"/>
                      <a:pt x="62" y="145"/>
                    </a:cubicBezTo>
                    <a:cubicBezTo>
                      <a:pt x="562" y="631"/>
                      <a:pt x="3678" y="4489"/>
                      <a:pt x="3455" y="5317"/>
                    </a:cubicBezTo>
                    <a:cubicBezTo>
                      <a:pt x="3397" y="5532"/>
                      <a:pt x="3201" y="5922"/>
                      <a:pt x="2834" y="6065"/>
                    </a:cubicBezTo>
                    <a:cubicBezTo>
                      <a:pt x="2744" y="6100"/>
                      <a:pt x="2769" y="6236"/>
                      <a:pt x="2849" y="6236"/>
                    </a:cubicBezTo>
                    <a:cubicBezTo>
                      <a:pt x="2858" y="6236"/>
                      <a:pt x="2869" y="6234"/>
                      <a:pt x="2880" y="6230"/>
                    </a:cubicBezTo>
                    <a:cubicBezTo>
                      <a:pt x="4033" y="5780"/>
                      <a:pt x="3728" y="5178"/>
                      <a:pt x="3259" y="4216"/>
                    </a:cubicBezTo>
                    <a:cubicBezTo>
                      <a:pt x="2482" y="2621"/>
                      <a:pt x="1455" y="1256"/>
                      <a:pt x="183" y="25"/>
                    </a:cubicBezTo>
                    <a:cubicBezTo>
                      <a:pt x="165" y="7"/>
                      <a:pt x="145" y="0"/>
                      <a:pt x="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6008;p68">
                <a:extLst>
                  <a:ext uri="{FF2B5EF4-FFF2-40B4-BE49-F238E27FC236}">
                    <a16:creationId xmlns:a16="http://schemas.microsoft.com/office/drawing/2014/main" id="{53C90B6D-8B1B-20E4-0713-B73ECE85628C}"/>
                  </a:ext>
                </a:extLst>
              </p:cNvPr>
              <p:cNvSpPr/>
              <p:nvPr/>
            </p:nvSpPr>
            <p:spPr>
              <a:xfrm>
                <a:off x="1718100" y="1507794"/>
                <a:ext cx="291254" cy="339375"/>
              </a:xfrm>
              <a:custGeom>
                <a:avLst/>
                <a:gdLst/>
                <a:ahLst/>
                <a:cxnLst/>
                <a:rect l="l" t="t" r="r" b="b"/>
                <a:pathLst>
                  <a:path w="7033" h="8195" extrusionOk="0">
                    <a:moveTo>
                      <a:pt x="48" y="0"/>
                    </a:moveTo>
                    <a:cubicBezTo>
                      <a:pt x="18" y="0"/>
                      <a:pt x="0" y="16"/>
                      <a:pt x="14" y="54"/>
                    </a:cubicBezTo>
                    <a:lnTo>
                      <a:pt x="37" y="131"/>
                    </a:lnTo>
                    <a:cubicBezTo>
                      <a:pt x="1295" y="3653"/>
                      <a:pt x="3627" y="6371"/>
                      <a:pt x="6875" y="8193"/>
                    </a:cubicBezTo>
                    <a:cubicBezTo>
                      <a:pt x="6877" y="8194"/>
                      <a:pt x="6880" y="8195"/>
                      <a:pt x="6882" y="8195"/>
                    </a:cubicBezTo>
                    <a:cubicBezTo>
                      <a:pt x="6922" y="8195"/>
                      <a:pt x="7033" y="8085"/>
                      <a:pt x="7024" y="8079"/>
                    </a:cubicBezTo>
                    <a:cubicBezTo>
                      <a:pt x="3782" y="6280"/>
                      <a:pt x="1460" y="3615"/>
                      <a:pt x="209" y="113"/>
                    </a:cubicBezTo>
                    <a:cubicBezTo>
                      <a:pt x="186" y="48"/>
                      <a:pt x="99" y="0"/>
                      <a:pt x="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6009;p68">
                <a:extLst>
                  <a:ext uri="{FF2B5EF4-FFF2-40B4-BE49-F238E27FC236}">
                    <a16:creationId xmlns:a16="http://schemas.microsoft.com/office/drawing/2014/main" id="{13563CD7-9738-7F8F-FADC-9F076ED48AFC}"/>
                  </a:ext>
                </a:extLst>
              </p:cNvPr>
              <p:cNvSpPr/>
              <p:nvPr/>
            </p:nvSpPr>
            <p:spPr>
              <a:xfrm>
                <a:off x="1666581" y="606013"/>
                <a:ext cx="1450142" cy="1358620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2807" extrusionOk="0">
                    <a:moveTo>
                      <a:pt x="14124" y="0"/>
                    </a:moveTo>
                    <a:cubicBezTo>
                      <a:pt x="12520" y="0"/>
                      <a:pt x="10942" y="277"/>
                      <a:pt x="9569" y="900"/>
                    </a:cubicBezTo>
                    <a:cubicBezTo>
                      <a:pt x="8806" y="1246"/>
                      <a:pt x="7609" y="2284"/>
                      <a:pt x="7609" y="2284"/>
                    </a:cubicBezTo>
                    <a:cubicBezTo>
                      <a:pt x="7609" y="2284"/>
                      <a:pt x="6376" y="2658"/>
                      <a:pt x="5805" y="2963"/>
                    </a:cubicBezTo>
                    <a:cubicBezTo>
                      <a:pt x="5156" y="3311"/>
                      <a:pt x="4558" y="3752"/>
                      <a:pt x="4020" y="4255"/>
                    </a:cubicBezTo>
                    <a:cubicBezTo>
                      <a:pt x="554" y="7493"/>
                      <a:pt x="0" y="12672"/>
                      <a:pt x="333" y="17143"/>
                    </a:cubicBezTo>
                    <a:cubicBezTo>
                      <a:pt x="336" y="17192"/>
                      <a:pt x="371" y="17214"/>
                      <a:pt x="408" y="17214"/>
                    </a:cubicBezTo>
                    <a:cubicBezTo>
                      <a:pt x="454" y="17214"/>
                      <a:pt x="503" y="17180"/>
                      <a:pt x="499" y="17119"/>
                    </a:cubicBezTo>
                    <a:cubicBezTo>
                      <a:pt x="130" y="12177"/>
                      <a:pt x="936" y="5964"/>
                      <a:pt x="5681" y="3229"/>
                    </a:cubicBezTo>
                    <a:cubicBezTo>
                      <a:pt x="6350" y="2843"/>
                      <a:pt x="7262" y="2616"/>
                      <a:pt x="7858" y="2409"/>
                    </a:cubicBezTo>
                    <a:cubicBezTo>
                      <a:pt x="9795" y="833"/>
                      <a:pt x="12089" y="245"/>
                      <a:pt x="14302" y="245"/>
                    </a:cubicBezTo>
                    <a:cubicBezTo>
                      <a:pt x="14391" y="245"/>
                      <a:pt x="14479" y="246"/>
                      <a:pt x="14566" y="248"/>
                    </a:cubicBezTo>
                    <a:cubicBezTo>
                      <a:pt x="20256" y="369"/>
                      <a:pt x="24814" y="3734"/>
                      <a:pt x="27129" y="8874"/>
                    </a:cubicBezTo>
                    <a:cubicBezTo>
                      <a:pt x="28131" y="11099"/>
                      <a:pt x="28148" y="13440"/>
                      <a:pt x="28542" y="15802"/>
                    </a:cubicBezTo>
                    <a:cubicBezTo>
                      <a:pt x="28978" y="18413"/>
                      <a:pt x="30226" y="20472"/>
                      <a:pt x="31798" y="22560"/>
                    </a:cubicBezTo>
                    <a:cubicBezTo>
                      <a:pt x="32881" y="24000"/>
                      <a:pt x="33895" y="25544"/>
                      <a:pt x="34432" y="27280"/>
                    </a:cubicBezTo>
                    <a:cubicBezTo>
                      <a:pt x="34634" y="27933"/>
                      <a:pt x="34767" y="28605"/>
                      <a:pt x="34795" y="29289"/>
                    </a:cubicBezTo>
                    <a:cubicBezTo>
                      <a:pt x="34803" y="29480"/>
                      <a:pt x="34801" y="29674"/>
                      <a:pt x="34791" y="29864"/>
                    </a:cubicBezTo>
                    <a:cubicBezTo>
                      <a:pt x="34741" y="30775"/>
                      <a:pt x="34621" y="31410"/>
                      <a:pt x="33988" y="31485"/>
                    </a:cubicBezTo>
                    <a:cubicBezTo>
                      <a:pt x="33911" y="31495"/>
                      <a:pt x="33840" y="31499"/>
                      <a:pt x="33776" y="31499"/>
                    </a:cubicBezTo>
                    <a:cubicBezTo>
                      <a:pt x="33204" y="31499"/>
                      <a:pt x="33150" y="31135"/>
                      <a:pt x="33031" y="30489"/>
                    </a:cubicBezTo>
                    <a:cubicBezTo>
                      <a:pt x="32968" y="30145"/>
                      <a:pt x="32894" y="29802"/>
                      <a:pt x="32810" y="29462"/>
                    </a:cubicBezTo>
                    <a:cubicBezTo>
                      <a:pt x="32638" y="28768"/>
                      <a:pt x="32419" y="28087"/>
                      <a:pt x="32147" y="27426"/>
                    </a:cubicBezTo>
                    <a:cubicBezTo>
                      <a:pt x="31626" y="26159"/>
                      <a:pt x="30907" y="25039"/>
                      <a:pt x="29946" y="24065"/>
                    </a:cubicBezTo>
                    <a:cubicBezTo>
                      <a:pt x="29928" y="24047"/>
                      <a:pt x="29908" y="24039"/>
                      <a:pt x="29888" y="24039"/>
                    </a:cubicBezTo>
                    <a:cubicBezTo>
                      <a:pt x="29829" y="24039"/>
                      <a:pt x="29775" y="24105"/>
                      <a:pt x="29811" y="24168"/>
                    </a:cubicBezTo>
                    <a:cubicBezTo>
                      <a:pt x="30717" y="25792"/>
                      <a:pt x="31680" y="28573"/>
                      <a:pt x="31738" y="30158"/>
                    </a:cubicBezTo>
                    <a:cubicBezTo>
                      <a:pt x="31751" y="30521"/>
                      <a:pt x="31827" y="31237"/>
                      <a:pt x="31604" y="31496"/>
                    </a:cubicBezTo>
                    <a:cubicBezTo>
                      <a:pt x="31503" y="31613"/>
                      <a:pt x="30917" y="31711"/>
                      <a:pt x="30436" y="31711"/>
                    </a:cubicBezTo>
                    <a:cubicBezTo>
                      <a:pt x="30190" y="31711"/>
                      <a:pt x="29972" y="31685"/>
                      <a:pt x="29859" y="31623"/>
                    </a:cubicBezTo>
                    <a:cubicBezTo>
                      <a:pt x="29715" y="31544"/>
                      <a:pt x="29645" y="31233"/>
                      <a:pt x="29540" y="31035"/>
                    </a:cubicBezTo>
                    <a:cubicBezTo>
                      <a:pt x="29247" y="30480"/>
                      <a:pt x="29153" y="29743"/>
                      <a:pt x="28902" y="29158"/>
                    </a:cubicBezTo>
                    <a:cubicBezTo>
                      <a:pt x="28403" y="28000"/>
                      <a:pt x="27726" y="26969"/>
                      <a:pt x="26890" y="26029"/>
                    </a:cubicBezTo>
                    <a:cubicBezTo>
                      <a:pt x="26874" y="26011"/>
                      <a:pt x="26854" y="26003"/>
                      <a:pt x="26834" y="26003"/>
                    </a:cubicBezTo>
                    <a:cubicBezTo>
                      <a:pt x="26776" y="26003"/>
                      <a:pt x="26717" y="26072"/>
                      <a:pt x="26755" y="26133"/>
                    </a:cubicBezTo>
                    <a:cubicBezTo>
                      <a:pt x="27017" y="26563"/>
                      <a:pt x="27239" y="27019"/>
                      <a:pt x="27448" y="27478"/>
                    </a:cubicBezTo>
                    <a:cubicBezTo>
                      <a:pt x="27913" y="28500"/>
                      <a:pt x="28879" y="30993"/>
                      <a:pt x="28579" y="31755"/>
                    </a:cubicBezTo>
                    <a:cubicBezTo>
                      <a:pt x="28506" y="31941"/>
                      <a:pt x="28001" y="32093"/>
                      <a:pt x="27598" y="32205"/>
                    </a:cubicBezTo>
                    <a:cubicBezTo>
                      <a:pt x="26902" y="32398"/>
                      <a:pt x="26160" y="32534"/>
                      <a:pt x="25795" y="32534"/>
                    </a:cubicBezTo>
                    <a:cubicBezTo>
                      <a:pt x="25723" y="32534"/>
                      <a:pt x="25666" y="32528"/>
                      <a:pt x="25626" y="32517"/>
                    </a:cubicBezTo>
                    <a:cubicBezTo>
                      <a:pt x="25289" y="32424"/>
                      <a:pt x="25144" y="31901"/>
                      <a:pt x="24906" y="31605"/>
                    </a:cubicBezTo>
                    <a:cubicBezTo>
                      <a:pt x="24561" y="31179"/>
                      <a:pt x="24309" y="30666"/>
                      <a:pt x="23967" y="30231"/>
                    </a:cubicBezTo>
                    <a:cubicBezTo>
                      <a:pt x="23089" y="29111"/>
                      <a:pt x="22038" y="28162"/>
                      <a:pt x="20908" y="27304"/>
                    </a:cubicBezTo>
                    <a:cubicBezTo>
                      <a:pt x="20893" y="27292"/>
                      <a:pt x="20877" y="27287"/>
                      <a:pt x="20863" y="27287"/>
                    </a:cubicBezTo>
                    <a:cubicBezTo>
                      <a:pt x="20796" y="27287"/>
                      <a:pt x="20750" y="27398"/>
                      <a:pt x="20822" y="27452"/>
                    </a:cubicBezTo>
                    <a:cubicBezTo>
                      <a:pt x="22192" y="28492"/>
                      <a:pt x="23447" y="29681"/>
                      <a:pt x="24402" y="31123"/>
                    </a:cubicBezTo>
                    <a:cubicBezTo>
                      <a:pt x="24732" y="31622"/>
                      <a:pt x="25177" y="32728"/>
                      <a:pt x="25497" y="32793"/>
                    </a:cubicBezTo>
                    <a:cubicBezTo>
                      <a:pt x="25541" y="32802"/>
                      <a:pt x="25590" y="32806"/>
                      <a:pt x="25642" y="32806"/>
                    </a:cubicBezTo>
                    <a:cubicBezTo>
                      <a:pt x="25974" y="32806"/>
                      <a:pt x="26434" y="32643"/>
                      <a:pt x="26682" y="32584"/>
                    </a:cubicBezTo>
                    <a:cubicBezTo>
                      <a:pt x="27157" y="32469"/>
                      <a:pt x="27877" y="32332"/>
                      <a:pt x="28356" y="32229"/>
                    </a:cubicBezTo>
                    <a:cubicBezTo>
                      <a:pt x="28940" y="32104"/>
                      <a:pt x="28911" y="31726"/>
                      <a:pt x="28840" y="31168"/>
                    </a:cubicBezTo>
                    <a:cubicBezTo>
                      <a:pt x="28689" y="29999"/>
                      <a:pt x="28200" y="28784"/>
                      <a:pt x="27736" y="27709"/>
                    </a:cubicBezTo>
                    <a:cubicBezTo>
                      <a:pt x="27645" y="27498"/>
                      <a:pt x="27315" y="26861"/>
                      <a:pt x="27354" y="26851"/>
                    </a:cubicBezTo>
                    <a:cubicBezTo>
                      <a:pt x="27354" y="26851"/>
                      <a:pt x="27354" y="26851"/>
                      <a:pt x="27355" y="26851"/>
                    </a:cubicBezTo>
                    <a:cubicBezTo>
                      <a:pt x="27398" y="26851"/>
                      <a:pt x="27799" y="27457"/>
                      <a:pt x="27921" y="27650"/>
                    </a:cubicBezTo>
                    <a:cubicBezTo>
                      <a:pt x="28310" y="28259"/>
                      <a:pt x="28633" y="28921"/>
                      <a:pt x="28895" y="29593"/>
                    </a:cubicBezTo>
                    <a:cubicBezTo>
                      <a:pt x="29120" y="30169"/>
                      <a:pt x="29226" y="31414"/>
                      <a:pt x="29673" y="31847"/>
                    </a:cubicBezTo>
                    <a:cubicBezTo>
                      <a:pt x="29738" y="31909"/>
                      <a:pt x="30084" y="31948"/>
                      <a:pt x="30462" y="31948"/>
                    </a:cubicBezTo>
                    <a:cubicBezTo>
                      <a:pt x="30808" y="31948"/>
                      <a:pt x="31180" y="31915"/>
                      <a:pt x="31386" y="31837"/>
                    </a:cubicBezTo>
                    <a:cubicBezTo>
                      <a:pt x="32025" y="31594"/>
                      <a:pt x="31992" y="31279"/>
                      <a:pt x="31968" y="30624"/>
                    </a:cubicBezTo>
                    <a:cubicBezTo>
                      <a:pt x="31895" y="28683"/>
                      <a:pt x="31179" y="26648"/>
                      <a:pt x="30368" y="24899"/>
                    </a:cubicBezTo>
                    <a:cubicBezTo>
                      <a:pt x="30295" y="24743"/>
                      <a:pt x="30225" y="24553"/>
                      <a:pt x="30137" y="24390"/>
                    </a:cubicBezTo>
                    <a:lnTo>
                      <a:pt x="30137" y="24390"/>
                    </a:lnTo>
                    <a:cubicBezTo>
                      <a:pt x="30325" y="24664"/>
                      <a:pt x="30624" y="25094"/>
                      <a:pt x="30664" y="25146"/>
                    </a:cubicBezTo>
                    <a:cubicBezTo>
                      <a:pt x="31490" y="26230"/>
                      <a:pt x="32054" y="27479"/>
                      <a:pt x="32446" y="28781"/>
                    </a:cubicBezTo>
                    <a:cubicBezTo>
                      <a:pt x="32619" y="29358"/>
                      <a:pt x="32878" y="31159"/>
                      <a:pt x="33038" y="31485"/>
                    </a:cubicBezTo>
                    <a:cubicBezTo>
                      <a:pt x="33147" y="31706"/>
                      <a:pt x="33419" y="31786"/>
                      <a:pt x="33736" y="31786"/>
                    </a:cubicBezTo>
                    <a:cubicBezTo>
                      <a:pt x="33969" y="31786"/>
                      <a:pt x="34226" y="31743"/>
                      <a:pt x="34463" y="31682"/>
                    </a:cubicBezTo>
                    <a:cubicBezTo>
                      <a:pt x="34979" y="31547"/>
                      <a:pt x="35016" y="29485"/>
                      <a:pt x="34917" y="28681"/>
                    </a:cubicBezTo>
                    <a:cubicBezTo>
                      <a:pt x="34656" y="26550"/>
                      <a:pt x="33506" y="24600"/>
                      <a:pt x="32268" y="22895"/>
                    </a:cubicBezTo>
                    <a:cubicBezTo>
                      <a:pt x="30699" y="20741"/>
                      <a:pt x="29270" y="18762"/>
                      <a:pt x="28765" y="16084"/>
                    </a:cubicBezTo>
                    <a:cubicBezTo>
                      <a:pt x="28420" y="14255"/>
                      <a:pt x="28431" y="12378"/>
                      <a:pt x="27932" y="10575"/>
                    </a:cubicBezTo>
                    <a:cubicBezTo>
                      <a:pt x="26859" y="6704"/>
                      <a:pt x="24010" y="3083"/>
                      <a:pt x="20354" y="1367"/>
                    </a:cubicBezTo>
                    <a:cubicBezTo>
                      <a:pt x="18534" y="513"/>
                      <a:pt x="16306" y="0"/>
                      <a:pt x="141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6010;p68">
                <a:extLst>
                  <a:ext uri="{FF2B5EF4-FFF2-40B4-BE49-F238E27FC236}">
                    <a16:creationId xmlns:a16="http://schemas.microsoft.com/office/drawing/2014/main" id="{4A334742-E7CD-4AE7-E567-064B94D175A5}"/>
                  </a:ext>
                </a:extLst>
              </p:cNvPr>
              <p:cNvSpPr/>
              <p:nvPr/>
            </p:nvSpPr>
            <p:spPr>
              <a:xfrm>
                <a:off x="1841843" y="1829536"/>
                <a:ext cx="202797" cy="291503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7039" extrusionOk="0">
                    <a:moveTo>
                      <a:pt x="4785" y="1"/>
                    </a:moveTo>
                    <a:cubicBezTo>
                      <a:pt x="4776" y="1"/>
                      <a:pt x="4767" y="2"/>
                      <a:pt x="4757" y="6"/>
                    </a:cubicBezTo>
                    <a:cubicBezTo>
                      <a:pt x="2935" y="613"/>
                      <a:pt x="1354" y="1758"/>
                      <a:pt x="34" y="3134"/>
                    </a:cubicBezTo>
                    <a:cubicBezTo>
                      <a:pt x="9" y="3160"/>
                      <a:pt x="0" y="3206"/>
                      <a:pt x="21" y="3238"/>
                    </a:cubicBezTo>
                    <a:cubicBezTo>
                      <a:pt x="902" y="4606"/>
                      <a:pt x="1931" y="5891"/>
                      <a:pt x="3084" y="7039"/>
                    </a:cubicBezTo>
                    <a:lnTo>
                      <a:pt x="3204" y="6918"/>
                    </a:lnTo>
                    <a:cubicBezTo>
                      <a:pt x="2496" y="6213"/>
                      <a:pt x="883" y="4624"/>
                      <a:pt x="336" y="3260"/>
                    </a:cubicBezTo>
                    <a:cubicBezTo>
                      <a:pt x="230" y="2996"/>
                      <a:pt x="1981" y="1618"/>
                      <a:pt x="2580" y="1240"/>
                    </a:cubicBezTo>
                    <a:cubicBezTo>
                      <a:pt x="3280" y="799"/>
                      <a:pt x="4016" y="433"/>
                      <a:pt x="4802" y="171"/>
                    </a:cubicBezTo>
                    <a:cubicBezTo>
                      <a:pt x="4896" y="140"/>
                      <a:pt x="4869" y="1"/>
                      <a:pt x="47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6011;p68">
                <a:extLst>
                  <a:ext uri="{FF2B5EF4-FFF2-40B4-BE49-F238E27FC236}">
                    <a16:creationId xmlns:a16="http://schemas.microsoft.com/office/drawing/2014/main" id="{2B35302E-7420-12A2-320F-CD5645698F5C}"/>
                  </a:ext>
                </a:extLst>
              </p:cNvPr>
              <p:cNvSpPr/>
              <p:nvPr/>
            </p:nvSpPr>
            <p:spPr>
              <a:xfrm>
                <a:off x="2166027" y="1780626"/>
                <a:ext cx="12838" cy="56114"/>
              </a:xfrm>
              <a:custGeom>
                <a:avLst/>
                <a:gdLst/>
                <a:ahLst/>
                <a:cxnLst/>
                <a:rect l="l" t="t" r="r" b="b"/>
                <a:pathLst>
                  <a:path w="310" h="1355" extrusionOk="0">
                    <a:moveTo>
                      <a:pt x="264" y="0"/>
                    </a:moveTo>
                    <a:cubicBezTo>
                      <a:pt x="213" y="0"/>
                      <a:pt x="137" y="49"/>
                      <a:pt x="137" y="49"/>
                    </a:cubicBezTo>
                    <a:cubicBezTo>
                      <a:pt x="138" y="434"/>
                      <a:pt x="138" y="782"/>
                      <a:pt x="138" y="1160"/>
                    </a:cubicBezTo>
                    <a:lnTo>
                      <a:pt x="138" y="1160"/>
                    </a:lnTo>
                    <a:cubicBezTo>
                      <a:pt x="122" y="1157"/>
                      <a:pt x="106" y="1153"/>
                      <a:pt x="91" y="1150"/>
                    </a:cubicBezTo>
                    <a:cubicBezTo>
                      <a:pt x="85" y="1149"/>
                      <a:pt x="80" y="1148"/>
                      <a:pt x="75" y="1148"/>
                    </a:cubicBezTo>
                    <a:cubicBezTo>
                      <a:pt x="1" y="1148"/>
                      <a:pt x="152" y="1339"/>
                      <a:pt x="201" y="1352"/>
                    </a:cubicBezTo>
                    <a:cubicBezTo>
                      <a:pt x="208" y="1354"/>
                      <a:pt x="216" y="1355"/>
                      <a:pt x="223" y="1355"/>
                    </a:cubicBezTo>
                    <a:cubicBezTo>
                      <a:pt x="269" y="1355"/>
                      <a:pt x="310" y="1318"/>
                      <a:pt x="310" y="1270"/>
                    </a:cubicBezTo>
                    <a:cubicBezTo>
                      <a:pt x="309" y="848"/>
                      <a:pt x="309" y="471"/>
                      <a:pt x="308" y="49"/>
                    </a:cubicBezTo>
                    <a:cubicBezTo>
                      <a:pt x="308" y="12"/>
                      <a:pt x="289" y="0"/>
                      <a:pt x="2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6012;p68">
                <a:extLst>
                  <a:ext uri="{FF2B5EF4-FFF2-40B4-BE49-F238E27FC236}">
                    <a16:creationId xmlns:a16="http://schemas.microsoft.com/office/drawing/2014/main" id="{3C9973E7-30E6-8435-C588-383A893F85B8}"/>
                  </a:ext>
                </a:extLst>
              </p:cNvPr>
              <p:cNvSpPr/>
              <p:nvPr/>
            </p:nvSpPr>
            <p:spPr>
              <a:xfrm>
                <a:off x="2331557" y="1781289"/>
                <a:ext cx="7661" cy="68910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664" extrusionOk="0">
                    <a:moveTo>
                      <a:pt x="87" y="0"/>
                    </a:moveTo>
                    <a:cubicBezTo>
                      <a:pt x="44" y="0"/>
                      <a:pt x="2" y="28"/>
                      <a:pt x="2" y="84"/>
                    </a:cubicBezTo>
                    <a:cubicBezTo>
                      <a:pt x="1" y="643"/>
                      <a:pt x="1" y="1098"/>
                      <a:pt x="1" y="1658"/>
                    </a:cubicBezTo>
                    <a:cubicBezTo>
                      <a:pt x="1" y="1661"/>
                      <a:pt x="2" y="1663"/>
                      <a:pt x="4" y="1663"/>
                    </a:cubicBezTo>
                    <a:cubicBezTo>
                      <a:pt x="16" y="1663"/>
                      <a:pt x="65" y="1595"/>
                      <a:pt x="111" y="1595"/>
                    </a:cubicBezTo>
                    <a:cubicBezTo>
                      <a:pt x="125" y="1595"/>
                      <a:pt x="139" y="1601"/>
                      <a:pt x="152" y="1617"/>
                    </a:cubicBezTo>
                    <a:cubicBezTo>
                      <a:pt x="157" y="1623"/>
                      <a:pt x="160" y="1625"/>
                      <a:pt x="164" y="1625"/>
                    </a:cubicBezTo>
                    <a:cubicBezTo>
                      <a:pt x="185" y="1625"/>
                      <a:pt x="172" y="1505"/>
                      <a:pt x="172" y="1456"/>
                    </a:cubicBezTo>
                    <a:cubicBezTo>
                      <a:pt x="172" y="1267"/>
                      <a:pt x="172" y="1076"/>
                      <a:pt x="172" y="886"/>
                    </a:cubicBezTo>
                    <a:cubicBezTo>
                      <a:pt x="173" y="584"/>
                      <a:pt x="173" y="386"/>
                      <a:pt x="173" y="84"/>
                    </a:cubicBezTo>
                    <a:cubicBezTo>
                      <a:pt x="173" y="28"/>
                      <a:pt x="130" y="0"/>
                      <a:pt x="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6013;p68">
                <a:extLst>
                  <a:ext uri="{FF2B5EF4-FFF2-40B4-BE49-F238E27FC236}">
                    <a16:creationId xmlns:a16="http://schemas.microsoft.com/office/drawing/2014/main" id="{2D85A540-4383-0505-9925-373CE03FC21D}"/>
                  </a:ext>
                </a:extLst>
              </p:cNvPr>
              <p:cNvSpPr/>
              <p:nvPr/>
            </p:nvSpPr>
            <p:spPr>
              <a:xfrm>
                <a:off x="2465570" y="1875008"/>
                <a:ext cx="227686" cy="339168"/>
              </a:xfrm>
              <a:custGeom>
                <a:avLst/>
                <a:gdLst/>
                <a:ahLst/>
                <a:cxnLst/>
                <a:rect l="l" t="t" r="r" b="b"/>
                <a:pathLst>
                  <a:path w="5498" h="8190" extrusionOk="0">
                    <a:moveTo>
                      <a:pt x="123" y="1"/>
                    </a:moveTo>
                    <a:cubicBezTo>
                      <a:pt x="32" y="1"/>
                      <a:pt x="1" y="144"/>
                      <a:pt x="99" y="169"/>
                    </a:cubicBezTo>
                    <a:cubicBezTo>
                      <a:pt x="2381" y="742"/>
                      <a:pt x="3219" y="2315"/>
                      <a:pt x="4315" y="4235"/>
                    </a:cubicBezTo>
                    <a:cubicBezTo>
                      <a:pt x="4681" y="4878"/>
                      <a:pt x="5138" y="5742"/>
                      <a:pt x="5108" y="5941"/>
                    </a:cubicBezTo>
                    <a:cubicBezTo>
                      <a:pt x="5073" y="6181"/>
                      <a:pt x="4733" y="6420"/>
                      <a:pt x="4333" y="6624"/>
                    </a:cubicBezTo>
                    <a:cubicBezTo>
                      <a:pt x="3688" y="6954"/>
                      <a:pt x="1677" y="7849"/>
                      <a:pt x="969" y="7849"/>
                    </a:cubicBezTo>
                    <a:cubicBezTo>
                      <a:pt x="908" y="7849"/>
                      <a:pt x="856" y="7842"/>
                      <a:pt x="816" y="7828"/>
                    </a:cubicBezTo>
                    <a:cubicBezTo>
                      <a:pt x="662" y="7772"/>
                      <a:pt x="569" y="7447"/>
                      <a:pt x="508" y="7255"/>
                    </a:cubicBezTo>
                    <a:cubicBezTo>
                      <a:pt x="494" y="7214"/>
                      <a:pt x="460" y="7196"/>
                      <a:pt x="426" y="7196"/>
                    </a:cubicBezTo>
                    <a:cubicBezTo>
                      <a:pt x="374" y="7196"/>
                      <a:pt x="321" y="7237"/>
                      <a:pt x="342" y="7301"/>
                    </a:cubicBezTo>
                    <a:cubicBezTo>
                      <a:pt x="427" y="7579"/>
                      <a:pt x="521" y="7855"/>
                      <a:pt x="624" y="8127"/>
                    </a:cubicBezTo>
                    <a:cubicBezTo>
                      <a:pt x="636" y="8163"/>
                      <a:pt x="668" y="8190"/>
                      <a:pt x="706" y="8190"/>
                    </a:cubicBezTo>
                    <a:cubicBezTo>
                      <a:pt x="713" y="8190"/>
                      <a:pt x="721" y="8189"/>
                      <a:pt x="729" y="8186"/>
                    </a:cubicBezTo>
                    <a:cubicBezTo>
                      <a:pt x="2385" y="7705"/>
                      <a:pt x="3965" y="7081"/>
                      <a:pt x="5449" y="6196"/>
                    </a:cubicBezTo>
                    <a:cubicBezTo>
                      <a:pt x="5493" y="6170"/>
                      <a:pt x="5498" y="6121"/>
                      <a:pt x="5480" y="6079"/>
                    </a:cubicBezTo>
                    <a:cubicBezTo>
                      <a:pt x="4402" y="3532"/>
                      <a:pt x="3015" y="725"/>
                      <a:pt x="146" y="3"/>
                    </a:cubicBezTo>
                    <a:cubicBezTo>
                      <a:pt x="138" y="1"/>
                      <a:pt x="130" y="1"/>
                      <a:pt x="12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6014;p68">
                <a:extLst>
                  <a:ext uri="{FF2B5EF4-FFF2-40B4-BE49-F238E27FC236}">
                    <a16:creationId xmlns:a16="http://schemas.microsoft.com/office/drawing/2014/main" id="{ABBAD791-BD66-AAC5-A70A-DDA9B4E14EF8}"/>
                  </a:ext>
                </a:extLst>
              </p:cNvPr>
              <p:cNvSpPr/>
              <p:nvPr/>
            </p:nvSpPr>
            <p:spPr>
              <a:xfrm>
                <a:off x="1646082" y="1292857"/>
                <a:ext cx="154676" cy="230129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5557" extrusionOk="0">
                    <a:moveTo>
                      <a:pt x="2303" y="0"/>
                    </a:moveTo>
                    <a:cubicBezTo>
                      <a:pt x="1094" y="0"/>
                      <a:pt x="61" y="909"/>
                      <a:pt x="33" y="2345"/>
                    </a:cubicBezTo>
                    <a:cubicBezTo>
                      <a:pt x="1" y="3997"/>
                      <a:pt x="1214" y="5556"/>
                      <a:pt x="2827" y="5556"/>
                    </a:cubicBezTo>
                    <a:cubicBezTo>
                      <a:pt x="3046" y="5556"/>
                      <a:pt x="3271" y="5528"/>
                      <a:pt x="3502" y="5467"/>
                    </a:cubicBezTo>
                    <a:lnTo>
                      <a:pt x="3457" y="5301"/>
                    </a:lnTo>
                    <a:cubicBezTo>
                      <a:pt x="3240" y="5358"/>
                      <a:pt x="3028" y="5385"/>
                      <a:pt x="2824" y="5385"/>
                    </a:cubicBezTo>
                    <a:cubicBezTo>
                      <a:pt x="1431" y="5385"/>
                      <a:pt x="378" y="4135"/>
                      <a:pt x="229" y="2723"/>
                    </a:cubicBezTo>
                    <a:cubicBezTo>
                      <a:pt x="75" y="1264"/>
                      <a:pt x="1060" y="169"/>
                      <a:pt x="2312" y="169"/>
                    </a:cubicBezTo>
                    <a:cubicBezTo>
                      <a:pt x="2622" y="169"/>
                      <a:pt x="2947" y="236"/>
                      <a:pt x="3276" y="380"/>
                    </a:cubicBezTo>
                    <a:cubicBezTo>
                      <a:pt x="3424" y="835"/>
                      <a:pt x="3462" y="1293"/>
                      <a:pt x="3555" y="1347"/>
                    </a:cubicBezTo>
                    <a:cubicBezTo>
                      <a:pt x="3558" y="1348"/>
                      <a:pt x="3561" y="1349"/>
                      <a:pt x="3563" y="1349"/>
                    </a:cubicBezTo>
                    <a:cubicBezTo>
                      <a:pt x="3656" y="1349"/>
                      <a:pt x="3734" y="427"/>
                      <a:pt x="3642" y="373"/>
                    </a:cubicBezTo>
                    <a:cubicBezTo>
                      <a:pt x="3199" y="118"/>
                      <a:pt x="2739" y="0"/>
                      <a:pt x="23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6015;p68">
                <a:extLst>
                  <a:ext uri="{FF2B5EF4-FFF2-40B4-BE49-F238E27FC236}">
                    <a16:creationId xmlns:a16="http://schemas.microsoft.com/office/drawing/2014/main" id="{D57FD198-446C-C076-C74A-0558F69409F3}"/>
                  </a:ext>
                </a:extLst>
              </p:cNvPr>
              <p:cNvSpPr/>
              <p:nvPr/>
            </p:nvSpPr>
            <p:spPr>
              <a:xfrm>
                <a:off x="1684886" y="1328929"/>
                <a:ext cx="117156" cy="61705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1490" extrusionOk="0">
                    <a:moveTo>
                      <a:pt x="1224" y="0"/>
                    </a:moveTo>
                    <a:cubicBezTo>
                      <a:pt x="1136" y="0"/>
                      <a:pt x="1045" y="10"/>
                      <a:pt x="952" y="32"/>
                    </a:cubicBezTo>
                    <a:cubicBezTo>
                      <a:pt x="342" y="173"/>
                      <a:pt x="23" y="827"/>
                      <a:pt x="2" y="1407"/>
                    </a:cubicBezTo>
                    <a:cubicBezTo>
                      <a:pt x="1" y="1462"/>
                      <a:pt x="43" y="1490"/>
                      <a:pt x="85" y="1490"/>
                    </a:cubicBezTo>
                    <a:cubicBezTo>
                      <a:pt x="128" y="1490"/>
                      <a:pt x="172" y="1462"/>
                      <a:pt x="174" y="1407"/>
                    </a:cubicBezTo>
                    <a:cubicBezTo>
                      <a:pt x="191" y="902"/>
                      <a:pt x="463" y="318"/>
                      <a:pt x="997" y="197"/>
                    </a:cubicBezTo>
                    <a:cubicBezTo>
                      <a:pt x="1077" y="179"/>
                      <a:pt x="1154" y="170"/>
                      <a:pt x="1228" y="170"/>
                    </a:cubicBezTo>
                    <a:cubicBezTo>
                      <a:pt x="1910" y="170"/>
                      <a:pt x="2372" y="886"/>
                      <a:pt x="2647" y="1438"/>
                    </a:cubicBezTo>
                    <a:cubicBezTo>
                      <a:pt x="2662" y="1469"/>
                      <a:pt x="2687" y="1481"/>
                      <a:pt x="2713" y="1481"/>
                    </a:cubicBezTo>
                    <a:cubicBezTo>
                      <a:pt x="2769" y="1481"/>
                      <a:pt x="2828" y="1419"/>
                      <a:pt x="2795" y="1351"/>
                    </a:cubicBezTo>
                    <a:cubicBezTo>
                      <a:pt x="2487" y="735"/>
                      <a:pt x="1968" y="0"/>
                      <a:pt x="12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6016;p68">
                <a:extLst>
                  <a:ext uri="{FF2B5EF4-FFF2-40B4-BE49-F238E27FC236}">
                    <a16:creationId xmlns:a16="http://schemas.microsoft.com/office/drawing/2014/main" id="{031B1764-CD4C-6B99-605A-C87F12B05073}"/>
                  </a:ext>
                </a:extLst>
              </p:cNvPr>
              <p:cNvSpPr/>
              <p:nvPr/>
            </p:nvSpPr>
            <p:spPr>
              <a:xfrm>
                <a:off x="1713130" y="1374194"/>
                <a:ext cx="88706" cy="50151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1211" extrusionOk="0">
                    <a:moveTo>
                      <a:pt x="1054" y="0"/>
                    </a:moveTo>
                    <a:cubicBezTo>
                      <a:pt x="1023" y="0"/>
                      <a:pt x="992" y="1"/>
                      <a:pt x="961" y="4"/>
                    </a:cubicBezTo>
                    <a:cubicBezTo>
                      <a:pt x="388" y="58"/>
                      <a:pt x="139" y="611"/>
                      <a:pt x="17" y="1104"/>
                    </a:cubicBezTo>
                    <a:cubicBezTo>
                      <a:pt x="1" y="1169"/>
                      <a:pt x="54" y="1211"/>
                      <a:pt x="105" y="1211"/>
                    </a:cubicBezTo>
                    <a:cubicBezTo>
                      <a:pt x="139" y="1211"/>
                      <a:pt x="171" y="1193"/>
                      <a:pt x="182" y="1150"/>
                    </a:cubicBezTo>
                    <a:cubicBezTo>
                      <a:pt x="297" y="688"/>
                      <a:pt x="528" y="172"/>
                      <a:pt x="1055" y="172"/>
                    </a:cubicBezTo>
                    <a:cubicBezTo>
                      <a:pt x="1082" y="172"/>
                      <a:pt x="1110" y="174"/>
                      <a:pt x="1138" y="176"/>
                    </a:cubicBezTo>
                    <a:cubicBezTo>
                      <a:pt x="1447" y="206"/>
                      <a:pt x="1734" y="370"/>
                      <a:pt x="1981" y="547"/>
                    </a:cubicBezTo>
                    <a:cubicBezTo>
                      <a:pt x="1996" y="558"/>
                      <a:pt x="2012" y="562"/>
                      <a:pt x="2026" y="562"/>
                    </a:cubicBezTo>
                    <a:cubicBezTo>
                      <a:pt x="2095" y="562"/>
                      <a:pt x="2141" y="451"/>
                      <a:pt x="2067" y="399"/>
                    </a:cubicBezTo>
                    <a:cubicBezTo>
                      <a:pt x="1778" y="192"/>
                      <a:pt x="1420" y="0"/>
                      <a:pt x="10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6017;p68">
                <a:extLst>
                  <a:ext uri="{FF2B5EF4-FFF2-40B4-BE49-F238E27FC236}">
                    <a16:creationId xmlns:a16="http://schemas.microsoft.com/office/drawing/2014/main" id="{99D42807-0DFF-0E70-4557-8286F49E90BE}"/>
                  </a:ext>
                </a:extLst>
              </p:cNvPr>
              <p:cNvSpPr/>
              <p:nvPr/>
            </p:nvSpPr>
            <p:spPr>
              <a:xfrm>
                <a:off x="2709951" y="1292899"/>
                <a:ext cx="154344" cy="230088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5556" extrusionOk="0">
                    <a:moveTo>
                      <a:pt x="1424" y="0"/>
                    </a:moveTo>
                    <a:cubicBezTo>
                      <a:pt x="986" y="0"/>
                      <a:pt x="526" y="119"/>
                      <a:pt x="81" y="376"/>
                    </a:cubicBezTo>
                    <a:cubicBezTo>
                      <a:pt x="0" y="422"/>
                      <a:pt x="50" y="535"/>
                      <a:pt x="125" y="535"/>
                    </a:cubicBezTo>
                    <a:cubicBezTo>
                      <a:pt x="139" y="535"/>
                      <a:pt x="153" y="532"/>
                      <a:pt x="168" y="523"/>
                    </a:cubicBezTo>
                    <a:lnTo>
                      <a:pt x="168" y="523"/>
                    </a:lnTo>
                    <a:lnTo>
                      <a:pt x="146" y="1361"/>
                    </a:lnTo>
                    <a:cubicBezTo>
                      <a:pt x="224" y="1316"/>
                      <a:pt x="340" y="870"/>
                      <a:pt x="400" y="402"/>
                    </a:cubicBezTo>
                    <a:cubicBezTo>
                      <a:pt x="749" y="240"/>
                      <a:pt x="1095" y="165"/>
                      <a:pt x="1422" y="165"/>
                    </a:cubicBezTo>
                    <a:cubicBezTo>
                      <a:pt x="2674" y="165"/>
                      <a:pt x="3653" y="1259"/>
                      <a:pt x="3499" y="2722"/>
                    </a:cubicBezTo>
                    <a:cubicBezTo>
                      <a:pt x="3349" y="4135"/>
                      <a:pt x="2297" y="5385"/>
                      <a:pt x="903" y="5385"/>
                    </a:cubicBezTo>
                    <a:cubicBezTo>
                      <a:pt x="699" y="5385"/>
                      <a:pt x="488" y="5358"/>
                      <a:pt x="271" y="5301"/>
                    </a:cubicBezTo>
                    <a:cubicBezTo>
                      <a:pt x="262" y="5299"/>
                      <a:pt x="254" y="5298"/>
                      <a:pt x="247" y="5298"/>
                    </a:cubicBezTo>
                    <a:cubicBezTo>
                      <a:pt x="158" y="5298"/>
                      <a:pt x="127" y="5440"/>
                      <a:pt x="226" y="5466"/>
                    </a:cubicBezTo>
                    <a:cubicBezTo>
                      <a:pt x="456" y="5527"/>
                      <a:pt x="682" y="5555"/>
                      <a:pt x="900" y="5555"/>
                    </a:cubicBezTo>
                    <a:cubicBezTo>
                      <a:pt x="2514" y="5555"/>
                      <a:pt x="3727" y="3996"/>
                      <a:pt x="3694" y="2344"/>
                    </a:cubicBezTo>
                    <a:cubicBezTo>
                      <a:pt x="3666" y="909"/>
                      <a:pt x="2633" y="0"/>
                      <a:pt x="14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6018;p68">
                <a:extLst>
                  <a:ext uri="{FF2B5EF4-FFF2-40B4-BE49-F238E27FC236}">
                    <a16:creationId xmlns:a16="http://schemas.microsoft.com/office/drawing/2014/main" id="{AF365437-E404-E14C-48CB-76F09BE987B3}"/>
                  </a:ext>
                </a:extLst>
              </p:cNvPr>
              <p:cNvSpPr/>
              <p:nvPr/>
            </p:nvSpPr>
            <p:spPr>
              <a:xfrm>
                <a:off x="2708170" y="1328929"/>
                <a:ext cx="117322" cy="61829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1493" extrusionOk="0">
                    <a:moveTo>
                      <a:pt x="1610" y="0"/>
                    </a:moveTo>
                    <a:cubicBezTo>
                      <a:pt x="861" y="0"/>
                      <a:pt x="341" y="743"/>
                      <a:pt x="34" y="1363"/>
                    </a:cubicBezTo>
                    <a:cubicBezTo>
                      <a:pt x="0" y="1431"/>
                      <a:pt x="59" y="1493"/>
                      <a:pt x="116" y="1493"/>
                    </a:cubicBezTo>
                    <a:cubicBezTo>
                      <a:pt x="141" y="1493"/>
                      <a:pt x="166" y="1480"/>
                      <a:pt x="181" y="1449"/>
                    </a:cubicBezTo>
                    <a:cubicBezTo>
                      <a:pt x="457" y="892"/>
                      <a:pt x="921" y="171"/>
                      <a:pt x="1606" y="171"/>
                    </a:cubicBezTo>
                    <a:cubicBezTo>
                      <a:pt x="1681" y="171"/>
                      <a:pt x="1757" y="179"/>
                      <a:pt x="1837" y="197"/>
                    </a:cubicBezTo>
                    <a:cubicBezTo>
                      <a:pt x="2369" y="318"/>
                      <a:pt x="2643" y="903"/>
                      <a:pt x="2660" y="1407"/>
                    </a:cubicBezTo>
                    <a:cubicBezTo>
                      <a:pt x="2662" y="1462"/>
                      <a:pt x="2705" y="1490"/>
                      <a:pt x="2748" y="1490"/>
                    </a:cubicBezTo>
                    <a:cubicBezTo>
                      <a:pt x="2791" y="1490"/>
                      <a:pt x="2833" y="1462"/>
                      <a:pt x="2831" y="1407"/>
                    </a:cubicBezTo>
                    <a:cubicBezTo>
                      <a:pt x="2811" y="827"/>
                      <a:pt x="2492" y="173"/>
                      <a:pt x="1882" y="32"/>
                    </a:cubicBezTo>
                    <a:cubicBezTo>
                      <a:pt x="1788" y="10"/>
                      <a:pt x="1697" y="0"/>
                      <a:pt x="161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6019;p68">
                <a:extLst>
                  <a:ext uri="{FF2B5EF4-FFF2-40B4-BE49-F238E27FC236}">
                    <a16:creationId xmlns:a16="http://schemas.microsoft.com/office/drawing/2014/main" id="{4F8687CC-A35A-ED71-0122-AFD3B2BB7520}"/>
                  </a:ext>
                </a:extLst>
              </p:cNvPr>
              <p:cNvSpPr/>
              <p:nvPr/>
            </p:nvSpPr>
            <p:spPr>
              <a:xfrm>
                <a:off x="2708129" y="1374194"/>
                <a:ext cx="89120" cy="50151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1211" extrusionOk="0">
                    <a:moveTo>
                      <a:pt x="1100" y="0"/>
                    </a:moveTo>
                    <a:cubicBezTo>
                      <a:pt x="729" y="0"/>
                      <a:pt x="367" y="195"/>
                      <a:pt x="75" y="406"/>
                    </a:cubicBezTo>
                    <a:cubicBezTo>
                      <a:pt x="1" y="459"/>
                      <a:pt x="47" y="570"/>
                      <a:pt x="116" y="570"/>
                    </a:cubicBezTo>
                    <a:cubicBezTo>
                      <a:pt x="131" y="570"/>
                      <a:pt x="146" y="565"/>
                      <a:pt x="161" y="554"/>
                    </a:cubicBezTo>
                    <a:cubicBezTo>
                      <a:pt x="408" y="376"/>
                      <a:pt x="695" y="210"/>
                      <a:pt x="1003" y="177"/>
                    </a:cubicBezTo>
                    <a:cubicBezTo>
                      <a:pt x="1035" y="174"/>
                      <a:pt x="1066" y="172"/>
                      <a:pt x="1096" y="172"/>
                    </a:cubicBezTo>
                    <a:cubicBezTo>
                      <a:pt x="1623" y="172"/>
                      <a:pt x="1855" y="686"/>
                      <a:pt x="1970" y="1150"/>
                    </a:cubicBezTo>
                    <a:cubicBezTo>
                      <a:pt x="1981" y="1192"/>
                      <a:pt x="2013" y="1211"/>
                      <a:pt x="2047" y="1211"/>
                    </a:cubicBezTo>
                    <a:cubicBezTo>
                      <a:pt x="2098" y="1211"/>
                      <a:pt x="2152" y="1169"/>
                      <a:pt x="2135" y="1104"/>
                    </a:cubicBezTo>
                    <a:cubicBezTo>
                      <a:pt x="2012" y="608"/>
                      <a:pt x="1760" y="51"/>
                      <a:pt x="1183" y="3"/>
                    </a:cubicBezTo>
                    <a:cubicBezTo>
                      <a:pt x="1155" y="1"/>
                      <a:pt x="1127" y="0"/>
                      <a:pt x="11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6020;p68">
                <a:extLst>
                  <a:ext uri="{FF2B5EF4-FFF2-40B4-BE49-F238E27FC236}">
                    <a16:creationId xmlns:a16="http://schemas.microsoft.com/office/drawing/2014/main" id="{310B1AF9-D2E3-22A7-654B-4BB2A88CBA35}"/>
                  </a:ext>
                </a:extLst>
              </p:cNvPr>
              <p:cNvSpPr/>
              <p:nvPr/>
            </p:nvSpPr>
            <p:spPr>
              <a:xfrm>
                <a:off x="1784113" y="1292567"/>
                <a:ext cx="942797" cy="496743"/>
              </a:xfrm>
              <a:custGeom>
                <a:avLst/>
                <a:gdLst/>
                <a:ahLst/>
                <a:cxnLst/>
                <a:rect l="l" t="t" r="r" b="b"/>
                <a:pathLst>
                  <a:path w="22766" h="11995" extrusionOk="0">
                    <a:moveTo>
                      <a:pt x="271" y="1"/>
                    </a:moveTo>
                    <a:cubicBezTo>
                      <a:pt x="228" y="1"/>
                      <a:pt x="186" y="29"/>
                      <a:pt x="187" y="84"/>
                    </a:cubicBezTo>
                    <a:cubicBezTo>
                      <a:pt x="220" y="1600"/>
                      <a:pt x="18" y="3060"/>
                      <a:pt x="8" y="4560"/>
                    </a:cubicBezTo>
                    <a:cubicBezTo>
                      <a:pt x="1" y="5519"/>
                      <a:pt x="193" y="6473"/>
                      <a:pt x="612" y="7338"/>
                    </a:cubicBezTo>
                    <a:cubicBezTo>
                      <a:pt x="1585" y="9348"/>
                      <a:pt x="3597" y="10550"/>
                      <a:pt x="5665" y="11190"/>
                    </a:cubicBezTo>
                    <a:cubicBezTo>
                      <a:pt x="7437" y="11740"/>
                      <a:pt x="9360" y="11995"/>
                      <a:pt x="11277" y="11995"/>
                    </a:cubicBezTo>
                    <a:cubicBezTo>
                      <a:pt x="12818" y="11995"/>
                      <a:pt x="14355" y="11830"/>
                      <a:pt x="15808" y="11521"/>
                    </a:cubicBezTo>
                    <a:cubicBezTo>
                      <a:pt x="18039" y="11047"/>
                      <a:pt x="20356" y="10057"/>
                      <a:pt x="21688" y="8114"/>
                    </a:cubicBezTo>
                    <a:cubicBezTo>
                      <a:pt x="22304" y="7218"/>
                      <a:pt x="22651" y="6169"/>
                      <a:pt x="22727" y="5086"/>
                    </a:cubicBezTo>
                    <a:cubicBezTo>
                      <a:pt x="22766" y="4537"/>
                      <a:pt x="22722" y="3998"/>
                      <a:pt x="22651" y="3454"/>
                    </a:cubicBezTo>
                    <a:cubicBezTo>
                      <a:pt x="22501" y="2320"/>
                      <a:pt x="22539" y="1229"/>
                      <a:pt x="22563" y="84"/>
                    </a:cubicBezTo>
                    <a:cubicBezTo>
                      <a:pt x="22565" y="29"/>
                      <a:pt x="22522" y="1"/>
                      <a:pt x="22480" y="1"/>
                    </a:cubicBezTo>
                    <a:cubicBezTo>
                      <a:pt x="22437" y="1"/>
                      <a:pt x="22393" y="29"/>
                      <a:pt x="22392" y="84"/>
                    </a:cubicBezTo>
                    <a:cubicBezTo>
                      <a:pt x="22373" y="980"/>
                      <a:pt x="22272" y="1911"/>
                      <a:pt x="22349" y="2807"/>
                    </a:cubicBezTo>
                    <a:cubicBezTo>
                      <a:pt x="22408" y="3485"/>
                      <a:pt x="22591" y="4130"/>
                      <a:pt x="22568" y="4824"/>
                    </a:cubicBezTo>
                    <a:cubicBezTo>
                      <a:pt x="22523" y="6237"/>
                      <a:pt x="22008" y="7574"/>
                      <a:pt x="21065" y="8631"/>
                    </a:cubicBezTo>
                    <a:cubicBezTo>
                      <a:pt x="18730" y="11251"/>
                      <a:pt x="14704" y="11772"/>
                      <a:pt x="11400" y="11772"/>
                    </a:cubicBezTo>
                    <a:cubicBezTo>
                      <a:pt x="11392" y="11772"/>
                      <a:pt x="11383" y="11772"/>
                      <a:pt x="11375" y="11772"/>
                    </a:cubicBezTo>
                    <a:cubicBezTo>
                      <a:pt x="8065" y="11769"/>
                      <a:pt x="4028" y="11259"/>
                      <a:pt x="1686" y="8631"/>
                    </a:cubicBezTo>
                    <a:cubicBezTo>
                      <a:pt x="775" y="7610"/>
                      <a:pt x="256" y="6321"/>
                      <a:pt x="186" y="4956"/>
                    </a:cubicBezTo>
                    <a:cubicBezTo>
                      <a:pt x="147" y="4210"/>
                      <a:pt x="333" y="3536"/>
                      <a:pt x="401" y="2807"/>
                    </a:cubicBezTo>
                    <a:cubicBezTo>
                      <a:pt x="483" y="1913"/>
                      <a:pt x="378" y="979"/>
                      <a:pt x="359" y="84"/>
                    </a:cubicBezTo>
                    <a:cubicBezTo>
                      <a:pt x="357" y="29"/>
                      <a:pt x="314" y="1"/>
                      <a:pt x="2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6021;p68">
                <a:extLst>
                  <a:ext uri="{FF2B5EF4-FFF2-40B4-BE49-F238E27FC236}">
                    <a16:creationId xmlns:a16="http://schemas.microsoft.com/office/drawing/2014/main" id="{7C4CBCA9-ED72-88C2-4E8F-A7CAB6CCF923}"/>
                  </a:ext>
                </a:extLst>
              </p:cNvPr>
              <p:cNvSpPr/>
              <p:nvPr/>
            </p:nvSpPr>
            <p:spPr>
              <a:xfrm>
                <a:off x="2251629" y="1413868"/>
                <a:ext cx="7164" cy="73921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785" extrusionOk="0">
                    <a:moveTo>
                      <a:pt x="86" y="0"/>
                    </a:moveTo>
                    <a:cubicBezTo>
                      <a:pt x="43" y="0"/>
                      <a:pt x="0" y="28"/>
                      <a:pt x="0" y="83"/>
                    </a:cubicBezTo>
                    <a:lnTo>
                      <a:pt x="0" y="1702"/>
                    </a:lnTo>
                    <a:cubicBezTo>
                      <a:pt x="0" y="1757"/>
                      <a:pt x="43" y="1785"/>
                      <a:pt x="86" y="1785"/>
                    </a:cubicBezTo>
                    <a:cubicBezTo>
                      <a:pt x="129" y="1785"/>
                      <a:pt x="172" y="1757"/>
                      <a:pt x="172" y="1702"/>
                    </a:cubicBezTo>
                    <a:lnTo>
                      <a:pt x="172" y="83"/>
                    </a:lnTo>
                    <a:cubicBezTo>
                      <a:pt x="172" y="28"/>
                      <a:pt x="129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6022;p68">
                <a:extLst>
                  <a:ext uri="{FF2B5EF4-FFF2-40B4-BE49-F238E27FC236}">
                    <a16:creationId xmlns:a16="http://schemas.microsoft.com/office/drawing/2014/main" id="{3DE493AB-0483-4CC0-C2A8-8D04B4263FF2}"/>
                  </a:ext>
                </a:extLst>
              </p:cNvPr>
              <p:cNvSpPr/>
              <p:nvPr/>
            </p:nvSpPr>
            <p:spPr>
              <a:xfrm>
                <a:off x="2096204" y="1535707"/>
                <a:ext cx="318876" cy="205240"/>
              </a:xfrm>
              <a:custGeom>
                <a:avLst/>
                <a:gdLst/>
                <a:ahLst/>
                <a:cxnLst/>
                <a:rect l="l" t="t" r="r" b="b"/>
                <a:pathLst>
                  <a:path w="7700" h="4956" extrusionOk="0">
                    <a:moveTo>
                      <a:pt x="3839" y="178"/>
                    </a:moveTo>
                    <a:cubicBezTo>
                      <a:pt x="4628" y="178"/>
                      <a:pt x="5418" y="233"/>
                      <a:pt x="6202" y="325"/>
                    </a:cubicBezTo>
                    <a:cubicBezTo>
                      <a:pt x="6842" y="399"/>
                      <a:pt x="7603" y="534"/>
                      <a:pt x="7465" y="1461"/>
                    </a:cubicBezTo>
                    <a:cubicBezTo>
                      <a:pt x="7443" y="1608"/>
                      <a:pt x="7358" y="1895"/>
                      <a:pt x="7310" y="2042"/>
                    </a:cubicBezTo>
                    <a:cubicBezTo>
                      <a:pt x="6776" y="3689"/>
                      <a:pt x="5603" y="4704"/>
                      <a:pt x="3839" y="4784"/>
                    </a:cubicBezTo>
                    <a:cubicBezTo>
                      <a:pt x="2147" y="4706"/>
                      <a:pt x="953" y="3757"/>
                      <a:pt x="407" y="2164"/>
                    </a:cubicBezTo>
                    <a:cubicBezTo>
                      <a:pt x="92" y="1250"/>
                      <a:pt x="440" y="446"/>
                      <a:pt x="1477" y="325"/>
                    </a:cubicBezTo>
                    <a:cubicBezTo>
                      <a:pt x="2260" y="233"/>
                      <a:pt x="3050" y="178"/>
                      <a:pt x="3839" y="178"/>
                    </a:cubicBezTo>
                    <a:close/>
                    <a:moveTo>
                      <a:pt x="2945" y="1"/>
                    </a:moveTo>
                    <a:cubicBezTo>
                      <a:pt x="1827" y="1"/>
                      <a:pt x="462" y="72"/>
                      <a:pt x="153" y="686"/>
                    </a:cubicBezTo>
                    <a:cubicBezTo>
                      <a:pt x="15" y="963"/>
                      <a:pt x="1" y="1365"/>
                      <a:pt x="132" y="1848"/>
                    </a:cubicBezTo>
                    <a:cubicBezTo>
                      <a:pt x="635" y="3687"/>
                      <a:pt x="1890" y="4860"/>
                      <a:pt x="3820" y="4954"/>
                    </a:cubicBezTo>
                    <a:lnTo>
                      <a:pt x="3820" y="4954"/>
                    </a:lnTo>
                    <a:cubicBezTo>
                      <a:pt x="3825" y="4955"/>
                      <a:pt x="3829" y="4955"/>
                      <a:pt x="3834" y="4955"/>
                    </a:cubicBezTo>
                    <a:cubicBezTo>
                      <a:pt x="3836" y="4955"/>
                      <a:pt x="3837" y="4955"/>
                      <a:pt x="3839" y="4955"/>
                    </a:cubicBezTo>
                    <a:cubicBezTo>
                      <a:pt x="3841" y="4955"/>
                      <a:pt x="3842" y="4955"/>
                      <a:pt x="3844" y="4955"/>
                    </a:cubicBezTo>
                    <a:cubicBezTo>
                      <a:pt x="3849" y="4955"/>
                      <a:pt x="3853" y="4955"/>
                      <a:pt x="3858" y="4954"/>
                    </a:cubicBezTo>
                    <a:lnTo>
                      <a:pt x="3858" y="4954"/>
                    </a:lnTo>
                    <a:cubicBezTo>
                      <a:pt x="5736" y="4862"/>
                      <a:pt x="6986" y="3752"/>
                      <a:pt x="7515" y="1966"/>
                    </a:cubicBezTo>
                    <a:cubicBezTo>
                      <a:pt x="7690" y="1371"/>
                      <a:pt x="7700" y="955"/>
                      <a:pt x="7510" y="644"/>
                    </a:cubicBezTo>
                    <a:cubicBezTo>
                      <a:pt x="7151" y="53"/>
                      <a:pt x="5657" y="6"/>
                      <a:pt x="4499" y="6"/>
                    </a:cubicBezTo>
                    <a:cubicBezTo>
                      <a:pt x="4277" y="6"/>
                      <a:pt x="4067" y="7"/>
                      <a:pt x="3880" y="7"/>
                    </a:cubicBezTo>
                    <a:cubicBezTo>
                      <a:pt x="3866" y="7"/>
                      <a:pt x="3852" y="7"/>
                      <a:pt x="3839" y="7"/>
                    </a:cubicBezTo>
                    <a:cubicBezTo>
                      <a:pt x="3585" y="7"/>
                      <a:pt x="3276" y="1"/>
                      <a:pt x="29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6023;p68">
                <a:extLst>
                  <a:ext uri="{FF2B5EF4-FFF2-40B4-BE49-F238E27FC236}">
                    <a16:creationId xmlns:a16="http://schemas.microsoft.com/office/drawing/2014/main" id="{123F3F2D-341D-900D-100E-E7A3228E1A74}"/>
                  </a:ext>
                </a:extLst>
              </p:cNvPr>
              <p:cNvSpPr/>
              <p:nvPr/>
            </p:nvSpPr>
            <p:spPr>
              <a:xfrm>
                <a:off x="2121508" y="1614309"/>
                <a:ext cx="264005" cy="125811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3038" extrusionOk="0">
                    <a:moveTo>
                      <a:pt x="3153" y="95"/>
                    </a:moveTo>
                    <a:cubicBezTo>
                      <a:pt x="4271" y="95"/>
                      <a:pt x="5260" y="615"/>
                      <a:pt x="6164" y="1312"/>
                    </a:cubicBezTo>
                    <a:lnTo>
                      <a:pt x="6164" y="1312"/>
                    </a:lnTo>
                    <a:cubicBezTo>
                      <a:pt x="5470" y="2329"/>
                      <a:pt x="4475" y="2885"/>
                      <a:pt x="3228" y="2886"/>
                    </a:cubicBezTo>
                    <a:cubicBezTo>
                      <a:pt x="2288" y="2886"/>
                      <a:pt x="928" y="2505"/>
                      <a:pt x="481" y="1574"/>
                    </a:cubicBezTo>
                    <a:cubicBezTo>
                      <a:pt x="404" y="1413"/>
                      <a:pt x="250" y="1273"/>
                      <a:pt x="293" y="1132"/>
                    </a:cubicBezTo>
                    <a:cubicBezTo>
                      <a:pt x="370" y="884"/>
                      <a:pt x="1909" y="269"/>
                      <a:pt x="2447" y="164"/>
                    </a:cubicBezTo>
                    <a:cubicBezTo>
                      <a:pt x="2688" y="117"/>
                      <a:pt x="2923" y="95"/>
                      <a:pt x="3153" y="95"/>
                    </a:cubicBezTo>
                    <a:close/>
                    <a:moveTo>
                      <a:pt x="3147" y="1"/>
                    </a:moveTo>
                    <a:cubicBezTo>
                      <a:pt x="2128" y="1"/>
                      <a:pt x="1099" y="367"/>
                      <a:pt x="57" y="1091"/>
                    </a:cubicBezTo>
                    <a:cubicBezTo>
                      <a:pt x="19" y="1117"/>
                      <a:pt x="1" y="1166"/>
                      <a:pt x="26" y="1208"/>
                    </a:cubicBezTo>
                    <a:cubicBezTo>
                      <a:pt x="762" y="2422"/>
                      <a:pt x="1999" y="3037"/>
                      <a:pt x="3237" y="3037"/>
                    </a:cubicBezTo>
                    <a:cubicBezTo>
                      <a:pt x="4420" y="3037"/>
                      <a:pt x="5603" y="2475"/>
                      <a:pt x="6353" y="1337"/>
                    </a:cubicBezTo>
                    <a:cubicBezTo>
                      <a:pt x="6357" y="1330"/>
                      <a:pt x="6361" y="1323"/>
                      <a:pt x="6363" y="1317"/>
                    </a:cubicBezTo>
                    <a:lnTo>
                      <a:pt x="6363" y="1317"/>
                    </a:lnTo>
                    <a:cubicBezTo>
                      <a:pt x="6375" y="1290"/>
                      <a:pt x="6371" y="1258"/>
                      <a:pt x="6340" y="1233"/>
                    </a:cubicBezTo>
                    <a:cubicBezTo>
                      <a:pt x="5285" y="409"/>
                      <a:pt x="4222" y="1"/>
                      <a:pt x="314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6024;p68">
                <a:extLst>
                  <a:ext uri="{FF2B5EF4-FFF2-40B4-BE49-F238E27FC236}">
                    <a16:creationId xmlns:a16="http://schemas.microsoft.com/office/drawing/2014/main" id="{F703CA76-CE47-DEEF-D3AA-0605C2A434B2}"/>
                  </a:ext>
                </a:extLst>
              </p:cNvPr>
              <p:cNvSpPr/>
              <p:nvPr/>
            </p:nvSpPr>
            <p:spPr>
              <a:xfrm>
                <a:off x="2423660" y="1864530"/>
                <a:ext cx="51227" cy="59096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427" extrusionOk="0">
                    <a:moveTo>
                      <a:pt x="78" y="0"/>
                    </a:moveTo>
                    <a:cubicBezTo>
                      <a:pt x="1" y="0"/>
                      <a:pt x="128" y="186"/>
                      <a:pt x="165" y="194"/>
                    </a:cubicBezTo>
                    <a:cubicBezTo>
                      <a:pt x="460" y="262"/>
                      <a:pt x="756" y="332"/>
                      <a:pt x="1049" y="407"/>
                    </a:cubicBezTo>
                    <a:lnTo>
                      <a:pt x="1049" y="407"/>
                    </a:lnTo>
                    <a:cubicBezTo>
                      <a:pt x="1054" y="719"/>
                      <a:pt x="1059" y="1031"/>
                      <a:pt x="1064" y="1344"/>
                    </a:cubicBezTo>
                    <a:cubicBezTo>
                      <a:pt x="1065" y="1399"/>
                      <a:pt x="1108" y="1427"/>
                      <a:pt x="1151" y="1427"/>
                    </a:cubicBezTo>
                    <a:cubicBezTo>
                      <a:pt x="1194" y="1427"/>
                      <a:pt x="1236" y="1399"/>
                      <a:pt x="1235" y="1344"/>
                    </a:cubicBezTo>
                    <a:cubicBezTo>
                      <a:pt x="1230" y="1009"/>
                      <a:pt x="1225" y="675"/>
                      <a:pt x="1220" y="339"/>
                    </a:cubicBezTo>
                    <a:cubicBezTo>
                      <a:pt x="1220" y="303"/>
                      <a:pt x="1194" y="266"/>
                      <a:pt x="1158" y="256"/>
                    </a:cubicBezTo>
                    <a:cubicBezTo>
                      <a:pt x="804" y="167"/>
                      <a:pt x="449" y="83"/>
                      <a:pt x="93" y="2"/>
                    </a:cubicBezTo>
                    <a:cubicBezTo>
                      <a:pt x="87" y="1"/>
                      <a:pt x="82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6025;p68">
                <a:extLst>
                  <a:ext uri="{FF2B5EF4-FFF2-40B4-BE49-F238E27FC236}">
                    <a16:creationId xmlns:a16="http://schemas.microsoft.com/office/drawing/2014/main" id="{4287C267-CFF2-4ED8-AF53-72F3A030E697}"/>
                  </a:ext>
                </a:extLst>
              </p:cNvPr>
              <p:cNvSpPr/>
              <p:nvPr/>
            </p:nvSpPr>
            <p:spPr>
              <a:xfrm>
                <a:off x="2469256" y="2007366"/>
                <a:ext cx="9773" cy="133100"/>
              </a:xfrm>
              <a:custGeom>
                <a:avLst/>
                <a:gdLst/>
                <a:ahLst/>
                <a:cxnLst/>
                <a:rect l="l" t="t" r="r" b="b"/>
                <a:pathLst>
                  <a:path w="236" h="3214" extrusionOk="0">
                    <a:moveTo>
                      <a:pt x="85" y="1"/>
                    </a:moveTo>
                    <a:cubicBezTo>
                      <a:pt x="42" y="1"/>
                      <a:pt x="0" y="28"/>
                      <a:pt x="2" y="83"/>
                    </a:cubicBezTo>
                    <a:cubicBezTo>
                      <a:pt x="17" y="938"/>
                      <a:pt x="36" y="1793"/>
                      <a:pt x="56" y="2648"/>
                    </a:cubicBezTo>
                    <a:lnTo>
                      <a:pt x="236" y="3214"/>
                    </a:lnTo>
                    <a:cubicBezTo>
                      <a:pt x="213" y="2170"/>
                      <a:pt x="193" y="1127"/>
                      <a:pt x="173" y="83"/>
                    </a:cubicBezTo>
                    <a:cubicBezTo>
                      <a:pt x="171" y="28"/>
                      <a:pt x="128" y="1"/>
                      <a:pt x="8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6026;p68">
                <a:extLst>
                  <a:ext uri="{FF2B5EF4-FFF2-40B4-BE49-F238E27FC236}">
                    <a16:creationId xmlns:a16="http://schemas.microsoft.com/office/drawing/2014/main" id="{2BCB9814-EBC8-5CF3-DC9B-9BDA2A405F18}"/>
                  </a:ext>
                </a:extLst>
              </p:cNvPr>
              <p:cNvSpPr/>
              <p:nvPr/>
            </p:nvSpPr>
            <p:spPr>
              <a:xfrm>
                <a:off x="2033877" y="1934271"/>
                <a:ext cx="7993" cy="57356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385" extrusionOk="0">
                    <a:moveTo>
                      <a:pt x="107" y="0"/>
                    </a:moveTo>
                    <a:cubicBezTo>
                      <a:pt x="64" y="0"/>
                      <a:pt x="21" y="28"/>
                      <a:pt x="20" y="83"/>
                    </a:cubicBezTo>
                    <a:cubicBezTo>
                      <a:pt x="13" y="517"/>
                      <a:pt x="6" y="951"/>
                      <a:pt x="0" y="1385"/>
                    </a:cubicBezTo>
                    <a:lnTo>
                      <a:pt x="171" y="1082"/>
                    </a:lnTo>
                    <a:cubicBezTo>
                      <a:pt x="178" y="749"/>
                      <a:pt x="186" y="416"/>
                      <a:pt x="192" y="83"/>
                    </a:cubicBezTo>
                    <a:cubicBezTo>
                      <a:pt x="192" y="28"/>
                      <a:pt x="150" y="0"/>
                      <a:pt x="1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6027;p68">
                <a:extLst>
                  <a:ext uri="{FF2B5EF4-FFF2-40B4-BE49-F238E27FC236}">
                    <a16:creationId xmlns:a16="http://schemas.microsoft.com/office/drawing/2014/main" id="{25901D40-89AB-578D-0D4B-239D69A5D628}"/>
                  </a:ext>
                </a:extLst>
              </p:cNvPr>
              <p:cNvSpPr/>
              <p:nvPr/>
            </p:nvSpPr>
            <p:spPr>
              <a:xfrm>
                <a:off x="2035865" y="1822785"/>
                <a:ext cx="44726" cy="37188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898" extrusionOk="0">
                    <a:moveTo>
                      <a:pt x="1080" y="0"/>
                    </a:moveTo>
                    <a:cubicBezTo>
                      <a:pt x="739" y="32"/>
                      <a:pt x="404" y="87"/>
                      <a:pt x="72" y="169"/>
                    </a:cubicBezTo>
                    <a:cubicBezTo>
                      <a:pt x="34" y="177"/>
                      <a:pt x="9" y="214"/>
                      <a:pt x="8" y="252"/>
                    </a:cubicBezTo>
                    <a:cubicBezTo>
                      <a:pt x="6" y="439"/>
                      <a:pt x="4" y="626"/>
                      <a:pt x="1" y="814"/>
                    </a:cubicBezTo>
                    <a:cubicBezTo>
                      <a:pt x="0" y="869"/>
                      <a:pt x="43" y="897"/>
                      <a:pt x="86" y="897"/>
                    </a:cubicBezTo>
                    <a:cubicBezTo>
                      <a:pt x="129" y="897"/>
                      <a:pt x="172" y="869"/>
                      <a:pt x="172" y="814"/>
                    </a:cubicBezTo>
                    <a:cubicBezTo>
                      <a:pt x="175" y="649"/>
                      <a:pt x="177" y="484"/>
                      <a:pt x="179" y="319"/>
                    </a:cubicBezTo>
                    <a:lnTo>
                      <a:pt x="179" y="319"/>
                    </a:lnTo>
                    <a:cubicBezTo>
                      <a:pt x="415" y="263"/>
                      <a:pt x="653" y="221"/>
                      <a:pt x="893" y="191"/>
                    </a:cubicBezTo>
                    <a:cubicBezTo>
                      <a:pt x="901" y="118"/>
                      <a:pt x="990" y="58"/>
                      <a:pt x="10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6028;p68">
                <a:extLst>
                  <a:ext uri="{FF2B5EF4-FFF2-40B4-BE49-F238E27FC236}">
                    <a16:creationId xmlns:a16="http://schemas.microsoft.com/office/drawing/2014/main" id="{E8E5DAA3-B1AB-F179-A71A-D6D0077CEF9E}"/>
                  </a:ext>
                </a:extLst>
              </p:cNvPr>
              <p:cNvSpPr/>
              <p:nvPr/>
            </p:nvSpPr>
            <p:spPr>
              <a:xfrm>
                <a:off x="2068747" y="1818893"/>
                <a:ext cx="69242" cy="165567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3998" extrusionOk="0">
                    <a:moveTo>
                      <a:pt x="935" y="1"/>
                    </a:moveTo>
                    <a:cubicBezTo>
                      <a:pt x="654" y="1"/>
                      <a:pt x="374" y="15"/>
                      <a:pt x="91" y="43"/>
                    </a:cubicBezTo>
                    <a:cubicBezTo>
                      <a:pt x="30" y="49"/>
                      <a:pt x="0" y="92"/>
                      <a:pt x="8" y="151"/>
                    </a:cubicBezTo>
                    <a:cubicBezTo>
                      <a:pt x="182" y="1402"/>
                      <a:pt x="335" y="2657"/>
                      <a:pt x="439" y="3916"/>
                    </a:cubicBezTo>
                    <a:cubicBezTo>
                      <a:pt x="444" y="3970"/>
                      <a:pt x="489" y="3998"/>
                      <a:pt x="532" y="3998"/>
                    </a:cubicBezTo>
                    <a:cubicBezTo>
                      <a:pt x="574" y="3998"/>
                      <a:pt x="615" y="3971"/>
                      <a:pt x="610" y="3916"/>
                    </a:cubicBezTo>
                    <a:cubicBezTo>
                      <a:pt x="532" y="2961"/>
                      <a:pt x="424" y="2008"/>
                      <a:pt x="301" y="1058"/>
                    </a:cubicBezTo>
                    <a:cubicBezTo>
                      <a:pt x="289" y="961"/>
                      <a:pt x="130" y="336"/>
                      <a:pt x="191" y="235"/>
                    </a:cubicBezTo>
                    <a:cubicBezTo>
                      <a:pt x="239" y="155"/>
                      <a:pt x="433" y="131"/>
                      <a:pt x="663" y="131"/>
                    </a:cubicBezTo>
                    <a:cubicBezTo>
                      <a:pt x="1008" y="131"/>
                      <a:pt x="1432" y="186"/>
                      <a:pt x="1561" y="195"/>
                    </a:cubicBezTo>
                    <a:cubicBezTo>
                      <a:pt x="1564" y="196"/>
                      <a:pt x="1566" y="196"/>
                      <a:pt x="1568" y="196"/>
                    </a:cubicBezTo>
                    <a:cubicBezTo>
                      <a:pt x="1671" y="196"/>
                      <a:pt x="1669" y="32"/>
                      <a:pt x="1561" y="24"/>
                    </a:cubicBezTo>
                    <a:cubicBezTo>
                      <a:pt x="1351" y="9"/>
                      <a:pt x="1143" y="1"/>
                      <a:pt x="9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6029;p68">
                <a:extLst>
                  <a:ext uri="{FF2B5EF4-FFF2-40B4-BE49-F238E27FC236}">
                    <a16:creationId xmlns:a16="http://schemas.microsoft.com/office/drawing/2014/main" id="{E302F8F8-D13E-4113-CCF4-1E8F47D27450}"/>
                  </a:ext>
                </a:extLst>
              </p:cNvPr>
              <p:cNvSpPr/>
              <p:nvPr/>
            </p:nvSpPr>
            <p:spPr>
              <a:xfrm>
                <a:off x="2140102" y="1877783"/>
                <a:ext cx="13915" cy="96698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335" extrusionOk="0">
                    <a:moveTo>
                      <a:pt x="83" y="1"/>
                    </a:moveTo>
                    <a:cubicBezTo>
                      <a:pt x="40" y="1"/>
                      <a:pt x="0" y="28"/>
                      <a:pt x="6" y="82"/>
                    </a:cubicBezTo>
                    <a:cubicBezTo>
                      <a:pt x="80" y="832"/>
                      <a:pt x="132" y="1583"/>
                      <a:pt x="164" y="2335"/>
                    </a:cubicBezTo>
                    <a:lnTo>
                      <a:pt x="336" y="2335"/>
                    </a:lnTo>
                    <a:cubicBezTo>
                      <a:pt x="303" y="1583"/>
                      <a:pt x="251" y="832"/>
                      <a:pt x="177" y="82"/>
                    </a:cubicBezTo>
                    <a:cubicBezTo>
                      <a:pt x="172" y="28"/>
                      <a:pt x="126" y="1"/>
                      <a:pt x="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6030;p68">
                <a:extLst>
                  <a:ext uri="{FF2B5EF4-FFF2-40B4-BE49-F238E27FC236}">
                    <a16:creationId xmlns:a16="http://schemas.microsoft.com/office/drawing/2014/main" id="{F3F207E9-1607-6D48-6CFF-16774705B051}"/>
                  </a:ext>
                </a:extLst>
              </p:cNvPr>
              <p:cNvSpPr/>
              <p:nvPr/>
            </p:nvSpPr>
            <p:spPr>
              <a:xfrm>
                <a:off x="2385063" y="1853763"/>
                <a:ext cx="50937" cy="134715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3253" extrusionOk="0">
                    <a:moveTo>
                      <a:pt x="128" y="0"/>
                    </a:moveTo>
                    <a:cubicBezTo>
                      <a:pt x="34" y="0"/>
                      <a:pt x="1" y="147"/>
                      <a:pt x="101" y="167"/>
                    </a:cubicBezTo>
                    <a:cubicBezTo>
                      <a:pt x="340" y="216"/>
                      <a:pt x="820" y="217"/>
                      <a:pt x="966" y="411"/>
                    </a:cubicBezTo>
                    <a:cubicBezTo>
                      <a:pt x="1100" y="590"/>
                      <a:pt x="961" y="1046"/>
                      <a:pt x="936" y="1270"/>
                    </a:cubicBezTo>
                    <a:cubicBezTo>
                      <a:pt x="863" y="1902"/>
                      <a:pt x="799" y="2536"/>
                      <a:pt x="748" y="3171"/>
                    </a:cubicBezTo>
                    <a:cubicBezTo>
                      <a:pt x="745" y="3226"/>
                      <a:pt x="785" y="3253"/>
                      <a:pt x="828" y="3253"/>
                    </a:cubicBezTo>
                    <a:cubicBezTo>
                      <a:pt x="871" y="3253"/>
                      <a:pt x="916" y="3225"/>
                      <a:pt x="920" y="3171"/>
                    </a:cubicBezTo>
                    <a:cubicBezTo>
                      <a:pt x="996" y="2212"/>
                      <a:pt x="1104" y="1257"/>
                      <a:pt x="1225" y="303"/>
                    </a:cubicBezTo>
                    <a:cubicBezTo>
                      <a:pt x="1230" y="268"/>
                      <a:pt x="1195" y="228"/>
                      <a:pt x="1162" y="220"/>
                    </a:cubicBezTo>
                    <a:cubicBezTo>
                      <a:pt x="824" y="144"/>
                      <a:pt x="487" y="72"/>
                      <a:pt x="148" y="2"/>
                    </a:cubicBezTo>
                    <a:cubicBezTo>
                      <a:pt x="141" y="1"/>
                      <a:pt x="135" y="0"/>
                      <a:pt x="1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6031;p68">
                <a:extLst>
                  <a:ext uri="{FF2B5EF4-FFF2-40B4-BE49-F238E27FC236}">
                    <a16:creationId xmlns:a16="http://schemas.microsoft.com/office/drawing/2014/main" id="{F023C559-2D98-7F60-7FF7-09255BF54356}"/>
                  </a:ext>
                </a:extLst>
              </p:cNvPr>
              <p:cNvSpPr/>
              <p:nvPr/>
            </p:nvSpPr>
            <p:spPr>
              <a:xfrm>
                <a:off x="2356280" y="1907435"/>
                <a:ext cx="11471" cy="69366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675" extrusionOk="0">
                    <a:moveTo>
                      <a:pt x="243" y="0"/>
                    </a:moveTo>
                    <a:cubicBezTo>
                      <a:pt x="193" y="0"/>
                      <a:pt x="101" y="78"/>
                      <a:pt x="94" y="156"/>
                    </a:cubicBezTo>
                    <a:cubicBezTo>
                      <a:pt x="55" y="661"/>
                      <a:pt x="25" y="1085"/>
                      <a:pt x="3" y="1592"/>
                    </a:cubicBezTo>
                    <a:cubicBezTo>
                      <a:pt x="1" y="1647"/>
                      <a:pt x="42" y="1674"/>
                      <a:pt x="85" y="1674"/>
                    </a:cubicBezTo>
                    <a:cubicBezTo>
                      <a:pt x="128" y="1674"/>
                      <a:pt x="172" y="1647"/>
                      <a:pt x="174" y="1592"/>
                    </a:cubicBezTo>
                    <a:cubicBezTo>
                      <a:pt x="196" y="1085"/>
                      <a:pt x="235" y="551"/>
                      <a:pt x="274" y="46"/>
                    </a:cubicBezTo>
                    <a:cubicBezTo>
                      <a:pt x="277" y="13"/>
                      <a:pt x="263" y="0"/>
                      <a:pt x="2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6032;p68">
                <a:extLst>
                  <a:ext uri="{FF2B5EF4-FFF2-40B4-BE49-F238E27FC236}">
                    <a16:creationId xmlns:a16="http://schemas.microsoft.com/office/drawing/2014/main" id="{E4DECA9B-709B-F908-DE10-6FED53767971}"/>
                  </a:ext>
                </a:extLst>
              </p:cNvPr>
              <p:cNvSpPr/>
              <p:nvPr/>
            </p:nvSpPr>
            <p:spPr>
              <a:xfrm>
                <a:off x="2199738" y="2908152"/>
                <a:ext cx="14039" cy="113967"/>
              </a:xfrm>
              <a:custGeom>
                <a:avLst/>
                <a:gdLst/>
                <a:ahLst/>
                <a:cxnLst/>
                <a:rect l="l" t="t" r="r" b="b"/>
                <a:pathLst>
                  <a:path w="339" h="2752" extrusionOk="0">
                    <a:moveTo>
                      <a:pt x="308" y="0"/>
                    </a:moveTo>
                    <a:lnTo>
                      <a:pt x="0" y="2"/>
                    </a:lnTo>
                    <a:cubicBezTo>
                      <a:pt x="338" y="672"/>
                      <a:pt x="173" y="2012"/>
                      <a:pt x="133" y="2751"/>
                    </a:cubicBezTo>
                    <a:cubicBezTo>
                      <a:pt x="178" y="2750"/>
                      <a:pt x="223" y="2749"/>
                      <a:pt x="268" y="2749"/>
                    </a:cubicBezTo>
                    <a:cubicBezTo>
                      <a:pt x="278" y="2749"/>
                      <a:pt x="288" y="2749"/>
                      <a:pt x="298" y="2749"/>
                    </a:cubicBezTo>
                    <a:cubicBezTo>
                      <a:pt x="301" y="1833"/>
                      <a:pt x="304" y="916"/>
                      <a:pt x="3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6033;p68">
                <a:extLst>
                  <a:ext uri="{FF2B5EF4-FFF2-40B4-BE49-F238E27FC236}">
                    <a16:creationId xmlns:a16="http://schemas.microsoft.com/office/drawing/2014/main" id="{7B137CC6-C8D8-B145-DFD7-3286BE94439B}"/>
                  </a:ext>
                </a:extLst>
              </p:cNvPr>
              <p:cNvSpPr/>
              <p:nvPr/>
            </p:nvSpPr>
            <p:spPr>
              <a:xfrm>
                <a:off x="1965876" y="2882766"/>
                <a:ext cx="14080" cy="125356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0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6" y="1009"/>
                      <a:pt x="106" y="2015"/>
                      <a:pt x="172" y="3022"/>
                    </a:cubicBezTo>
                    <a:cubicBezTo>
                      <a:pt x="184" y="3022"/>
                      <a:pt x="197" y="3021"/>
                      <a:pt x="210" y="3021"/>
                    </a:cubicBezTo>
                    <a:cubicBezTo>
                      <a:pt x="248" y="3021"/>
                      <a:pt x="291" y="3023"/>
                      <a:pt x="340" y="3026"/>
                    </a:cubicBezTo>
                    <a:cubicBezTo>
                      <a:pt x="293" y="2340"/>
                      <a:pt x="250" y="1654"/>
                      <a:pt x="214" y="967"/>
                    </a:cubicBezTo>
                    <a:cubicBezTo>
                      <a:pt x="197" y="654"/>
                      <a:pt x="182" y="341"/>
                      <a:pt x="168" y="2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6034;p68">
                <a:extLst>
                  <a:ext uri="{FF2B5EF4-FFF2-40B4-BE49-F238E27FC236}">
                    <a16:creationId xmlns:a16="http://schemas.microsoft.com/office/drawing/2014/main" id="{DF5AA295-2F06-8C2B-902F-4DBD9ACCF9E2}"/>
                  </a:ext>
                </a:extLst>
              </p:cNvPr>
              <p:cNvSpPr/>
              <p:nvPr/>
            </p:nvSpPr>
            <p:spPr>
              <a:xfrm>
                <a:off x="1951340" y="3002824"/>
                <a:ext cx="273405" cy="282102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6812" extrusionOk="0">
                    <a:moveTo>
                      <a:pt x="900" y="187"/>
                    </a:moveTo>
                    <a:cubicBezTo>
                      <a:pt x="1315" y="187"/>
                      <a:pt x="1996" y="329"/>
                      <a:pt x="2191" y="362"/>
                    </a:cubicBezTo>
                    <a:cubicBezTo>
                      <a:pt x="3368" y="563"/>
                      <a:pt x="4275" y="480"/>
                      <a:pt x="5186" y="592"/>
                    </a:cubicBezTo>
                    <a:cubicBezTo>
                      <a:pt x="5598" y="644"/>
                      <a:pt x="5976" y="580"/>
                      <a:pt x="6115" y="726"/>
                    </a:cubicBezTo>
                    <a:cubicBezTo>
                      <a:pt x="6237" y="852"/>
                      <a:pt x="6143" y="1160"/>
                      <a:pt x="6192" y="1519"/>
                    </a:cubicBezTo>
                    <a:cubicBezTo>
                      <a:pt x="6250" y="1937"/>
                      <a:pt x="6190" y="2452"/>
                      <a:pt x="6190" y="2875"/>
                    </a:cubicBezTo>
                    <a:cubicBezTo>
                      <a:pt x="6188" y="3980"/>
                      <a:pt x="6135" y="5078"/>
                      <a:pt x="5293" y="5907"/>
                    </a:cubicBezTo>
                    <a:cubicBezTo>
                      <a:pt x="4725" y="6465"/>
                      <a:pt x="4101" y="6702"/>
                      <a:pt x="3492" y="6702"/>
                    </a:cubicBezTo>
                    <a:cubicBezTo>
                      <a:pt x="1857" y="6702"/>
                      <a:pt x="327" y="5001"/>
                      <a:pt x="277" y="3260"/>
                    </a:cubicBezTo>
                    <a:cubicBezTo>
                      <a:pt x="259" y="2654"/>
                      <a:pt x="532" y="2283"/>
                      <a:pt x="655" y="1768"/>
                    </a:cubicBezTo>
                    <a:cubicBezTo>
                      <a:pt x="690" y="1561"/>
                      <a:pt x="659" y="746"/>
                      <a:pt x="624" y="229"/>
                    </a:cubicBezTo>
                    <a:lnTo>
                      <a:pt x="624" y="229"/>
                    </a:lnTo>
                    <a:cubicBezTo>
                      <a:pt x="682" y="199"/>
                      <a:pt x="780" y="187"/>
                      <a:pt x="900" y="187"/>
                    </a:cubicBezTo>
                    <a:close/>
                    <a:moveTo>
                      <a:pt x="749" y="1"/>
                    </a:moveTo>
                    <a:cubicBezTo>
                      <a:pt x="663" y="1"/>
                      <a:pt x="589" y="28"/>
                      <a:pt x="491" y="114"/>
                    </a:cubicBezTo>
                    <a:lnTo>
                      <a:pt x="491" y="114"/>
                    </a:lnTo>
                    <a:cubicBezTo>
                      <a:pt x="472" y="123"/>
                      <a:pt x="458" y="139"/>
                      <a:pt x="452" y="161"/>
                    </a:cubicBezTo>
                    <a:lnTo>
                      <a:pt x="452" y="161"/>
                    </a:lnTo>
                    <a:cubicBezTo>
                      <a:pt x="447" y="176"/>
                      <a:pt x="447" y="191"/>
                      <a:pt x="452" y="205"/>
                    </a:cubicBezTo>
                    <a:lnTo>
                      <a:pt x="452" y="205"/>
                    </a:lnTo>
                    <a:cubicBezTo>
                      <a:pt x="488" y="751"/>
                      <a:pt x="479" y="1400"/>
                      <a:pt x="479" y="1794"/>
                    </a:cubicBezTo>
                    <a:cubicBezTo>
                      <a:pt x="389" y="2085"/>
                      <a:pt x="185" y="2313"/>
                      <a:pt x="134" y="2632"/>
                    </a:cubicBezTo>
                    <a:cubicBezTo>
                      <a:pt x="1" y="3473"/>
                      <a:pt x="203" y="4488"/>
                      <a:pt x="623" y="5220"/>
                    </a:cubicBezTo>
                    <a:cubicBezTo>
                      <a:pt x="1188" y="6205"/>
                      <a:pt x="2336" y="6812"/>
                      <a:pt x="3461" y="6812"/>
                    </a:cubicBezTo>
                    <a:cubicBezTo>
                      <a:pt x="4061" y="6812"/>
                      <a:pt x="4654" y="6639"/>
                      <a:pt x="5149" y="6260"/>
                    </a:cubicBezTo>
                    <a:cubicBezTo>
                      <a:pt x="5841" y="5729"/>
                      <a:pt x="6234" y="4903"/>
                      <a:pt x="6339" y="4050"/>
                    </a:cubicBezTo>
                    <a:cubicBezTo>
                      <a:pt x="6422" y="3377"/>
                      <a:pt x="6362" y="2666"/>
                      <a:pt x="6362" y="1989"/>
                    </a:cubicBezTo>
                    <a:cubicBezTo>
                      <a:pt x="6363" y="1731"/>
                      <a:pt x="6602" y="530"/>
                      <a:pt x="6363" y="465"/>
                    </a:cubicBezTo>
                    <a:cubicBezTo>
                      <a:pt x="5953" y="355"/>
                      <a:pt x="4195" y="385"/>
                      <a:pt x="3438" y="351"/>
                    </a:cubicBezTo>
                    <a:cubicBezTo>
                      <a:pt x="2706" y="318"/>
                      <a:pt x="2168" y="189"/>
                      <a:pt x="1184" y="68"/>
                    </a:cubicBezTo>
                    <a:cubicBezTo>
                      <a:pt x="977" y="42"/>
                      <a:pt x="854" y="1"/>
                      <a:pt x="74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6035;p68">
                <a:extLst>
                  <a:ext uri="{FF2B5EF4-FFF2-40B4-BE49-F238E27FC236}">
                    <a16:creationId xmlns:a16="http://schemas.microsoft.com/office/drawing/2014/main" id="{D816469B-3B0A-645C-8F30-0A49F5FACAB7}"/>
                  </a:ext>
                </a:extLst>
              </p:cNvPr>
              <p:cNvSpPr/>
              <p:nvPr/>
            </p:nvSpPr>
            <p:spPr>
              <a:xfrm>
                <a:off x="2325262" y="2906164"/>
                <a:ext cx="26131" cy="122747"/>
              </a:xfrm>
              <a:custGeom>
                <a:avLst/>
                <a:gdLst/>
                <a:ahLst/>
                <a:cxnLst/>
                <a:rect l="l" t="t" r="r" b="b"/>
                <a:pathLst>
                  <a:path w="631" h="2964" extrusionOk="0">
                    <a:moveTo>
                      <a:pt x="177" y="0"/>
                    </a:moveTo>
                    <a:lnTo>
                      <a:pt x="177" y="0"/>
                    </a:lnTo>
                    <a:cubicBezTo>
                      <a:pt x="108" y="5"/>
                      <a:pt x="51" y="9"/>
                      <a:pt x="0" y="11"/>
                    </a:cubicBezTo>
                    <a:cubicBezTo>
                      <a:pt x="153" y="942"/>
                      <a:pt x="346" y="2033"/>
                      <a:pt x="499" y="2964"/>
                    </a:cubicBezTo>
                    <a:cubicBezTo>
                      <a:pt x="553" y="2963"/>
                      <a:pt x="570" y="2801"/>
                      <a:pt x="630" y="2799"/>
                    </a:cubicBezTo>
                    <a:cubicBezTo>
                      <a:pt x="611" y="2684"/>
                      <a:pt x="592" y="2569"/>
                      <a:pt x="573" y="2454"/>
                    </a:cubicBezTo>
                    <a:cubicBezTo>
                      <a:pt x="489" y="1941"/>
                      <a:pt x="235" y="507"/>
                      <a:pt x="172" y="10"/>
                    </a:cubicBezTo>
                    <a:cubicBezTo>
                      <a:pt x="172" y="6"/>
                      <a:pt x="176" y="4"/>
                      <a:pt x="1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6036;p68">
                <a:extLst>
                  <a:ext uri="{FF2B5EF4-FFF2-40B4-BE49-F238E27FC236}">
                    <a16:creationId xmlns:a16="http://schemas.microsoft.com/office/drawing/2014/main" id="{F3EFDA79-3A51-8FC5-3B6A-7EFDE79A4272}"/>
                  </a:ext>
                </a:extLst>
              </p:cNvPr>
              <p:cNvSpPr/>
              <p:nvPr/>
            </p:nvSpPr>
            <p:spPr>
              <a:xfrm>
                <a:off x="2561484" y="2877962"/>
                <a:ext cx="13500" cy="56487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364" extrusionOk="0">
                    <a:moveTo>
                      <a:pt x="207" y="0"/>
                    </a:moveTo>
                    <a:cubicBezTo>
                      <a:pt x="147" y="10"/>
                      <a:pt x="77" y="21"/>
                      <a:pt x="0" y="34"/>
                    </a:cubicBezTo>
                    <a:cubicBezTo>
                      <a:pt x="72" y="205"/>
                      <a:pt x="88" y="461"/>
                      <a:pt x="122" y="808"/>
                    </a:cubicBezTo>
                    <a:cubicBezTo>
                      <a:pt x="140" y="993"/>
                      <a:pt x="154" y="1178"/>
                      <a:pt x="170" y="1363"/>
                    </a:cubicBezTo>
                    <a:cubicBezTo>
                      <a:pt x="215" y="1335"/>
                      <a:pt x="266" y="1305"/>
                      <a:pt x="326" y="1270"/>
                    </a:cubicBezTo>
                    <a:cubicBezTo>
                      <a:pt x="288" y="847"/>
                      <a:pt x="250" y="424"/>
                      <a:pt x="2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6037;p68">
                <a:extLst>
                  <a:ext uri="{FF2B5EF4-FFF2-40B4-BE49-F238E27FC236}">
                    <a16:creationId xmlns:a16="http://schemas.microsoft.com/office/drawing/2014/main" id="{E73010C6-667F-733B-6A03-B6BC48410DA8}"/>
                  </a:ext>
                </a:extLst>
              </p:cNvPr>
              <p:cNvSpPr/>
              <p:nvPr/>
            </p:nvSpPr>
            <p:spPr>
              <a:xfrm>
                <a:off x="2242435" y="4062017"/>
                <a:ext cx="390023" cy="47500"/>
              </a:xfrm>
              <a:custGeom>
                <a:avLst/>
                <a:gdLst/>
                <a:ahLst/>
                <a:cxnLst/>
                <a:rect l="l" t="t" r="r" b="b"/>
                <a:pathLst>
                  <a:path w="9418" h="1147" extrusionOk="0">
                    <a:moveTo>
                      <a:pt x="95" y="0"/>
                    </a:moveTo>
                    <a:cubicBezTo>
                      <a:pt x="50" y="0"/>
                      <a:pt x="1" y="27"/>
                      <a:pt x="4" y="206"/>
                    </a:cubicBezTo>
                    <a:cubicBezTo>
                      <a:pt x="75" y="796"/>
                      <a:pt x="170" y="774"/>
                      <a:pt x="723" y="882"/>
                    </a:cubicBezTo>
                    <a:cubicBezTo>
                      <a:pt x="1797" y="1091"/>
                      <a:pt x="2963" y="1123"/>
                      <a:pt x="4075" y="1123"/>
                    </a:cubicBezTo>
                    <a:cubicBezTo>
                      <a:pt x="4262" y="1123"/>
                      <a:pt x="4449" y="1122"/>
                      <a:pt x="4633" y="1121"/>
                    </a:cubicBezTo>
                    <a:cubicBezTo>
                      <a:pt x="5940" y="1113"/>
                      <a:pt x="7398" y="1146"/>
                      <a:pt x="8686" y="879"/>
                    </a:cubicBezTo>
                    <a:cubicBezTo>
                      <a:pt x="9218" y="768"/>
                      <a:pt x="9294" y="776"/>
                      <a:pt x="9409" y="189"/>
                    </a:cubicBezTo>
                    <a:cubicBezTo>
                      <a:pt x="9418" y="144"/>
                      <a:pt x="9389" y="80"/>
                      <a:pt x="9336" y="80"/>
                    </a:cubicBezTo>
                    <a:cubicBezTo>
                      <a:pt x="9333" y="80"/>
                      <a:pt x="9330" y="81"/>
                      <a:pt x="9326" y="81"/>
                    </a:cubicBezTo>
                    <a:cubicBezTo>
                      <a:pt x="9326" y="81"/>
                      <a:pt x="9138" y="544"/>
                      <a:pt x="9035" y="602"/>
                    </a:cubicBezTo>
                    <a:cubicBezTo>
                      <a:pt x="8932" y="661"/>
                      <a:pt x="6567" y="987"/>
                      <a:pt x="4191" y="987"/>
                    </a:cubicBezTo>
                    <a:cubicBezTo>
                      <a:pt x="3973" y="987"/>
                      <a:pt x="3755" y="984"/>
                      <a:pt x="3538" y="978"/>
                    </a:cubicBezTo>
                    <a:cubicBezTo>
                      <a:pt x="1820" y="931"/>
                      <a:pt x="261" y="815"/>
                      <a:pt x="202" y="276"/>
                    </a:cubicBezTo>
                    <a:cubicBezTo>
                      <a:pt x="187" y="134"/>
                      <a:pt x="154" y="5"/>
                      <a:pt x="145" y="5"/>
                    </a:cubicBezTo>
                    <a:cubicBezTo>
                      <a:pt x="145" y="5"/>
                      <a:pt x="145" y="5"/>
                      <a:pt x="145" y="5"/>
                    </a:cubicBezTo>
                    <a:cubicBezTo>
                      <a:pt x="132" y="5"/>
                      <a:pt x="114" y="0"/>
                      <a:pt x="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6038;p68">
                <a:extLst>
                  <a:ext uri="{FF2B5EF4-FFF2-40B4-BE49-F238E27FC236}">
                    <a16:creationId xmlns:a16="http://schemas.microsoft.com/office/drawing/2014/main" id="{D002D1E7-2AD1-A6AA-F6CC-E81EA1FFD7AE}"/>
                  </a:ext>
                </a:extLst>
              </p:cNvPr>
              <p:cNvSpPr/>
              <p:nvPr/>
            </p:nvSpPr>
            <p:spPr>
              <a:xfrm>
                <a:off x="2275317" y="3001747"/>
                <a:ext cx="225367" cy="709852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17141" extrusionOk="0">
                    <a:moveTo>
                      <a:pt x="5442" y="1"/>
                    </a:moveTo>
                    <a:lnTo>
                      <a:pt x="5442" y="1"/>
                    </a:lnTo>
                    <a:cubicBezTo>
                      <a:pt x="5112" y="406"/>
                      <a:pt x="4822" y="845"/>
                      <a:pt x="4557" y="1251"/>
                    </a:cubicBezTo>
                    <a:cubicBezTo>
                      <a:pt x="2747" y="4033"/>
                      <a:pt x="1576" y="7383"/>
                      <a:pt x="1011" y="10637"/>
                    </a:cubicBezTo>
                    <a:cubicBezTo>
                      <a:pt x="739" y="12204"/>
                      <a:pt x="60" y="15536"/>
                      <a:pt x="1450" y="16830"/>
                    </a:cubicBezTo>
                    <a:cubicBezTo>
                      <a:pt x="1685" y="17048"/>
                      <a:pt x="1932" y="17141"/>
                      <a:pt x="2194" y="17141"/>
                    </a:cubicBezTo>
                    <a:cubicBezTo>
                      <a:pt x="2384" y="17141"/>
                      <a:pt x="2582" y="17092"/>
                      <a:pt x="2791" y="17007"/>
                    </a:cubicBezTo>
                    <a:cubicBezTo>
                      <a:pt x="3147" y="16861"/>
                      <a:pt x="3425" y="16446"/>
                      <a:pt x="3766" y="16328"/>
                    </a:cubicBezTo>
                    <a:cubicBezTo>
                      <a:pt x="3767" y="16327"/>
                      <a:pt x="3768" y="16327"/>
                      <a:pt x="3769" y="16327"/>
                    </a:cubicBezTo>
                    <a:cubicBezTo>
                      <a:pt x="3765" y="16291"/>
                      <a:pt x="3761" y="16253"/>
                      <a:pt x="3756" y="16215"/>
                    </a:cubicBezTo>
                    <a:cubicBezTo>
                      <a:pt x="3252" y="16427"/>
                      <a:pt x="2835" y="16989"/>
                      <a:pt x="2265" y="16989"/>
                    </a:cubicBezTo>
                    <a:cubicBezTo>
                      <a:pt x="2240" y="16989"/>
                      <a:pt x="2214" y="16988"/>
                      <a:pt x="2188" y="16986"/>
                    </a:cubicBezTo>
                    <a:cubicBezTo>
                      <a:pt x="0" y="16789"/>
                      <a:pt x="1031" y="11408"/>
                      <a:pt x="1260" y="10228"/>
                    </a:cubicBezTo>
                    <a:cubicBezTo>
                      <a:pt x="1841" y="7228"/>
                      <a:pt x="2921" y="4198"/>
                      <a:pt x="4540" y="1598"/>
                    </a:cubicBezTo>
                    <a:cubicBezTo>
                      <a:pt x="4710" y="1325"/>
                      <a:pt x="4893" y="1036"/>
                      <a:pt x="5089" y="751"/>
                    </a:cubicBezTo>
                    <a:cubicBezTo>
                      <a:pt x="5216" y="443"/>
                      <a:pt x="5336" y="195"/>
                      <a:pt x="54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6039;p68">
                <a:extLst>
                  <a:ext uri="{FF2B5EF4-FFF2-40B4-BE49-F238E27FC236}">
                    <a16:creationId xmlns:a16="http://schemas.microsoft.com/office/drawing/2014/main" id="{BDB9CA38-079F-938A-73F9-15E9C652D349}"/>
                  </a:ext>
                </a:extLst>
              </p:cNvPr>
              <p:cNvSpPr/>
              <p:nvPr/>
            </p:nvSpPr>
            <p:spPr>
              <a:xfrm>
                <a:off x="2346880" y="3414765"/>
                <a:ext cx="78435" cy="244417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5902" extrusionOk="0">
                    <a:moveTo>
                      <a:pt x="1807" y="1"/>
                    </a:moveTo>
                    <a:lnTo>
                      <a:pt x="1807" y="1"/>
                    </a:lnTo>
                    <a:cubicBezTo>
                      <a:pt x="1605" y="396"/>
                      <a:pt x="1415" y="803"/>
                      <a:pt x="1250" y="1235"/>
                    </a:cubicBezTo>
                    <a:cubicBezTo>
                      <a:pt x="841" y="2299"/>
                      <a:pt x="0" y="4221"/>
                      <a:pt x="356" y="5413"/>
                    </a:cubicBezTo>
                    <a:cubicBezTo>
                      <a:pt x="457" y="5750"/>
                      <a:pt x="604" y="5901"/>
                      <a:pt x="794" y="5901"/>
                    </a:cubicBezTo>
                    <a:cubicBezTo>
                      <a:pt x="950" y="5901"/>
                      <a:pt x="1135" y="5800"/>
                      <a:pt x="1347" y="5615"/>
                    </a:cubicBezTo>
                    <a:cubicBezTo>
                      <a:pt x="1647" y="5352"/>
                      <a:pt x="1715" y="5066"/>
                      <a:pt x="1894" y="4861"/>
                    </a:cubicBezTo>
                    <a:cubicBezTo>
                      <a:pt x="1882" y="4730"/>
                      <a:pt x="1871" y="4603"/>
                      <a:pt x="1862" y="4481"/>
                    </a:cubicBezTo>
                    <a:cubicBezTo>
                      <a:pt x="1851" y="4487"/>
                      <a:pt x="1842" y="4495"/>
                      <a:pt x="1836" y="4505"/>
                    </a:cubicBezTo>
                    <a:cubicBezTo>
                      <a:pt x="1720" y="4752"/>
                      <a:pt x="1578" y="5101"/>
                      <a:pt x="1376" y="5287"/>
                    </a:cubicBezTo>
                    <a:cubicBezTo>
                      <a:pt x="1138" y="5504"/>
                      <a:pt x="967" y="5595"/>
                      <a:pt x="843" y="5595"/>
                    </a:cubicBezTo>
                    <a:cubicBezTo>
                      <a:pt x="621" y="5595"/>
                      <a:pt x="549" y="5307"/>
                      <a:pt x="513" y="4943"/>
                    </a:cubicBezTo>
                    <a:cubicBezTo>
                      <a:pt x="429" y="4103"/>
                      <a:pt x="817" y="3053"/>
                      <a:pt x="1069" y="2263"/>
                    </a:cubicBezTo>
                    <a:cubicBezTo>
                      <a:pt x="1273" y="1621"/>
                      <a:pt x="1518" y="992"/>
                      <a:pt x="1794" y="376"/>
                    </a:cubicBezTo>
                    <a:cubicBezTo>
                      <a:pt x="1797" y="250"/>
                      <a:pt x="1801" y="125"/>
                      <a:pt x="18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6040;p68">
                <a:extLst>
                  <a:ext uri="{FF2B5EF4-FFF2-40B4-BE49-F238E27FC236}">
                    <a16:creationId xmlns:a16="http://schemas.microsoft.com/office/drawing/2014/main" id="{646D90CF-1B6B-B48F-9A5E-E8B241E34219}"/>
                  </a:ext>
                </a:extLst>
              </p:cNvPr>
              <p:cNvSpPr/>
              <p:nvPr/>
            </p:nvSpPr>
            <p:spPr>
              <a:xfrm>
                <a:off x="2735089" y="3055460"/>
                <a:ext cx="208678" cy="179647"/>
              </a:xfrm>
              <a:custGeom>
                <a:avLst/>
                <a:gdLst/>
                <a:ahLst/>
                <a:cxnLst/>
                <a:rect l="l" t="t" r="r" b="b"/>
                <a:pathLst>
                  <a:path w="5039" h="4338" extrusionOk="0">
                    <a:moveTo>
                      <a:pt x="3746" y="134"/>
                    </a:moveTo>
                    <a:cubicBezTo>
                      <a:pt x="4333" y="134"/>
                      <a:pt x="4673" y="810"/>
                      <a:pt x="4652" y="1430"/>
                    </a:cubicBezTo>
                    <a:cubicBezTo>
                      <a:pt x="4632" y="2021"/>
                      <a:pt x="4425" y="2629"/>
                      <a:pt x="4147" y="3145"/>
                    </a:cubicBezTo>
                    <a:cubicBezTo>
                      <a:pt x="3840" y="3716"/>
                      <a:pt x="3498" y="4098"/>
                      <a:pt x="2935" y="4098"/>
                    </a:cubicBezTo>
                    <a:cubicBezTo>
                      <a:pt x="2793" y="4098"/>
                      <a:pt x="2638" y="4074"/>
                      <a:pt x="2465" y="4023"/>
                    </a:cubicBezTo>
                    <a:cubicBezTo>
                      <a:pt x="1461" y="3724"/>
                      <a:pt x="355" y="2931"/>
                      <a:pt x="272" y="1790"/>
                    </a:cubicBezTo>
                    <a:cubicBezTo>
                      <a:pt x="214" y="991"/>
                      <a:pt x="734" y="671"/>
                      <a:pt x="1340" y="671"/>
                    </a:cubicBezTo>
                    <a:cubicBezTo>
                      <a:pt x="1738" y="671"/>
                      <a:pt x="2173" y="809"/>
                      <a:pt x="2506" y="1040"/>
                    </a:cubicBezTo>
                    <a:cubicBezTo>
                      <a:pt x="2521" y="1051"/>
                      <a:pt x="2536" y="1055"/>
                      <a:pt x="2551" y="1055"/>
                    </a:cubicBezTo>
                    <a:cubicBezTo>
                      <a:pt x="2557" y="1055"/>
                      <a:pt x="2564" y="1054"/>
                      <a:pt x="2570" y="1053"/>
                    </a:cubicBezTo>
                    <a:lnTo>
                      <a:pt x="2570" y="1053"/>
                    </a:lnTo>
                    <a:cubicBezTo>
                      <a:pt x="2591" y="1049"/>
                      <a:pt x="2610" y="1036"/>
                      <a:pt x="2623" y="1010"/>
                    </a:cubicBezTo>
                    <a:cubicBezTo>
                      <a:pt x="2755" y="737"/>
                      <a:pt x="2965" y="443"/>
                      <a:pt x="3230" y="290"/>
                    </a:cubicBezTo>
                    <a:cubicBezTo>
                      <a:pt x="3418" y="182"/>
                      <a:pt x="3591" y="134"/>
                      <a:pt x="3746" y="134"/>
                    </a:cubicBezTo>
                    <a:close/>
                    <a:moveTo>
                      <a:pt x="3843" y="0"/>
                    </a:moveTo>
                    <a:cubicBezTo>
                      <a:pt x="3346" y="0"/>
                      <a:pt x="2793" y="349"/>
                      <a:pt x="2517" y="843"/>
                    </a:cubicBezTo>
                    <a:lnTo>
                      <a:pt x="2517" y="843"/>
                    </a:lnTo>
                    <a:cubicBezTo>
                      <a:pt x="2167" y="621"/>
                      <a:pt x="1719" y="483"/>
                      <a:pt x="1304" y="483"/>
                    </a:cubicBezTo>
                    <a:cubicBezTo>
                      <a:pt x="693" y="483"/>
                      <a:pt x="152" y="783"/>
                      <a:pt x="98" y="1557"/>
                    </a:cubicBezTo>
                    <a:cubicBezTo>
                      <a:pt x="1" y="2954"/>
                      <a:pt x="1673" y="4338"/>
                      <a:pt x="3020" y="4338"/>
                    </a:cubicBezTo>
                    <a:cubicBezTo>
                      <a:pt x="3051" y="4338"/>
                      <a:pt x="3081" y="4337"/>
                      <a:pt x="3112" y="4335"/>
                    </a:cubicBezTo>
                    <a:cubicBezTo>
                      <a:pt x="4358" y="4276"/>
                      <a:pt x="5039" y="1776"/>
                      <a:pt x="4768" y="792"/>
                    </a:cubicBezTo>
                    <a:cubicBezTo>
                      <a:pt x="4613" y="228"/>
                      <a:pt x="4246" y="0"/>
                      <a:pt x="38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6041;p68">
                <a:extLst>
                  <a:ext uri="{FF2B5EF4-FFF2-40B4-BE49-F238E27FC236}">
                    <a16:creationId xmlns:a16="http://schemas.microsoft.com/office/drawing/2014/main" id="{4F1B0394-1663-FE22-D6CD-3AD719D313C1}"/>
                  </a:ext>
                </a:extLst>
              </p:cNvPr>
              <p:cNvSpPr/>
              <p:nvPr/>
            </p:nvSpPr>
            <p:spPr>
              <a:xfrm>
                <a:off x="2566950" y="3333718"/>
                <a:ext cx="574764" cy="232697"/>
              </a:xfrm>
              <a:custGeom>
                <a:avLst/>
                <a:gdLst/>
                <a:ahLst/>
                <a:cxnLst/>
                <a:rect l="l" t="t" r="r" b="b"/>
                <a:pathLst>
                  <a:path w="13879" h="5619" extrusionOk="0">
                    <a:moveTo>
                      <a:pt x="11452" y="153"/>
                    </a:moveTo>
                    <a:cubicBezTo>
                      <a:pt x="11696" y="153"/>
                      <a:pt x="12244" y="178"/>
                      <a:pt x="12599" y="353"/>
                    </a:cubicBezTo>
                    <a:cubicBezTo>
                      <a:pt x="13229" y="663"/>
                      <a:pt x="13853" y="1924"/>
                      <a:pt x="13664" y="3007"/>
                    </a:cubicBezTo>
                    <a:cubicBezTo>
                      <a:pt x="13574" y="3519"/>
                      <a:pt x="10795" y="4101"/>
                      <a:pt x="9893" y="4308"/>
                    </a:cubicBezTo>
                    <a:cubicBezTo>
                      <a:pt x="8410" y="4648"/>
                      <a:pt x="6916" y="4947"/>
                      <a:pt x="5414" y="5191"/>
                    </a:cubicBezTo>
                    <a:cubicBezTo>
                      <a:pt x="4617" y="5320"/>
                      <a:pt x="3817" y="5441"/>
                      <a:pt x="3008" y="5441"/>
                    </a:cubicBezTo>
                    <a:cubicBezTo>
                      <a:pt x="2980" y="5441"/>
                      <a:pt x="2952" y="5441"/>
                      <a:pt x="2924" y="5441"/>
                    </a:cubicBezTo>
                    <a:cubicBezTo>
                      <a:pt x="2338" y="5435"/>
                      <a:pt x="697" y="5439"/>
                      <a:pt x="235" y="4858"/>
                    </a:cubicBezTo>
                    <a:lnTo>
                      <a:pt x="235" y="4858"/>
                    </a:lnTo>
                    <a:cubicBezTo>
                      <a:pt x="171" y="3764"/>
                      <a:pt x="241" y="2277"/>
                      <a:pt x="1339" y="1683"/>
                    </a:cubicBezTo>
                    <a:cubicBezTo>
                      <a:pt x="2241" y="1194"/>
                      <a:pt x="3587" y="1118"/>
                      <a:pt x="4581" y="957"/>
                    </a:cubicBezTo>
                    <a:cubicBezTo>
                      <a:pt x="6794" y="598"/>
                      <a:pt x="9147" y="185"/>
                      <a:pt x="11397" y="154"/>
                    </a:cubicBezTo>
                    <a:cubicBezTo>
                      <a:pt x="11413" y="153"/>
                      <a:pt x="11431" y="153"/>
                      <a:pt x="11452" y="153"/>
                    </a:cubicBezTo>
                    <a:close/>
                    <a:moveTo>
                      <a:pt x="11456" y="0"/>
                    </a:moveTo>
                    <a:cubicBezTo>
                      <a:pt x="11267" y="0"/>
                      <a:pt x="11069" y="10"/>
                      <a:pt x="10865" y="29"/>
                    </a:cubicBezTo>
                    <a:cubicBezTo>
                      <a:pt x="8331" y="259"/>
                      <a:pt x="5779" y="523"/>
                      <a:pt x="3280" y="1014"/>
                    </a:cubicBezTo>
                    <a:cubicBezTo>
                      <a:pt x="2552" y="1157"/>
                      <a:pt x="1620" y="1236"/>
                      <a:pt x="1008" y="1694"/>
                    </a:cubicBezTo>
                    <a:cubicBezTo>
                      <a:pt x="58" y="2403"/>
                      <a:pt x="1" y="3797"/>
                      <a:pt x="63" y="4866"/>
                    </a:cubicBezTo>
                    <a:lnTo>
                      <a:pt x="63" y="4866"/>
                    </a:lnTo>
                    <a:cubicBezTo>
                      <a:pt x="57" y="4885"/>
                      <a:pt x="60" y="4908"/>
                      <a:pt x="77" y="4931"/>
                    </a:cubicBezTo>
                    <a:cubicBezTo>
                      <a:pt x="540" y="5547"/>
                      <a:pt x="1878" y="5618"/>
                      <a:pt x="2760" y="5618"/>
                    </a:cubicBezTo>
                    <a:cubicBezTo>
                      <a:pt x="2908" y="5618"/>
                      <a:pt x="3042" y="5616"/>
                      <a:pt x="3158" y="5614"/>
                    </a:cubicBezTo>
                    <a:cubicBezTo>
                      <a:pt x="4642" y="5592"/>
                      <a:pt x="6145" y="5255"/>
                      <a:pt x="7595" y="4970"/>
                    </a:cubicBezTo>
                    <a:cubicBezTo>
                      <a:pt x="9224" y="4650"/>
                      <a:pt x="10855" y="4300"/>
                      <a:pt x="12449" y="3832"/>
                    </a:cubicBezTo>
                    <a:cubicBezTo>
                      <a:pt x="13159" y="3624"/>
                      <a:pt x="13664" y="3535"/>
                      <a:pt x="13787" y="3287"/>
                    </a:cubicBezTo>
                    <a:cubicBezTo>
                      <a:pt x="13878" y="3101"/>
                      <a:pt x="13864" y="2791"/>
                      <a:pt x="13813" y="2365"/>
                    </a:cubicBezTo>
                    <a:cubicBezTo>
                      <a:pt x="13710" y="1514"/>
                      <a:pt x="13545" y="875"/>
                      <a:pt x="13132" y="496"/>
                    </a:cubicBezTo>
                    <a:cubicBezTo>
                      <a:pt x="12742" y="139"/>
                      <a:pt x="12156" y="0"/>
                      <a:pt x="114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6042;p68">
                <a:extLst>
                  <a:ext uri="{FF2B5EF4-FFF2-40B4-BE49-F238E27FC236}">
                    <a16:creationId xmlns:a16="http://schemas.microsoft.com/office/drawing/2014/main" id="{60B48EEB-B5AA-8515-2424-7E5C52B1CDCC}"/>
                  </a:ext>
                </a:extLst>
              </p:cNvPr>
              <p:cNvSpPr/>
              <p:nvPr/>
            </p:nvSpPr>
            <p:spPr>
              <a:xfrm>
                <a:off x="2130080" y="1815497"/>
                <a:ext cx="264792" cy="128627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3106" extrusionOk="0">
                    <a:moveTo>
                      <a:pt x="295" y="208"/>
                    </a:moveTo>
                    <a:cubicBezTo>
                      <a:pt x="375" y="208"/>
                      <a:pt x="484" y="242"/>
                      <a:pt x="573" y="269"/>
                    </a:cubicBezTo>
                    <a:cubicBezTo>
                      <a:pt x="986" y="393"/>
                      <a:pt x="1043" y="555"/>
                      <a:pt x="1265" y="714"/>
                    </a:cubicBezTo>
                    <a:cubicBezTo>
                      <a:pt x="1890" y="1161"/>
                      <a:pt x="2608" y="1443"/>
                      <a:pt x="3369" y="1443"/>
                    </a:cubicBezTo>
                    <a:cubicBezTo>
                      <a:pt x="3520" y="1443"/>
                      <a:pt x="3672" y="1432"/>
                      <a:pt x="3826" y="1409"/>
                    </a:cubicBezTo>
                    <a:cubicBezTo>
                      <a:pt x="4376" y="1327"/>
                      <a:pt x="4849" y="886"/>
                      <a:pt x="5378" y="886"/>
                    </a:cubicBezTo>
                    <a:cubicBezTo>
                      <a:pt x="5449" y="886"/>
                      <a:pt x="5520" y="894"/>
                      <a:pt x="5593" y="911"/>
                    </a:cubicBezTo>
                    <a:cubicBezTo>
                      <a:pt x="5851" y="973"/>
                      <a:pt x="6106" y="941"/>
                      <a:pt x="6162" y="1057"/>
                    </a:cubicBezTo>
                    <a:cubicBezTo>
                      <a:pt x="6257" y="1252"/>
                      <a:pt x="6004" y="1641"/>
                      <a:pt x="5810" y="1964"/>
                    </a:cubicBezTo>
                    <a:cubicBezTo>
                      <a:pt x="5497" y="2481"/>
                      <a:pt x="5003" y="2860"/>
                      <a:pt x="4424" y="2860"/>
                    </a:cubicBezTo>
                    <a:cubicBezTo>
                      <a:pt x="4248" y="2860"/>
                      <a:pt x="4064" y="2825"/>
                      <a:pt x="3875" y="2747"/>
                    </a:cubicBezTo>
                    <a:cubicBezTo>
                      <a:pt x="3533" y="2608"/>
                      <a:pt x="3242" y="2095"/>
                      <a:pt x="3095" y="1761"/>
                    </a:cubicBezTo>
                    <a:cubicBezTo>
                      <a:pt x="3083" y="1733"/>
                      <a:pt x="3052" y="1719"/>
                      <a:pt x="3021" y="1719"/>
                    </a:cubicBezTo>
                    <a:cubicBezTo>
                      <a:pt x="2998" y="1719"/>
                      <a:pt x="2975" y="1727"/>
                      <a:pt x="2961" y="1743"/>
                    </a:cubicBezTo>
                    <a:cubicBezTo>
                      <a:pt x="2621" y="2149"/>
                      <a:pt x="2151" y="2490"/>
                      <a:pt x="1606" y="2490"/>
                    </a:cubicBezTo>
                    <a:cubicBezTo>
                      <a:pt x="1416" y="2490"/>
                      <a:pt x="1217" y="2449"/>
                      <a:pt x="1011" y="2355"/>
                    </a:cubicBezTo>
                    <a:cubicBezTo>
                      <a:pt x="1010" y="2354"/>
                      <a:pt x="1010" y="2354"/>
                      <a:pt x="1009" y="2354"/>
                    </a:cubicBezTo>
                    <a:lnTo>
                      <a:pt x="1009" y="2354"/>
                    </a:lnTo>
                    <a:cubicBezTo>
                      <a:pt x="308" y="1838"/>
                      <a:pt x="44" y="385"/>
                      <a:pt x="205" y="235"/>
                    </a:cubicBezTo>
                    <a:cubicBezTo>
                      <a:pt x="226" y="215"/>
                      <a:pt x="257" y="208"/>
                      <a:pt x="295" y="208"/>
                    </a:cubicBezTo>
                    <a:close/>
                    <a:moveTo>
                      <a:pt x="92" y="1"/>
                    </a:moveTo>
                    <a:cubicBezTo>
                      <a:pt x="44" y="1"/>
                      <a:pt x="1" y="32"/>
                      <a:pt x="1" y="85"/>
                    </a:cubicBezTo>
                    <a:cubicBezTo>
                      <a:pt x="11" y="1006"/>
                      <a:pt x="152" y="1873"/>
                      <a:pt x="892" y="2477"/>
                    </a:cubicBezTo>
                    <a:lnTo>
                      <a:pt x="892" y="2477"/>
                    </a:lnTo>
                    <a:cubicBezTo>
                      <a:pt x="900" y="2487"/>
                      <a:pt x="910" y="2496"/>
                      <a:pt x="924" y="2502"/>
                    </a:cubicBezTo>
                    <a:cubicBezTo>
                      <a:pt x="1175" y="2617"/>
                      <a:pt x="1409" y="2673"/>
                      <a:pt x="1634" y="2673"/>
                    </a:cubicBezTo>
                    <a:cubicBezTo>
                      <a:pt x="1985" y="2673"/>
                      <a:pt x="2316" y="2537"/>
                      <a:pt x="2659" y="2273"/>
                    </a:cubicBezTo>
                    <a:cubicBezTo>
                      <a:pt x="2750" y="2203"/>
                      <a:pt x="2916" y="1962"/>
                      <a:pt x="2999" y="1958"/>
                    </a:cubicBezTo>
                    <a:cubicBezTo>
                      <a:pt x="2999" y="1958"/>
                      <a:pt x="3000" y="1958"/>
                      <a:pt x="3000" y="1958"/>
                    </a:cubicBezTo>
                    <a:cubicBezTo>
                      <a:pt x="3079" y="1958"/>
                      <a:pt x="3333" y="2499"/>
                      <a:pt x="3501" y="2658"/>
                    </a:cubicBezTo>
                    <a:cubicBezTo>
                      <a:pt x="3835" y="2974"/>
                      <a:pt x="4159" y="3106"/>
                      <a:pt x="4461" y="3106"/>
                    </a:cubicBezTo>
                    <a:cubicBezTo>
                      <a:pt x="5382" y="3106"/>
                      <a:pt x="6112" y="1885"/>
                      <a:pt x="6382" y="959"/>
                    </a:cubicBezTo>
                    <a:cubicBezTo>
                      <a:pt x="6394" y="918"/>
                      <a:pt x="6367" y="862"/>
                      <a:pt x="6321" y="855"/>
                    </a:cubicBezTo>
                    <a:cubicBezTo>
                      <a:pt x="6047" y="806"/>
                      <a:pt x="5647" y="679"/>
                      <a:pt x="5324" y="679"/>
                    </a:cubicBezTo>
                    <a:cubicBezTo>
                      <a:pt x="5243" y="679"/>
                      <a:pt x="5167" y="687"/>
                      <a:pt x="5099" y="706"/>
                    </a:cubicBezTo>
                    <a:cubicBezTo>
                      <a:pt x="4517" y="867"/>
                      <a:pt x="4136" y="1254"/>
                      <a:pt x="3434" y="1271"/>
                    </a:cubicBezTo>
                    <a:cubicBezTo>
                      <a:pt x="3411" y="1272"/>
                      <a:pt x="3388" y="1272"/>
                      <a:pt x="3366" y="1272"/>
                    </a:cubicBezTo>
                    <a:cubicBezTo>
                      <a:pt x="2023" y="1272"/>
                      <a:pt x="1355" y="208"/>
                      <a:pt x="110" y="2"/>
                    </a:cubicBezTo>
                    <a:cubicBezTo>
                      <a:pt x="104" y="1"/>
                      <a:pt x="98" y="1"/>
                      <a:pt x="9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6043;p68">
                <a:extLst>
                  <a:ext uri="{FF2B5EF4-FFF2-40B4-BE49-F238E27FC236}">
                    <a16:creationId xmlns:a16="http://schemas.microsoft.com/office/drawing/2014/main" id="{3C04E843-8E2F-BDC2-9E92-A1AE706E5FD2}"/>
                  </a:ext>
                </a:extLst>
              </p:cNvPr>
              <p:cNvSpPr/>
              <p:nvPr/>
            </p:nvSpPr>
            <p:spPr>
              <a:xfrm>
                <a:off x="2294616" y="2389654"/>
                <a:ext cx="195260" cy="25634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619" extrusionOk="0">
                    <a:moveTo>
                      <a:pt x="4583" y="1"/>
                    </a:moveTo>
                    <a:cubicBezTo>
                      <a:pt x="4578" y="1"/>
                      <a:pt x="4573" y="1"/>
                      <a:pt x="4567" y="2"/>
                    </a:cubicBezTo>
                    <a:cubicBezTo>
                      <a:pt x="3082" y="253"/>
                      <a:pt x="1598" y="399"/>
                      <a:pt x="116" y="447"/>
                    </a:cubicBezTo>
                    <a:lnTo>
                      <a:pt x="0" y="618"/>
                    </a:lnTo>
                    <a:cubicBezTo>
                      <a:pt x="1538" y="574"/>
                      <a:pt x="3075" y="428"/>
                      <a:pt x="4612" y="167"/>
                    </a:cubicBezTo>
                    <a:cubicBezTo>
                      <a:pt x="4715" y="150"/>
                      <a:pt x="4679" y="1"/>
                      <a:pt x="45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6044;p68">
                <a:extLst>
                  <a:ext uri="{FF2B5EF4-FFF2-40B4-BE49-F238E27FC236}">
                    <a16:creationId xmlns:a16="http://schemas.microsoft.com/office/drawing/2014/main" id="{152A5FB3-E149-5853-7896-D4D8D9FBE149}"/>
                  </a:ext>
                </a:extLst>
              </p:cNvPr>
              <p:cNvSpPr/>
              <p:nvPr/>
            </p:nvSpPr>
            <p:spPr>
              <a:xfrm>
                <a:off x="2251629" y="2528473"/>
                <a:ext cx="7123" cy="198946"/>
              </a:xfrm>
              <a:custGeom>
                <a:avLst/>
                <a:gdLst/>
                <a:ahLst/>
                <a:cxnLst/>
                <a:rect l="l" t="t" r="r" b="b"/>
                <a:pathLst>
                  <a:path w="172" h="4804" extrusionOk="0">
                    <a:moveTo>
                      <a:pt x="171" y="0"/>
                    </a:moveTo>
                    <a:cubicBezTo>
                      <a:pt x="114" y="58"/>
                      <a:pt x="55" y="109"/>
                      <a:pt x="0" y="150"/>
                    </a:cubicBezTo>
                    <a:lnTo>
                      <a:pt x="0" y="4720"/>
                    </a:lnTo>
                    <a:cubicBezTo>
                      <a:pt x="0" y="4775"/>
                      <a:pt x="43" y="4803"/>
                      <a:pt x="86" y="4803"/>
                    </a:cubicBezTo>
                    <a:cubicBezTo>
                      <a:pt x="129" y="4803"/>
                      <a:pt x="171" y="4776"/>
                      <a:pt x="171" y="4720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6045;p68">
                <a:extLst>
                  <a:ext uri="{FF2B5EF4-FFF2-40B4-BE49-F238E27FC236}">
                    <a16:creationId xmlns:a16="http://schemas.microsoft.com/office/drawing/2014/main" id="{3AB25CC3-6243-67D4-78A0-05F87EF54CF6}"/>
                  </a:ext>
                </a:extLst>
              </p:cNvPr>
              <p:cNvSpPr/>
              <p:nvPr/>
            </p:nvSpPr>
            <p:spPr>
              <a:xfrm>
                <a:off x="2440143" y="2396570"/>
                <a:ext cx="92184" cy="208636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5038" extrusionOk="0">
                    <a:moveTo>
                      <a:pt x="86" y="0"/>
                    </a:moveTo>
                    <a:cubicBezTo>
                      <a:pt x="43" y="0"/>
                      <a:pt x="1" y="28"/>
                      <a:pt x="2" y="83"/>
                    </a:cubicBezTo>
                    <a:cubicBezTo>
                      <a:pt x="24" y="1888"/>
                      <a:pt x="724" y="3768"/>
                      <a:pt x="2041" y="5014"/>
                    </a:cubicBezTo>
                    <a:cubicBezTo>
                      <a:pt x="2059" y="5031"/>
                      <a:pt x="2079" y="5038"/>
                      <a:pt x="2099" y="5038"/>
                    </a:cubicBezTo>
                    <a:cubicBezTo>
                      <a:pt x="2166" y="5038"/>
                      <a:pt x="2225" y="4951"/>
                      <a:pt x="2163" y="4892"/>
                    </a:cubicBezTo>
                    <a:cubicBezTo>
                      <a:pt x="878" y="3679"/>
                      <a:pt x="195" y="1842"/>
                      <a:pt x="173" y="83"/>
                    </a:cubicBezTo>
                    <a:cubicBezTo>
                      <a:pt x="172" y="28"/>
                      <a:pt x="129" y="0"/>
                      <a:pt x="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6046;p68">
                <a:extLst>
                  <a:ext uri="{FF2B5EF4-FFF2-40B4-BE49-F238E27FC236}">
                    <a16:creationId xmlns:a16="http://schemas.microsoft.com/office/drawing/2014/main" id="{1FAA7FF9-3A5F-CC9B-51B0-ABF32011A2F2}"/>
                  </a:ext>
                </a:extLst>
              </p:cNvPr>
              <p:cNvSpPr/>
              <p:nvPr/>
            </p:nvSpPr>
            <p:spPr>
              <a:xfrm>
                <a:off x="1919452" y="1961521"/>
                <a:ext cx="197331" cy="266324"/>
              </a:xfrm>
              <a:custGeom>
                <a:avLst/>
                <a:gdLst/>
                <a:ahLst/>
                <a:cxnLst/>
                <a:rect l="l" t="t" r="r" b="b"/>
                <a:pathLst>
                  <a:path w="4765" h="6431" extrusionOk="0">
                    <a:moveTo>
                      <a:pt x="3418" y="1"/>
                    </a:moveTo>
                    <a:cubicBezTo>
                      <a:pt x="3246" y="1"/>
                      <a:pt x="3076" y="89"/>
                      <a:pt x="2897" y="330"/>
                    </a:cubicBezTo>
                    <a:cubicBezTo>
                      <a:pt x="2393" y="1009"/>
                      <a:pt x="2076" y="1962"/>
                      <a:pt x="1704" y="2718"/>
                    </a:cubicBezTo>
                    <a:cubicBezTo>
                      <a:pt x="1220" y="3703"/>
                      <a:pt x="740" y="4692"/>
                      <a:pt x="278" y="5688"/>
                    </a:cubicBezTo>
                    <a:cubicBezTo>
                      <a:pt x="185" y="5890"/>
                      <a:pt x="94" y="6094"/>
                      <a:pt x="1" y="6296"/>
                    </a:cubicBezTo>
                    <a:lnTo>
                      <a:pt x="128" y="6431"/>
                    </a:lnTo>
                    <a:cubicBezTo>
                      <a:pt x="470" y="5684"/>
                      <a:pt x="817" y="4937"/>
                      <a:pt x="1174" y="4197"/>
                    </a:cubicBezTo>
                    <a:cubicBezTo>
                      <a:pt x="1716" y="3074"/>
                      <a:pt x="2268" y="1956"/>
                      <a:pt x="2830" y="843"/>
                    </a:cubicBezTo>
                    <a:cubicBezTo>
                      <a:pt x="3024" y="458"/>
                      <a:pt x="3115" y="323"/>
                      <a:pt x="3302" y="323"/>
                    </a:cubicBezTo>
                    <a:cubicBezTo>
                      <a:pt x="3440" y="323"/>
                      <a:pt x="3630" y="397"/>
                      <a:pt x="3951" y="499"/>
                    </a:cubicBezTo>
                    <a:cubicBezTo>
                      <a:pt x="4171" y="569"/>
                      <a:pt x="4405" y="658"/>
                      <a:pt x="4625" y="732"/>
                    </a:cubicBezTo>
                    <a:cubicBezTo>
                      <a:pt x="4635" y="735"/>
                      <a:pt x="4644" y="737"/>
                      <a:pt x="4653" y="737"/>
                    </a:cubicBezTo>
                    <a:cubicBezTo>
                      <a:pt x="4737" y="737"/>
                      <a:pt x="4764" y="599"/>
                      <a:pt x="4670" y="567"/>
                    </a:cubicBezTo>
                    <a:cubicBezTo>
                      <a:pt x="4159" y="393"/>
                      <a:pt x="3782" y="1"/>
                      <a:pt x="34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6047;p68">
                <a:extLst>
                  <a:ext uri="{FF2B5EF4-FFF2-40B4-BE49-F238E27FC236}">
                    <a16:creationId xmlns:a16="http://schemas.microsoft.com/office/drawing/2014/main" id="{08F3F68A-4E9B-8B1B-1791-55B1633FD418}"/>
                  </a:ext>
                </a:extLst>
              </p:cNvPr>
              <p:cNvSpPr/>
              <p:nvPr/>
            </p:nvSpPr>
            <p:spPr>
              <a:xfrm>
                <a:off x="2080881" y="1984837"/>
                <a:ext cx="249676" cy="102993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2487" extrusionOk="0">
                    <a:moveTo>
                      <a:pt x="750" y="0"/>
                    </a:moveTo>
                    <a:cubicBezTo>
                      <a:pt x="720" y="0"/>
                      <a:pt x="688" y="18"/>
                      <a:pt x="675" y="43"/>
                    </a:cubicBezTo>
                    <a:cubicBezTo>
                      <a:pt x="447" y="492"/>
                      <a:pt x="226" y="945"/>
                      <a:pt x="0" y="1397"/>
                    </a:cubicBezTo>
                    <a:cubicBezTo>
                      <a:pt x="49" y="1428"/>
                      <a:pt x="96" y="1459"/>
                      <a:pt x="139" y="1487"/>
                    </a:cubicBezTo>
                    <a:cubicBezTo>
                      <a:pt x="160" y="1447"/>
                      <a:pt x="355" y="1051"/>
                      <a:pt x="375" y="1011"/>
                    </a:cubicBezTo>
                    <a:cubicBezTo>
                      <a:pt x="470" y="818"/>
                      <a:pt x="681" y="344"/>
                      <a:pt x="831" y="284"/>
                    </a:cubicBezTo>
                    <a:cubicBezTo>
                      <a:pt x="841" y="280"/>
                      <a:pt x="855" y="278"/>
                      <a:pt x="873" y="278"/>
                    </a:cubicBezTo>
                    <a:cubicBezTo>
                      <a:pt x="1247" y="278"/>
                      <a:pt x="3198" y="1130"/>
                      <a:pt x="3866" y="1439"/>
                    </a:cubicBezTo>
                    <a:cubicBezTo>
                      <a:pt x="4459" y="1715"/>
                      <a:pt x="5512" y="2220"/>
                      <a:pt x="5861" y="2486"/>
                    </a:cubicBezTo>
                    <a:lnTo>
                      <a:pt x="6028" y="2347"/>
                    </a:lnTo>
                    <a:cubicBezTo>
                      <a:pt x="5871" y="2244"/>
                      <a:pt x="5524" y="2065"/>
                      <a:pt x="4775" y="1690"/>
                    </a:cubicBezTo>
                    <a:cubicBezTo>
                      <a:pt x="3478" y="1041"/>
                      <a:pt x="2140" y="486"/>
                      <a:pt x="772" y="4"/>
                    </a:cubicBezTo>
                    <a:cubicBezTo>
                      <a:pt x="765" y="1"/>
                      <a:pt x="758" y="0"/>
                      <a:pt x="7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6048;p68">
                <a:extLst>
                  <a:ext uri="{FF2B5EF4-FFF2-40B4-BE49-F238E27FC236}">
                    <a16:creationId xmlns:a16="http://schemas.microsoft.com/office/drawing/2014/main" id="{3824F129-3601-5969-DFCA-8D3790B5FC1A}"/>
                  </a:ext>
                </a:extLst>
              </p:cNvPr>
              <p:cNvSpPr/>
              <p:nvPr/>
            </p:nvSpPr>
            <p:spPr>
              <a:xfrm>
                <a:off x="1781421" y="2385306"/>
                <a:ext cx="56404" cy="113802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2748" extrusionOk="0">
                    <a:moveTo>
                      <a:pt x="986" y="0"/>
                    </a:moveTo>
                    <a:cubicBezTo>
                      <a:pt x="669" y="432"/>
                      <a:pt x="429" y="864"/>
                      <a:pt x="163" y="1329"/>
                    </a:cubicBezTo>
                    <a:cubicBezTo>
                      <a:pt x="65" y="1502"/>
                      <a:pt x="0" y="1623"/>
                      <a:pt x="15" y="1744"/>
                    </a:cubicBezTo>
                    <a:cubicBezTo>
                      <a:pt x="35" y="1919"/>
                      <a:pt x="337" y="2237"/>
                      <a:pt x="761" y="2285"/>
                    </a:cubicBezTo>
                    <a:cubicBezTo>
                      <a:pt x="830" y="2293"/>
                      <a:pt x="1095" y="2609"/>
                      <a:pt x="1254" y="2747"/>
                    </a:cubicBezTo>
                    <a:lnTo>
                      <a:pt x="1361" y="2549"/>
                    </a:lnTo>
                    <a:cubicBezTo>
                      <a:pt x="1277" y="2475"/>
                      <a:pt x="1051" y="2290"/>
                      <a:pt x="850" y="2178"/>
                    </a:cubicBezTo>
                    <a:cubicBezTo>
                      <a:pt x="559" y="2016"/>
                      <a:pt x="65" y="1848"/>
                      <a:pt x="204" y="1562"/>
                    </a:cubicBezTo>
                    <a:cubicBezTo>
                      <a:pt x="354" y="1255"/>
                      <a:pt x="785" y="693"/>
                      <a:pt x="916" y="494"/>
                    </a:cubicBezTo>
                    <a:cubicBezTo>
                      <a:pt x="995" y="375"/>
                      <a:pt x="1074" y="257"/>
                      <a:pt x="1153" y="138"/>
                    </a:cubicBezTo>
                    <a:cubicBezTo>
                      <a:pt x="1097" y="94"/>
                      <a:pt x="1042" y="48"/>
                      <a:pt x="9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6049;p68">
                <a:extLst>
                  <a:ext uri="{FF2B5EF4-FFF2-40B4-BE49-F238E27FC236}">
                    <a16:creationId xmlns:a16="http://schemas.microsoft.com/office/drawing/2014/main" id="{EA38E40B-523D-2BE8-0F07-87B2F059F7FB}"/>
                  </a:ext>
                </a:extLst>
              </p:cNvPr>
              <p:cNvSpPr/>
              <p:nvPr/>
            </p:nvSpPr>
            <p:spPr>
              <a:xfrm>
                <a:off x="1928438" y="2033332"/>
                <a:ext cx="204122" cy="204039"/>
              </a:xfrm>
              <a:custGeom>
                <a:avLst/>
                <a:gdLst/>
                <a:ahLst/>
                <a:cxnLst/>
                <a:rect l="l" t="t" r="r" b="b"/>
                <a:pathLst>
                  <a:path w="4929" h="4927" extrusionOk="0">
                    <a:moveTo>
                      <a:pt x="3668" y="1"/>
                    </a:moveTo>
                    <a:cubicBezTo>
                      <a:pt x="3577" y="1"/>
                      <a:pt x="3488" y="43"/>
                      <a:pt x="3403" y="143"/>
                    </a:cubicBezTo>
                    <a:cubicBezTo>
                      <a:pt x="3001" y="613"/>
                      <a:pt x="2263" y="1678"/>
                      <a:pt x="1868" y="2216"/>
                    </a:cubicBezTo>
                    <a:cubicBezTo>
                      <a:pt x="1238" y="3072"/>
                      <a:pt x="613" y="3933"/>
                      <a:pt x="0" y="4803"/>
                    </a:cubicBezTo>
                    <a:lnTo>
                      <a:pt x="129" y="4927"/>
                    </a:lnTo>
                    <a:cubicBezTo>
                      <a:pt x="370" y="4582"/>
                      <a:pt x="611" y="4236"/>
                      <a:pt x="858" y="3894"/>
                    </a:cubicBezTo>
                    <a:cubicBezTo>
                      <a:pt x="1585" y="2882"/>
                      <a:pt x="2324" y="1878"/>
                      <a:pt x="3070" y="879"/>
                    </a:cubicBezTo>
                    <a:cubicBezTo>
                      <a:pt x="3323" y="541"/>
                      <a:pt x="3473" y="322"/>
                      <a:pt x="3665" y="322"/>
                    </a:cubicBezTo>
                    <a:cubicBezTo>
                      <a:pt x="3813" y="322"/>
                      <a:pt x="3987" y="452"/>
                      <a:pt x="4252" y="757"/>
                    </a:cubicBezTo>
                    <a:cubicBezTo>
                      <a:pt x="4427" y="851"/>
                      <a:pt x="4639" y="968"/>
                      <a:pt x="4816" y="1067"/>
                    </a:cubicBezTo>
                    <a:lnTo>
                      <a:pt x="4928" y="942"/>
                    </a:lnTo>
                    <a:cubicBezTo>
                      <a:pt x="4456" y="683"/>
                      <a:pt x="4038" y="1"/>
                      <a:pt x="36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6050;p68">
                <a:extLst>
                  <a:ext uri="{FF2B5EF4-FFF2-40B4-BE49-F238E27FC236}">
                    <a16:creationId xmlns:a16="http://schemas.microsoft.com/office/drawing/2014/main" id="{66E7E177-8E9A-648E-9E76-3C40081B9D62}"/>
                  </a:ext>
                </a:extLst>
              </p:cNvPr>
              <p:cNvSpPr/>
              <p:nvPr/>
            </p:nvSpPr>
            <p:spPr>
              <a:xfrm>
                <a:off x="2312341" y="2200808"/>
                <a:ext cx="79636" cy="170868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4126" extrusionOk="0">
                    <a:moveTo>
                      <a:pt x="385" y="318"/>
                    </a:moveTo>
                    <a:cubicBezTo>
                      <a:pt x="436" y="318"/>
                      <a:pt x="481" y="385"/>
                      <a:pt x="607" y="484"/>
                    </a:cubicBezTo>
                    <a:cubicBezTo>
                      <a:pt x="761" y="606"/>
                      <a:pt x="910" y="733"/>
                      <a:pt x="1059" y="859"/>
                    </a:cubicBezTo>
                    <a:cubicBezTo>
                      <a:pt x="1210" y="985"/>
                      <a:pt x="1548" y="1168"/>
                      <a:pt x="1629" y="1347"/>
                    </a:cubicBezTo>
                    <a:cubicBezTo>
                      <a:pt x="1752" y="1620"/>
                      <a:pt x="1575" y="1796"/>
                      <a:pt x="1444" y="2026"/>
                    </a:cubicBezTo>
                    <a:cubicBezTo>
                      <a:pt x="1099" y="2627"/>
                      <a:pt x="738" y="3219"/>
                      <a:pt x="368" y="3805"/>
                    </a:cubicBezTo>
                    <a:lnTo>
                      <a:pt x="368" y="3805"/>
                    </a:lnTo>
                    <a:cubicBezTo>
                      <a:pt x="240" y="2991"/>
                      <a:pt x="225" y="2164"/>
                      <a:pt x="253" y="1341"/>
                    </a:cubicBezTo>
                    <a:cubicBezTo>
                      <a:pt x="259" y="1158"/>
                      <a:pt x="186" y="470"/>
                      <a:pt x="308" y="360"/>
                    </a:cubicBezTo>
                    <a:cubicBezTo>
                      <a:pt x="339" y="331"/>
                      <a:pt x="363" y="318"/>
                      <a:pt x="385" y="318"/>
                    </a:cubicBezTo>
                    <a:close/>
                    <a:moveTo>
                      <a:pt x="244" y="0"/>
                    </a:moveTo>
                    <a:cubicBezTo>
                      <a:pt x="201" y="0"/>
                      <a:pt x="163" y="31"/>
                      <a:pt x="159" y="84"/>
                    </a:cubicBezTo>
                    <a:cubicBezTo>
                      <a:pt x="47" y="1397"/>
                      <a:pt x="0" y="2734"/>
                      <a:pt x="234" y="4038"/>
                    </a:cubicBezTo>
                    <a:lnTo>
                      <a:pt x="234" y="4038"/>
                    </a:lnTo>
                    <a:cubicBezTo>
                      <a:pt x="234" y="4049"/>
                      <a:pt x="236" y="4060"/>
                      <a:pt x="240" y="4069"/>
                    </a:cubicBezTo>
                    <a:lnTo>
                      <a:pt x="240" y="4069"/>
                    </a:lnTo>
                    <a:cubicBezTo>
                      <a:pt x="250" y="4108"/>
                      <a:pt x="279" y="4125"/>
                      <a:pt x="311" y="4125"/>
                    </a:cubicBezTo>
                    <a:cubicBezTo>
                      <a:pt x="316" y="4125"/>
                      <a:pt x="321" y="4125"/>
                      <a:pt x="327" y="4124"/>
                    </a:cubicBezTo>
                    <a:lnTo>
                      <a:pt x="327" y="4124"/>
                    </a:lnTo>
                    <a:cubicBezTo>
                      <a:pt x="352" y="4123"/>
                      <a:pt x="378" y="4112"/>
                      <a:pt x="396" y="4084"/>
                    </a:cubicBezTo>
                    <a:cubicBezTo>
                      <a:pt x="745" y="3532"/>
                      <a:pt x="1088" y="2975"/>
                      <a:pt x="1418" y="2411"/>
                    </a:cubicBezTo>
                    <a:cubicBezTo>
                      <a:pt x="1548" y="2189"/>
                      <a:pt x="1838" y="1850"/>
                      <a:pt x="1883" y="1591"/>
                    </a:cubicBezTo>
                    <a:cubicBezTo>
                      <a:pt x="1922" y="1356"/>
                      <a:pt x="1822" y="1303"/>
                      <a:pt x="1655" y="1143"/>
                    </a:cubicBezTo>
                    <a:cubicBezTo>
                      <a:pt x="1238" y="739"/>
                      <a:pt x="758" y="385"/>
                      <a:pt x="305" y="23"/>
                    </a:cubicBezTo>
                    <a:cubicBezTo>
                      <a:pt x="286" y="7"/>
                      <a:pt x="264" y="0"/>
                      <a:pt x="24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6051;p68">
                <a:extLst>
                  <a:ext uri="{FF2B5EF4-FFF2-40B4-BE49-F238E27FC236}">
                    <a16:creationId xmlns:a16="http://schemas.microsoft.com/office/drawing/2014/main" id="{996C8648-F089-04BF-4650-886D66F2681B}"/>
                  </a:ext>
                </a:extLst>
              </p:cNvPr>
              <p:cNvSpPr/>
              <p:nvPr/>
            </p:nvSpPr>
            <p:spPr>
              <a:xfrm>
                <a:off x="2109374" y="2176043"/>
                <a:ext cx="171489" cy="137779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3327" extrusionOk="0">
                    <a:moveTo>
                      <a:pt x="869" y="214"/>
                    </a:moveTo>
                    <a:cubicBezTo>
                      <a:pt x="1152" y="214"/>
                      <a:pt x="1662" y="670"/>
                      <a:pt x="1863" y="804"/>
                    </a:cubicBezTo>
                    <a:cubicBezTo>
                      <a:pt x="2308" y="1103"/>
                      <a:pt x="2746" y="1412"/>
                      <a:pt x="3177" y="1732"/>
                    </a:cubicBezTo>
                    <a:cubicBezTo>
                      <a:pt x="3487" y="1962"/>
                      <a:pt x="3978" y="2169"/>
                      <a:pt x="3836" y="2578"/>
                    </a:cubicBezTo>
                    <a:cubicBezTo>
                      <a:pt x="3774" y="2757"/>
                      <a:pt x="3574" y="2960"/>
                      <a:pt x="3455" y="3122"/>
                    </a:cubicBezTo>
                    <a:lnTo>
                      <a:pt x="3455" y="3122"/>
                    </a:lnTo>
                    <a:cubicBezTo>
                      <a:pt x="3430" y="3135"/>
                      <a:pt x="3400" y="3141"/>
                      <a:pt x="3367" y="3141"/>
                    </a:cubicBezTo>
                    <a:cubicBezTo>
                      <a:pt x="3083" y="3141"/>
                      <a:pt x="2562" y="2695"/>
                      <a:pt x="2413" y="2596"/>
                    </a:cubicBezTo>
                    <a:cubicBezTo>
                      <a:pt x="1963" y="2297"/>
                      <a:pt x="1521" y="1988"/>
                      <a:pt x="1087" y="1667"/>
                    </a:cubicBezTo>
                    <a:cubicBezTo>
                      <a:pt x="822" y="1472"/>
                      <a:pt x="206" y="1165"/>
                      <a:pt x="302" y="798"/>
                    </a:cubicBezTo>
                    <a:cubicBezTo>
                      <a:pt x="356" y="591"/>
                      <a:pt x="666" y="240"/>
                      <a:pt x="837" y="216"/>
                    </a:cubicBezTo>
                    <a:cubicBezTo>
                      <a:pt x="847" y="215"/>
                      <a:pt x="858" y="214"/>
                      <a:pt x="869" y="214"/>
                    </a:cubicBezTo>
                    <a:close/>
                    <a:moveTo>
                      <a:pt x="822" y="0"/>
                    </a:moveTo>
                    <a:cubicBezTo>
                      <a:pt x="749" y="0"/>
                      <a:pt x="674" y="23"/>
                      <a:pt x="596" y="81"/>
                    </a:cubicBezTo>
                    <a:cubicBezTo>
                      <a:pt x="448" y="189"/>
                      <a:pt x="141" y="621"/>
                      <a:pt x="91" y="800"/>
                    </a:cubicBezTo>
                    <a:cubicBezTo>
                      <a:pt x="0" y="1129"/>
                      <a:pt x="232" y="1231"/>
                      <a:pt x="483" y="1425"/>
                    </a:cubicBezTo>
                    <a:cubicBezTo>
                      <a:pt x="1143" y="1934"/>
                      <a:pt x="1824" y="2417"/>
                      <a:pt x="2521" y="2871"/>
                    </a:cubicBezTo>
                    <a:cubicBezTo>
                      <a:pt x="2747" y="3019"/>
                      <a:pt x="3057" y="3326"/>
                      <a:pt x="3346" y="3326"/>
                    </a:cubicBezTo>
                    <a:cubicBezTo>
                      <a:pt x="3418" y="3326"/>
                      <a:pt x="3489" y="3307"/>
                      <a:pt x="3557" y="3262"/>
                    </a:cubicBezTo>
                    <a:cubicBezTo>
                      <a:pt x="3567" y="3255"/>
                      <a:pt x="3575" y="3247"/>
                      <a:pt x="3581" y="3238"/>
                    </a:cubicBezTo>
                    <a:lnTo>
                      <a:pt x="3581" y="3238"/>
                    </a:lnTo>
                    <a:cubicBezTo>
                      <a:pt x="3583" y="3236"/>
                      <a:pt x="3585" y="3233"/>
                      <a:pt x="3587" y="3230"/>
                    </a:cubicBezTo>
                    <a:cubicBezTo>
                      <a:pt x="3736" y="3020"/>
                      <a:pt x="4073" y="2706"/>
                      <a:pt x="4104" y="2442"/>
                    </a:cubicBezTo>
                    <a:cubicBezTo>
                      <a:pt x="4141" y="2128"/>
                      <a:pt x="3751" y="1951"/>
                      <a:pt x="3527" y="1782"/>
                    </a:cubicBezTo>
                    <a:cubicBezTo>
                      <a:pt x="2835" y="1256"/>
                      <a:pt x="2122" y="758"/>
                      <a:pt x="1390" y="291"/>
                    </a:cubicBezTo>
                    <a:cubicBezTo>
                      <a:pt x="1198" y="168"/>
                      <a:pt x="1018" y="0"/>
                      <a:pt x="8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6052;p68">
                <a:extLst>
                  <a:ext uri="{FF2B5EF4-FFF2-40B4-BE49-F238E27FC236}">
                    <a16:creationId xmlns:a16="http://schemas.microsoft.com/office/drawing/2014/main" id="{93278251-E84F-3AC4-C9F4-F93880819653}"/>
                  </a:ext>
                </a:extLst>
              </p:cNvPr>
              <p:cNvSpPr/>
              <p:nvPr/>
            </p:nvSpPr>
            <p:spPr>
              <a:xfrm>
                <a:off x="1791816" y="908001"/>
                <a:ext cx="926770" cy="452100"/>
              </a:xfrm>
              <a:custGeom>
                <a:avLst/>
                <a:gdLst/>
                <a:ahLst/>
                <a:cxnLst/>
                <a:rect l="l" t="t" r="r" b="b"/>
                <a:pathLst>
                  <a:path w="22379" h="10917" extrusionOk="0">
                    <a:moveTo>
                      <a:pt x="5173" y="0"/>
                    </a:moveTo>
                    <a:cubicBezTo>
                      <a:pt x="5127" y="0"/>
                      <a:pt x="5097" y="44"/>
                      <a:pt x="5093" y="86"/>
                    </a:cubicBezTo>
                    <a:cubicBezTo>
                      <a:pt x="4923" y="1765"/>
                      <a:pt x="4336" y="3473"/>
                      <a:pt x="3577" y="4965"/>
                    </a:cubicBezTo>
                    <a:cubicBezTo>
                      <a:pt x="3264" y="5578"/>
                      <a:pt x="2909" y="6171"/>
                      <a:pt x="2506" y="6729"/>
                    </a:cubicBezTo>
                    <a:cubicBezTo>
                      <a:pt x="2184" y="7177"/>
                      <a:pt x="1626" y="7625"/>
                      <a:pt x="1364" y="8100"/>
                    </a:cubicBezTo>
                    <a:cubicBezTo>
                      <a:pt x="872" y="8988"/>
                      <a:pt x="864" y="10022"/>
                      <a:pt x="63" y="10772"/>
                    </a:cubicBezTo>
                    <a:cubicBezTo>
                      <a:pt x="0" y="10831"/>
                      <a:pt x="59" y="10917"/>
                      <a:pt x="127" y="10917"/>
                    </a:cubicBezTo>
                    <a:cubicBezTo>
                      <a:pt x="146" y="10917"/>
                      <a:pt x="166" y="10910"/>
                      <a:pt x="184" y="10893"/>
                    </a:cubicBezTo>
                    <a:cubicBezTo>
                      <a:pt x="1070" y="10063"/>
                      <a:pt x="1103" y="8767"/>
                      <a:pt x="1812" y="7862"/>
                    </a:cubicBezTo>
                    <a:cubicBezTo>
                      <a:pt x="2769" y="6642"/>
                      <a:pt x="3610" y="5441"/>
                      <a:pt x="4210" y="3996"/>
                    </a:cubicBezTo>
                    <a:cubicBezTo>
                      <a:pt x="4695" y="2828"/>
                      <a:pt x="5126" y="1556"/>
                      <a:pt x="5303" y="190"/>
                    </a:cubicBezTo>
                    <a:cubicBezTo>
                      <a:pt x="5339" y="177"/>
                      <a:pt x="5379" y="171"/>
                      <a:pt x="5423" y="171"/>
                    </a:cubicBezTo>
                    <a:cubicBezTo>
                      <a:pt x="5857" y="171"/>
                      <a:pt x="6631" y="766"/>
                      <a:pt x="6914" y="949"/>
                    </a:cubicBezTo>
                    <a:cubicBezTo>
                      <a:pt x="8280" y="1832"/>
                      <a:pt x="9417" y="2673"/>
                      <a:pt x="10992" y="3186"/>
                    </a:cubicBezTo>
                    <a:cubicBezTo>
                      <a:pt x="12603" y="3710"/>
                      <a:pt x="14315" y="3998"/>
                      <a:pt x="16015" y="3998"/>
                    </a:cubicBezTo>
                    <a:cubicBezTo>
                      <a:pt x="16256" y="3998"/>
                      <a:pt x="16497" y="3992"/>
                      <a:pt x="16738" y="3980"/>
                    </a:cubicBezTo>
                    <a:cubicBezTo>
                      <a:pt x="17202" y="3958"/>
                      <a:pt x="17633" y="3908"/>
                      <a:pt x="17932" y="3908"/>
                    </a:cubicBezTo>
                    <a:cubicBezTo>
                      <a:pt x="18098" y="3908"/>
                      <a:pt x="18224" y="3923"/>
                      <a:pt x="18291" y="3967"/>
                    </a:cubicBezTo>
                    <a:cubicBezTo>
                      <a:pt x="18420" y="4051"/>
                      <a:pt x="18657" y="4474"/>
                      <a:pt x="18889" y="4956"/>
                    </a:cubicBezTo>
                    <a:cubicBezTo>
                      <a:pt x="19374" y="5962"/>
                      <a:pt x="19964" y="6867"/>
                      <a:pt x="20572" y="7798"/>
                    </a:cubicBezTo>
                    <a:cubicBezTo>
                      <a:pt x="21210" y="8771"/>
                      <a:pt x="21305" y="10061"/>
                      <a:pt x="22194" y="10893"/>
                    </a:cubicBezTo>
                    <a:cubicBezTo>
                      <a:pt x="22212" y="10910"/>
                      <a:pt x="22232" y="10917"/>
                      <a:pt x="22251" y="10917"/>
                    </a:cubicBezTo>
                    <a:cubicBezTo>
                      <a:pt x="22318" y="10917"/>
                      <a:pt x="22378" y="10831"/>
                      <a:pt x="22315" y="10772"/>
                    </a:cubicBezTo>
                    <a:cubicBezTo>
                      <a:pt x="21530" y="10038"/>
                      <a:pt x="21447" y="9000"/>
                      <a:pt x="21011" y="8090"/>
                    </a:cubicBezTo>
                    <a:cubicBezTo>
                      <a:pt x="20682" y="7405"/>
                      <a:pt x="20068" y="6780"/>
                      <a:pt x="19685" y="6108"/>
                    </a:cubicBezTo>
                    <a:cubicBezTo>
                      <a:pt x="19237" y="5318"/>
                      <a:pt x="18851" y="4496"/>
                      <a:pt x="18494" y="3662"/>
                    </a:cubicBezTo>
                    <a:cubicBezTo>
                      <a:pt x="18482" y="3631"/>
                      <a:pt x="18449" y="3620"/>
                      <a:pt x="18419" y="3620"/>
                    </a:cubicBezTo>
                    <a:cubicBezTo>
                      <a:pt x="18412" y="3620"/>
                      <a:pt x="18404" y="3621"/>
                      <a:pt x="18397" y="3622"/>
                    </a:cubicBezTo>
                    <a:cubicBezTo>
                      <a:pt x="17583" y="3756"/>
                      <a:pt x="16742" y="3823"/>
                      <a:pt x="15895" y="3823"/>
                    </a:cubicBezTo>
                    <a:cubicBezTo>
                      <a:pt x="13484" y="3823"/>
                      <a:pt x="11018" y="3276"/>
                      <a:pt x="8940" y="2141"/>
                    </a:cubicBezTo>
                    <a:cubicBezTo>
                      <a:pt x="7755" y="1494"/>
                      <a:pt x="6616" y="96"/>
                      <a:pt x="5178" y="0"/>
                    </a:cubicBezTo>
                    <a:cubicBezTo>
                      <a:pt x="5176" y="0"/>
                      <a:pt x="5175" y="0"/>
                      <a:pt x="51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6053;p68">
                <a:extLst>
                  <a:ext uri="{FF2B5EF4-FFF2-40B4-BE49-F238E27FC236}">
                    <a16:creationId xmlns:a16="http://schemas.microsoft.com/office/drawing/2014/main" id="{B29D3047-BDAF-FC74-3105-0309817E6559}"/>
                  </a:ext>
                </a:extLst>
              </p:cNvPr>
              <p:cNvSpPr/>
              <p:nvPr/>
            </p:nvSpPr>
            <p:spPr>
              <a:xfrm>
                <a:off x="2619007" y="942747"/>
                <a:ext cx="150369" cy="129538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3128" extrusionOk="0">
                    <a:moveTo>
                      <a:pt x="2685" y="144"/>
                    </a:moveTo>
                    <a:cubicBezTo>
                      <a:pt x="3089" y="144"/>
                      <a:pt x="3317" y="615"/>
                      <a:pt x="3303" y="1039"/>
                    </a:cubicBezTo>
                    <a:cubicBezTo>
                      <a:pt x="3288" y="1454"/>
                      <a:pt x="3143" y="1881"/>
                      <a:pt x="2947" y="2245"/>
                    </a:cubicBezTo>
                    <a:cubicBezTo>
                      <a:pt x="2733" y="2643"/>
                      <a:pt x="2499" y="2909"/>
                      <a:pt x="2108" y="2909"/>
                    </a:cubicBezTo>
                    <a:cubicBezTo>
                      <a:pt x="2010" y="2909"/>
                      <a:pt x="1901" y="2892"/>
                      <a:pt x="1781" y="2857"/>
                    </a:cubicBezTo>
                    <a:cubicBezTo>
                      <a:pt x="1079" y="2647"/>
                      <a:pt x="302" y="2094"/>
                      <a:pt x="242" y="1295"/>
                    </a:cubicBezTo>
                    <a:cubicBezTo>
                      <a:pt x="201" y="744"/>
                      <a:pt x="557" y="525"/>
                      <a:pt x="974" y="525"/>
                    </a:cubicBezTo>
                    <a:cubicBezTo>
                      <a:pt x="1252" y="525"/>
                      <a:pt x="1559" y="623"/>
                      <a:pt x="1791" y="785"/>
                    </a:cubicBezTo>
                    <a:cubicBezTo>
                      <a:pt x="1806" y="795"/>
                      <a:pt x="1822" y="800"/>
                      <a:pt x="1836" y="800"/>
                    </a:cubicBezTo>
                    <a:cubicBezTo>
                      <a:pt x="1844" y="800"/>
                      <a:pt x="1853" y="798"/>
                      <a:pt x="1860" y="795"/>
                    </a:cubicBezTo>
                    <a:lnTo>
                      <a:pt x="1860" y="795"/>
                    </a:lnTo>
                    <a:cubicBezTo>
                      <a:pt x="1879" y="790"/>
                      <a:pt x="1897" y="777"/>
                      <a:pt x="1908" y="753"/>
                    </a:cubicBezTo>
                    <a:cubicBezTo>
                      <a:pt x="2000" y="564"/>
                      <a:pt x="2146" y="359"/>
                      <a:pt x="2330" y="252"/>
                    </a:cubicBezTo>
                    <a:cubicBezTo>
                      <a:pt x="2460" y="177"/>
                      <a:pt x="2578" y="144"/>
                      <a:pt x="2685" y="144"/>
                    </a:cubicBezTo>
                    <a:close/>
                    <a:moveTo>
                      <a:pt x="2753" y="0"/>
                    </a:moveTo>
                    <a:cubicBezTo>
                      <a:pt x="2398" y="0"/>
                      <a:pt x="2007" y="240"/>
                      <a:pt x="1802" y="587"/>
                    </a:cubicBezTo>
                    <a:lnTo>
                      <a:pt x="1802" y="587"/>
                    </a:lnTo>
                    <a:cubicBezTo>
                      <a:pt x="1553" y="436"/>
                      <a:pt x="1242" y="343"/>
                      <a:pt x="952" y="343"/>
                    </a:cubicBezTo>
                    <a:cubicBezTo>
                      <a:pt x="504" y="343"/>
                      <a:pt x="108" y="564"/>
                      <a:pt x="69" y="1130"/>
                    </a:cubicBezTo>
                    <a:cubicBezTo>
                      <a:pt x="1" y="2139"/>
                      <a:pt x="1201" y="3128"/>
                      <a:pt x="2172" y="3128"/>
                    </a:cubicBezTo>
                    <a:cubicBezTo>
                      <a:pt x="2191" y="3128"/>
                      <a:pt x="2211" y="3127"/>
                      <a:pt x="2230" y="3126"/>
                    </a:cubicBezTo>
                    <a:cubicBezTo>
                      <a:pt x="3136" y="3089"/>
                      <a:pt x="3631" y="1295"/>
                      <a:pt x="3433" y="580"/>
                    </a:cubicBezTo>
                    <a:cubicBezTo>
                      <a:pt x="3320" y="168"/>
                      <a:pt x="3049" y="0"/>
                      <a:pt x="27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6054;p68">
                <a:extLst>
                  <a:ext uri="{FF2B5EF4-FFF2-40B4-BE49-F238E27FC236}">
                    <a16:creationId xmlns:a16="http://schemas.microsoft.com/office/drawing/2014/main" id="{B70419D6-3131-4A35-E2C9-40B03798ECC0}"/>
                  </a:ext>
                </a:extLst>
              </p:cNvPr>
              <p:cNvSpPr/>
              <p:nvPr/>
            </p:nvSpPr>
            <p:spPr>
              <a:xfrm>
                <a:off x="1973206" y="3056993"/>
                <a:ext cx="16606" cy="11566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2793" extrusionOk="0">
                    <a:moveTo>
                      <a:pt x="87" y="1"/>
                    </a:moveTo>
                    <a:lnTo>
                      <a:pt x="0" y="483"/>
                    </a:lnTo>
                    <a:cubicBezTo>
                      <a:pt x="200" y="2252"/>
                      <a:pt x="400" y="2792"/>
                      <a:pt x="400" y="2792"/>
                    </a:cubicBezTo>
                    <a:cubicBezTo>
                      <a:pt x="208" y="1477"/>
                      <a:pt x="87" y="1"/>
                      <a:pt x="8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6055;p68">
                <a:extLst>
                  <a:ext uri="{FF2B5EF4-FFF2-40B4-BE49-F238E27FC236}">
                    <a16:creationId xmlns:a16="http://schemas.microsoft.com/office/drawing/2014/main" id="{91E41DE5-7CC2-55DB-FAFA-15C8B3EA477C}"/>
                  </a:ext>
                </a:extLst>
              </p:cNvPr>
              <p:cNvSpPr/>
              <p:nvPr/>
            </p:nvSpPr>
            <p:spPr>
              <a:xfrm>
                <a:off x="2337562" y="3009119"/>
                <a:ext cx="157367" cy="227727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5499" extrusionOk="0">
                    <a:moveTo>
                      <a:pt x="3800" y="1"/>
                    </a:moveTo>
                    <a:lnTo>
                      <a:pt x="3800" y="1"/>
                    </a:lnTo>
                    <a:cubicBezTo>
                      <a:pt x="3172" y="71"/>
                      <a:pt x="2545" y="114"/>
                      <a:pt x="1898" y="155"/>
                    </a:cubicBezTo>
                    <a:cubicBezTo>
                      <a:pt x="1527" y="178"/>
                      <a:pt x="275" y="200"/>
                      <a:pt x="136" y="388"/>
                    </a:cubicBezTo>
                    <a:cubicBezTo>
                      <a:pt x="1" y="570"/>
                      <a:pt x="279" y="1475"/>
                      <a:pt x="326" y="1758"/>
                    </a:cubicBezTo>
                    <a:cubicBezTo>
                      <a:pt x="499" y="2809"/>
                      <a:pt x="674" y="3861"/>
                      <a:pt x="850" y="4913"/>
                    </a:cubicBezTo>
                    <a:cubicBezTo>
                      <a:pt x="883" y="5108"/>
                      <a:pt x="915" y="5303"/>
                      <a:pt x="947" y="5498"/>
                    </a:cubicBezTo>
                    <a:lnTo>
                      <a:pt x="1067" y="5170"/>
                    </a:lnTo>
                    <a:cubicBezTo>
                      <a:pt x="1049" y="5069"/>
                      <a:pt x="1033" y="4968"/>
                      <a:pt x="1015" y="4867"/>
                    </a:cubicBezTo>
                    <a:cubicBezTo>
                      <a:pt x="870" y="4003"/>
                      <a:pt x="252" y="671"/>
                      <a:pt x="510" y="525"/>
                    </a:cubicBezTo>
                    <a:cubicBezTo>
                      <a:pt x="858" y="329"/>
                      <a:pt x="2634" y="339"/>
                      <a:pt x="3274" y="263"/>
                    </a:cubicBezTo>
                    <a:cubicBezTo>
                      <a:pt x="3409" y="247"/>
                      <a:pt x="3543" y="227"/>
                      <a:pt x="3678" y="209"/>
                    </a:cubicBezTo>
                    <a:cubicBezTo>
                      <a:pt x="3718" y="138"/>
                      <a:pt x="3758" y="69"/>
                      <a:pt x="38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6056;p68">
                <a:extLst>
                  <a:ext uri="{FF2B5EF4-FFF2-40B4-BE49-F238E27FC236}">
                    <a16:creationId xmlns:a16="http://schemas.microsoft.com/office/drawing/2014/main" id="{9F65A072-B631-E278-5454-4E7AD50353A5}"/>
                  </a:ext>
                </a:extLst>
              </p:cNvPr>
              <p:cNvSpPr/>
              <p:nvPr/>
            </p:nvSpPr>
            <p:spPr>
              <a:xfrm>
                <a:off x="2241317" y="3711658"/>
                <a:ext cx="398347" cy="373831"/>
              </a:xfrm>
              <a:custGeom>
                <a:avLst/>
                <a:gdLst/>
                <a:ahLst/>
                <a:cxnLst/>
                <a:rect l="l" t="t" r="r" b="b"/>
                <a:pathLst>
                  <a:path w="9619" h="9027" extrusionOk="0">
                    <a:moveTo>
                      <a:pt x="4805" y="1"/>
                    </a:moveTo>
                    <a:cubicBezTo>
                      <a:pt x="4687" y="39"/>
                      <a:pt x="4598" y="85"/>
                      <a:pt x="4558" y="144"/>
                    </a:cubicBezTo>
                    <a:cubicBezTo>
                      <a:pt x="4397" y="385"/>
                      <a:pt x="4661" y="2209"/>
                      <a:pt x="4704" y="2726"/>
                    </a:cubicBezTo>
                    <a:cubicBezTo>
                      <a:pt x="4766" y="3469"/>
                      <a:pt x="5017" y="4094"/>
                      <a:pt x="4508" y="4636"/>
                    </a:cubicBezTo>
                    <a:cubicBezTo>
                      <a:pt x="4160" y="5005"/>
                      <a:pt x="3641" y="5317"/>
                      <a:pt x="3176" y="5517"/>
                    </a:cubicBezTo>
                    <a:cubicBezTo>
                      <a:pt x="1552" y="6215"/>
                      <a:pt x="0" y="6552"/>
                      <a:pt x="27" y="8635"/>
                    </a:cubicBezTo>
                    <a:cubicBezTo>
                      <a:pt x="28" y="8669"/>
                      <a:pt x="53" y="8712"/>
                      <a:pt x="90" y="8717"/>
                    </a:cubicBezTo>
                    <a:cubicBezTo>
                      <a:pt x="1568" y="8929"/>
                      <a:pt x="3067" y="9027"/>
                      <a:pt x="4566" y="9027"/>
                    </a:cubicBezTo>
                    <a:cubicBezTo>
                      <a:pt x="6169" y="9027"/>
                      <a:pt x="7772" y="8915"/>
                      <a:pt x="9353" y="8712"/>
                    </a:cubicBezTo>
                    <a:cubicBezTo>
                      <a:pt x="9387" y="8708"/>
                      <a:pt x="9430" y="8689"/>
                      <a:pt x="9436" y="8649"/>
                    </a:cubicBezTo>
                    <a:cubicBezTo>
                      <a:pt x="9618" y="7325"/>
                      <a:pt x="9591" y="5980"/>
                      <a:pt x="9451" y="4652"/>
                    </a:cubicBezTo>
                    <a:cubicBezTo>
                      <a:pt x="9496" y="4131"/>
                      <a:pt x="9534" y="3609"/>
                      <a:pt x="9568" y="3087"/>
                    </a:cubicBezTo>
                    <a:cubicBezTo>
                      <a:pt x="9519" y="3074"/>
                      <a:pt x="9473" y="3062"/>
                      <a:pt x="9430" y="3050"/>
                    </a:cubicBezTo>
                    <a:cubicBezTo>
                      <a:pt x="9385" y="3588"/>
                      <a:pt x="9326" y="4124"/>
                      <a:pt x="9279" y="4652"/>
                    </a:cubicBezTo>
                    <a:cubicBezTo>
                      <a:pt x="9347" y="5299"/>
                      <a:pt x="9436" y="6158"/>
                      <a:pt x="9437" y="6945"/>
                    </a:cubicBezTo>
                    <a:cubicBezTo>
                      <a:pt x="9439" y="7397"/>
                      <a:pt x="9379" y="8460"/>
                      <a:pt x="9163" y="8546"/>
                    </a:cubicBezTo>
                    <a:cubicBezTo>
                      <a:pt x="8974" y="8621"/>
                      <a:pt x="8458" y="8642"/>
                      <a:pt x="8258" y="8660"/>
                    </a:cubicBezTo>
                    <a:cubicBezTo>
                      <a:pt x="7489" y="8731"/>
                      <a:pt x="6720" y="8783"/>
                      <a:pt x="5949" y="8813"/>
                    </a:cubicBezTo>
                    <a:cubicBezTo>
                      <a:pt x="5418" y="8834"/>
                      <a:pt x="4887" y="8845"/>
                      <a:pt x="4356" y="8845"/>
                    </a:cubicBezTo>
                    <a:cubicBezTo>
                      <a:pt x="4010" y="8845"/>
                      <a:pt x="3664" y="8840"/>
                      <a:pt x="3318" y="8830"/>
                    </a:cubicBezTo>
                    <a:cubicBezTo>
                      <a:pt x="2776" y="8814"/>
                      <a:pt x="228" y="8834"/>
                      <a:pt x="195" y="8373"/>
                    </a:cubicBezTo>
                    <a:cubicBezTo>
                      <a:pt x="156" y="6859"/>
                      <a:pt x="1697" y="6226"/>
                      <a:pt x="2450" y="5938"/>
                    </a:cubicBezTo>
                    <a:cubicBezTo>
                      <a:pt x="2765" y="5818"/>
                      <a:pt x="3114" y="5752"/>
                      <a:pt x="3417" y="5608"/>
                    </a:cubicBezTo>
                    <a:cubicBezTo>
                      <a:pt x="3864" y="5395"/>
                      <a:pt x="4835" y="4871"/>
                      <a:pt x="5005" y="4402"/>
                    </a:cubicBezTo>
                    <a:cubicBezTo>
                      <a:pt x="5207" y="3848"/>
                      <a:pt x="4634" y="543"/>
                      <a:pt x="4698" y="429"/>
                    </a:cubicBezTo>
                    <a:cubicBezTo>
                      <a:pt x="4749" y="338"/>
                      <a:pt x="4825" y="273"/>
                      <a:pt x="4916" y="222"/>
                    </a:cubicBezTo>
                    <a:cubicBezTo>
                      <a:pt x="4874" y="142"/>
                      <a:pt x="4837" y="67"/>
                      <a:pt x="48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6057;p68">
                <a:extLst>
                  <a:ext uri="{FF2B5EF4-FFF2-40B4-BE49-F238E27FC236}">
                    <a16:creationId xmlns:a16="http://schemas.microsoft.com/office/drawing/2014/main" id="{0E6C5582-345B-F4C0-043F-8A5756EA9E2D}"/>
                  </a:ext>
                </a:extLst>
              </p:cNvPr>
              <p:cNvSpPr/>
              <p:nvPr/>
            </p:nvSpPr>
            <p:spPr>
              <a:xfrm>
                <a:off x="2849224" y="2874524"/>
                <a:ext cx="27829" cy="964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233" extrusionOk="0">
                    <a:moveTo>
                      <a:pt x="125" y="0"/>
                    </a:moveTo>
                    <a:lnTo>
                      <a:pt x="1" y="156"/>
                    </a:lnTo>
                    <a:cubicBezTo>
                      <a:pt x="227" y="173"/>
                      <a:pt x="450" y="197"/>
                      <a:pt x="671" y="232"/>
                    </a:cubicBezTo>
                    <a:lnTo>
                      <a:pt x="626" y="59"/>
                    </a:lnTo>
                    <a:cubicBezTo>
                      <a:pt x="461" y="34"/>
                      <a:pt x="292" y="16"/>
                      <a:pt x="1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6058;p68">
                <a:extLst>
                  <a:ext uri="{FF2B5EF4-FFF2-40B4-BE49-F238E27FC236}">
                    <a16:creationId xmlns:a16="http://schemas.microsoft.com/office/drawing/2014/main" id="{C9CC72B5-5C97-798B-FE3A-E07CED3DD706}"/>
                  </a:ext>
                </a:extLst>
              </p:cNvPr>
              <p:cNvSpPr/>
              <p:nvPr/>
            </p:nvSpPr>
            <p:spPr>
              <a:xfrm>
                <a:off x="2412810" y="2884215"/>
                <a:ext cx="780957" cy="972490"/>
              </a:xfrm>
              <a:custGeom>
                <a:avLst/>
                <a:gdLst/>
                <a:ahLst/>
                <a:cxnLst/>
                <a:rect l="l" t="t" r="r" b="b"/>
                <a:pathLst>
                  <a:path w="18858" h="23483" extrusionOk="0">
                    <a:moveTo>
                      <a:pt x="11982" y="1"/>
                    </a:moveTo>
                    <a:lnTo>
                      <a:pt x="11982" y="170"/>
                    </a:lnTo>
                    <a:cubicBezTo>
                      <a:pt x="12738" y="385"/>
                      <a:pt x="13449" y="745"/>
                      <a:pt x="14078" y="1319"/>
                    </a:cubicBezTo>
                    <a:cubicBezTo>
                      <a:pt x="16013" y="3086"/>
                      <a:pt x="16706" y="5979"/>
                      <a:pt x="17340" y="8425"/>
                    </a:cubicBezTo>
                    <a:cubicBezTo>
                      <a:pt x="17981" y="10899"/>
                      <a:pt x="18463" y="13452"/>
                      <a:pt x="18598" y="16008"/>
                    </a:cubicBezTo>
                    <a:cubicBezTo>
                      <a:pt x="18703" y="17985"/>
                      <a:pt x="18723" y="20062"/>
                      <a:pt x="16932" y="21292"/>
                    </a:cubicBezTo>
                    <a:cubicBezTo>
                      <a:pt x="15090" y="22557"/>
                      <a:pt x="12624" y="22992"/>
                      <a:pt x="10447" y="23212"/>
                    </a:cubicBezTo>
                    <a:cubicBezTo>
                      <a:pt x="9820" y="23275"/>
                      <a:pt x="9188" y="23310"/>
                      <a:pt x="8557" y="23310"/>
                    </a:cubicBezTo>
                    <a:cubicBezTo>
                      <a:pt x="6794" y="23310"/>
                      <a:pt x="5038" y="23034"/>
                      <a:pt x="3411" y="22315"/>
                    </a:cubicBezTo>
                    <a:cubicBezTo>
                      <a:pt x="2263" y="21808"/>
                      <a:pt x="1099" y="21021"/>
                      <a:pt x="649" y="19779"/>
                    </a:cubicBezTo>
                    <a:cubicBezTo>
                      <a:pt x="395" y="19078"/>
                      <a:pt x="332" y="18255"/>
                      <a:pt x="299" y="17519"/>
                    </a:cubicBezTo>
                    <a:cubicBezTo>
                      <a:pt x="201" y="15233"/>
                      <a:pt x="295" y="12924"/>
                      <a:pt x="490" y="10645"/>
                    </a:cubicBezTo>
                    <a:cubicBezTo>
                      <a:pt x="711" y="8055"/>
                      <a:pt x="957" y="5141"/>
                      <a:pt x="2204" y="2806"/>
                    </a:cubicBezTo>
                    <a:cubicBezTo>
                      <a:pt x="2830" y="1803"/>
                      <a:pt x="3820" y="1140"/>
                      <a:pt x="4931" y="702"/>
                    </a:cubicBezTo>
                    <a:lnTo>
                      <a:pt x="4973" y="502"/>
                    </a:lnTo>
                    <a:lnTo>
                      <a:pt x="4973" y="502"/>
                    </a:lnTo>
                    <a:cubicBezTo>
                      <a:pt x="3785" y="954"/>
                      <a:pt x="2723" y="1649"/>
                      <a:pt x="2056" y="2720"/>
                    </a:cubicBezTo>
                    <a:cubicBezTo>
                      <a:pt x="863" y="4953"/>
                      <a:pt x="601" y="7681"/>
                      <a:pt x="361" y="10164"/>
                    </a:cubicBezTo>
                    <a:cubicBezTo>
                      <a:pt x="117" y="12698"/>
                      <a:pt x="1" y="15288"/>
                      <a:pt x="143" y="17831"/>
                    </a:cubicBezTo>
                    <a:cubicBezTo>
                      <a:pt x="246" y="19657"/>
                      <a:pt x="664" y="20915"/>
                      <a:pt x="2297" y="21936"/>
                    </a:cubicBezTo>
                    <a:cubicBezTo>
                      <a:pt x="4133" y="23083"/>
                      <a:pt x="6349" y="23483"/>
                      <a:pt x="8511" y="23483"/>
                    </a:cubicBezTo>
                    <a:cubicBezTo>
                      <a:pt x="9042" y="23483"/>
                      <a:pt x="9569" y="23459"/>
                      <a:pt x="10086" y="23416"/>
                    </a:cubicBezTo>
                    <a:cubicBezTo>
                      <a:pt x="12336" y="23229"/>
                      <a:pt x="14801" y="22810"/>
                      <a:pt x="16755" y="21609"/>
                    </a:cubicBezTo>
                    <a:cubicBezTo>
                      <a:pt x="18370" y="20617"/>
                      <a:pt x="18759" y="19217"/>
                      <a:pt x="18798" y="17408"/>
                    </a:cubicBezTo>
                    <a:cubicBezTo>
                      <a:pt x="18858" y="14606"/>
                      <a:pt x="18329" y="11750"/>
                      <a:pt x="17670" y="9039"/>
                    </a:cubicBezTo>
                    <a:cubicBezTo>
                      <a:pt x="17044" y="6464"/>
                      <a:pt x="16350" y="3385"/>
                      <a:pt x="14432" y="1424"/>
                    </a:cubicBezTo>
                    <a:cubicBezTo>
                      <a:pt x="13716" y="693"/>
                      <a:pt x="12881" y="252"/>
                      <a:pt x="119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6059;p68">
                <a:extLst>
                  <a:ext uri="{FF2B5EF4-FFF2-40B4-BE49-F238E27FC236}">
                    <a16:creationId xmlns:a16="http://schemas.microsoft.com/office/drawing/2014/main" id="{B7D56386-CC2C-2E92-F780-A39C002BE8F0}"/>
                  </a:ext>
                </a:extLst>
              </p:cNvPr>
              <p:cNvSpPr/>
              <p:nvPr/>
            </p:nvSpPr>
            <p:spPr>
              <a:xfrm>
                <a:off x="2605879" y="2837045"/>
                <a:ext cx="53422" cy="115044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2778" extrusionOk="0">
                    <a:moveTo>
                      <a:pt x="1183" y="1"/>
                    </a:moveTo>
                    <a:cubicBezTo>
                      <a:pt x="1022" y="137"/>
                      <a:pt x="879" y="299"/>
                      <a:pt x="760" y="499"/>
                    </a:cubicBezTo>
                    <a:cubicBezTo>
                      <a:pt x="509" y="921"/>
                      <a:pt x="0" y="1965"/>
                      <a:pt x="203" y="2446"/>
                    </a:cubicBezTo>
                    <a:cubicBezTo>
                      <a:pt x="203" y="2466"/>
                      <a:pt x="212" y="2485"/>
                      <a:pt x="232" y="2499"/>
                    </a:cubicBezTo>
                    <a:cubicBezTo>
                      <a:pt x="242" y="2510"/>
                      <a:pt x="254" y="2518"/>
                      <a:pt x="268" y="2520"/>
                    </a:cubicBezTo>
                    <a:cubicBezTo>
                      <a:pt x="448" y="2605"/>
                      <a:pt x="670" y="2777"/>
                      <a:pt x="870" y="2777"/>
                    </a:cubicBezTo>
                    <a:cubicBezTo>
                      <a:pt x="944" y="2777"/>
                      <a:pt x="1015" y="2754"/>
                      <a:pt x="1080" y="2692"/>
                    </a:cubicBezTo>
                    <a:cubicBezTo>
                      <a:pt x="1169" y="2608"/>
                      <a:pt x="1283" y="1236"/>
                      <a:pt x="1251" y="1236"/>
                    </a:cubicBezTo>
                    <a:lnTo>
                      <a:pt x="1251" y="1236"/>
                    </a:lnTo>
                    <a:cubicBezTo>
                      <a:pt x="1250" y="1236"/>
                      <a:pt x="1248" y="1238"/>
                      <a:pt x="1246" y="1244"/>
                    </a:cubicBezTo>
                    <a:cubicBezTo>
                      <a:pt x="1259" y="1206"/>
                      <a:pt x="1274" y="1173"/>
                      <a:pt x="1289" y="1138"/>
                    </a:cubicBezTo>
                    <a:lnTo>
                      <a:pt x="1287" y="1137"/>
                    </a:lnTo>
                    <a:cubicBezTo>
                      <a:pt x="1279" y="1044"/>
                      <a:pt x="1265" y="890"/>
                      <a:pt x="1249" y="717"/>
                    </a:cubicBezTo>
                    <a:cubicBezTo>
                      <a:pt x="1230" y="756"/>
                      <a:pt x="1211" y="795"/>
                      <a:pt x="1192" y="839"/>
                    </a:cubicBezTo>
                    <a:cubicBezTo>
                      <a:pt x="1016" y="1246"/>
                      <a:pt x="1069" y="1669"/>
                      <a:pt x="1025" y="2135"/>
                    </a:cubicBezTo>
                    <a:cubicBezTo>
                      <a:pt x="996" y="2446"/>
                      <a:pt x="958" y="2558"/>
                      <a:pt x="844" y="2558"/>
                    </a:cubicBezTo>
                    <a:cubicBezTo>
                      <a:pt x="748" y="2558"/>
                      <a:pt x="599" y="2480"/>
                      <a:pt x="358" y="2373"/>
                    </a:cubicBezTo>
                    <a:cubicBezTo>
                      <a:pt x="249" y="2106"/>
                      <a:pt x="564" y="1407"/>
                      <a:pt x="652" y="1169"/>
                    </a:cubicBezTo>
                    <a:cubicBezTo>
                      <a:pt x="784" y="812"/>
                      <a:pt x="975" y="524"/>
                      <a:pt x="1210" y="292"/>
                    </a:cubicBezTo>
                    <a:cubicBezTo>
                      <a:pt x="1200" y="188"/>
                      <a:pt x="1190" y="90"/>
                      <a:pt x="11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6060;p68">
                <a:extLst>
                  <a:ext uri="{FF2B5EF4-FFF2-40B4-BE49-F238E27FC236}">
                    <a16:creationId xmlns:a16="http://schemas.microsoft.com/office/drawing/2014/main" id="{2C0D55B3-FAC9-B3E8-3D36-66725056E038}"/>
                  </a:ext>
                </a:extLst>
              </p:cNvPr>
              <p:cNvSpPr/>
              <p:nvPr/>
            </p:nvSpPr>
            <p:spPr>
              <a:xfrm>
                <a:off x="2865997" y="2810458"/>
                <a:ext cx="48535" cy="98148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370" extrusionOk="0">
                    <a:moveTo>
                      <a:pt x="158" y="1"/>
                    </a:moveTo>
                    <a:cubicBezTo>
                      <a:pt x="156" y="99"/>
                      <a:pt x="145" y="216"/>
                      <a:pt x="129" y="337"/>
                    </a:cubicBezTo>
                    <a:cubicBezTo>
                      <a:pt x="684" y="894"/>
                      <a:pt x="1078" y="1910"/>
                      <a:pt x="985" y="2088"/>
                    </a:cubicBezTo>
                    <a:cubicBezTo>
                      <a:pt x="962" y="2133"/>
                      <a:pt x="908" y="2150"/>
                      <a:pt x="843" y="2150"/>
                    </a:cubicBezTo>
                    <a:cubicBezTo>
                      <a:pt x="674" y="2150"/>
                      <a:pt x="422" y="2035"/>
                      <a:pt x="396" y="1980"/>
                    </a:cubicBezTo>
                    <a:cubicBezTo>
                      <a:pt x="359" y="1899"/>
                      <a:pt x="280" y="1660"/>
                      <a:pt x="266" y="1524"/>
                    </a:cubicBezTo>
                    <a:cubicBezTo>
                      <a:pt x="239" y="1261"/>
                      <a:pt x="184" y="983"/>
                      <a:pt x="64" y="742"/>
                    </a:cubicBezTo>
                    <a:cubicBezTo>
                      <a:pt x="40" y="868"/>
                      <a:pt x="17" y="980"/>
                      <a:pt x="1" y="1058"/>
                    </a:cubicBezTo>
                    <a:cubicBezTo>
                      <a:pt x="114" y="1413"/>
                      <a:pt x="76" y="1854"/>
                      <a:pt x="293" y="2115"/>
                    </a:cubicBezTo>
                    <a:cubicBezTo>
                      <a:pt x="409" y="2252"/>
                      <a:pt x="677" y="2369"/>
                      <a:pt x="899" y="2369"/>
                    </a:cubicBezTo>
                    <a:cubicBezTo>
                      <a:pt x="986" y="2369"/>
                      <a:pt x="1066" y="2351"/>
                      <a:pt x="1126" y="2309"/>
                    </a:cubicBezTo>
                    <a:cubicBezTo>
                      <a:pt x="1161" y="2285"/>
                      <a:pt x="1172" y="2253"/>
                      <a:pt x="1165" y="2212"/>
                    </a:cubicBezTo>
                    <a:cubicBezTo>
                      <a:pt x="1058" y="1475"/>
                      <a:pt x="787" y="50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6061;p68">
                <a:extLst>
                  <a:ext uri="{FF2B5EF4-FFF2-40B4-BE49-F238E27FC236}">
                    <a16:creationId xmlns:a16="http://schemas.microsoft.com/office/drawing/2014/main" id="{0612FC8D-70B2-0B1B-C07F-C1CD06846968}"/>
                  </a:ext>
                </a:extLst>
              </p:cNvPr>
              <p:cNvSpPr/>
              <p:nvPr/>
            </p:nvSpPr>
            <p:spPr>
              <a:xfrm>
                <a:off x="2615653" y="2718312"/>
                <a:ext cx="63899" cy="166230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4014" extrusionOk="0">
                    <a:moveTo>
                      <a:pt x="1273" y="0"/>
                    </a:moveTo>
                    <a:cubicBezTo>
                      <a:pt x="618" y="926"/>
                      <a:pt x="128" y="2194"/>
                      <a:pt x="30" y="3325"/>
                    </a:cubicBezTo>
                    <a:cubicBezTo>
                      <a:pt x="0" y="3668"/>
                      <a:pt x="68" y="3972"/>
                      <a:pt x="330" y="4014"/>
                    </a:cubicBezTo>
                    <a:lnTo>
                      <a:pt x="421" y="3845"/>
                    </a:lnTo>
                    <a:cubicBezTo>
                      <a:pt x="53" y="3735"/>
                      <a:pt x="206" y="3266"/>
                      <a:pt x="252" y="3019"/>
                    </a:cubicBezTo>
                    <a:cubicBezTo>
                      <a:pt x="401" y="2217"/>
                      <a:pt x="676" y="1450"/>
                      <a:pt x="1090" y="755"/>
                    </a:cubicBezTo>
                    <a:cubicBezTo>
                      <a:pt x="1201" y="569"/>
                      <a:pt x="1543" y="17"/>
                      <a:pt x="1543" y="17"/>
                    </a:cubicBezTo>
                    <a:lnTo>
                      <a:pt x="12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6062;p68">
                <a:extLst>
                  <a:ext uri="{FF2B5EF4-FFF2-40B4-BE49-F238E27FC236}">
                    <a16:creationId xmlns:a16="http://schemas.microsoft.com/office/drawing/2014/main" id="{D467990A-F72F-6EED-BAF4-26E3118538EB}"/>
                  </a:ext>
                </a:extLst>
              </p:cNvPr>
              <p:cNvSpPr/>
              <p:nvPr/>
            </p:nvSpPr>
            <p:spPr>
              <a:xfrm>
                <a:off x="2492862" y="2199152"/>
                <a:ext cx="189214" cy="53447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12906" extrusionOk="0">
                    <a:moveTo>
                      <a:pt x="60" y="0"/>
                    </a:moveTo>
                    <a:cubicBezTo>
                      <a:pt x="53" y="0"/>
                      <a:pt x="47" y="1"/>
                      <a:pt x="43" y="2"/>
                    </a:cubicBezTo>
                    <a:cubicBezTo>
                      <a:pt x="1" y="15"/>
                      <a:pt x="94" y="213"/>
                      <a:pt x="111" y="256"/>
                    </a:cubicBezTo>
                    <a:cubicBezTo>
                      <a:pt x="1294" y="3381"/>
                      <a:pt x="2444" y="6521"/>
                      <a:pt x="3486" y="9696"/>
                    </a:cubicBezTo>
                    <a:cubicBezTo>
                      <a:pt x="3727" y="10435"/>
                      <a:pt x="4213" y="11391"/>
                      <a:pt x="4262" y="12166"/>
                    </a:cubicBezTo>
                    <a:cubicBezTo>
                      <a:pt x="4278" y="12426"/>
                      <a:pt x="4220" y="12669"/>
                      <a:pt x="4138" y="12906"/>
                    </a:cubicBezTo>
                    <a:lnTo>
                      <a:pt x="4508" y="12553"/>
                    </a:lnTo>
                    <a:cubicBezTo>
                      <a:pt x="4568" y="12341"/>
                      <a:pt x="4506" y="12142"/>
                      <a:pt x="4229" y="11244"/>
                    </a:cubicBezTo>
                    <a:cubicBezTo>
                      <a:pt x="3582" y="9154"/>
                      <a:pt x="2821" y="7165"/>
                      <a:pt x="2082" y="5105"/>
                    </a:cubicBezTo>
                    <a:cubicBezTo>
                      <a:pt x="1728" y="4114"/>
                      <a:pt x="1366" y="3126"/>
                      <a:pt x="1000" y="2139"/>
                    </a:cubicBezTo>
                    <a:cubicBezTo>
                      <a:pt x="872" y="1797"/>
                      <a:pt x="745" y="1454"/>
                      <a:pt x="616" y="1112"/>
                    </a:cubicBezTo>
                    <a:cubicBezTo>
                      <a:pt x="482" y="754"/>
                      <a:pt x="354" y="94"/>
                      <a:pt x="354" y="94"/>
                    </a:cubicBezTo>
                    <a:cubicBezTo>
                      <a:pt x="354" y="94"/>
                      <a:pt x="141" y="0"/>
                      <a:pt x="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6063;p68">
                <a:extLst>
                  <a:ext uri="{FF2B5EF4-FFF2-40B4-BE49-F238E27FC236}">
                    <a16:creationId xmlns:a16="http://schemas.microsoft.com/office/drawing/2014/main" id="{A6E989E2-1DFE-039A-12A5-7632BBDF3872}"/>
                  </a:ext>
                </a:extLst>
              </p:cNvPr>
              <p:cNvSpPr/>
              <p:nvPr/>
            </p:nvSpPr>
            <p:spPr>
              <a:xfrm>
                <a:off x="2647541" y="2134298"/>
                <a:ext cx="261106" cy="778099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18789" extrusionOk="0">
                    <a:moveTo>
                      <a:pt x="629" y="0"/>
                    </a:moveTo>
                    <a:cubicBezTo>
                      <a:pt x="615" y="0"/>
                      <a:pt x="600" y="4"/>
                      <a:pt x="586" y="12"/>
                    </a:cubicBezTo>
                    <a:cubicBezTo>
                      <a:pt x="529" y="43"/>
                      <a:pt x="473" y="71"/>
                      <a:pt x="417" y="101"/>
                    </a:cubicBezTo>
                    <a:cubicBezTo>
                      <a:pt x="417" y="101"/>
                      <a:pt x="586" y="506"/>
                      <a:pt x="647" y="638"/>
                    </a:cubicBezTo>
                    <a:cubicBezTo>
                      <a:pt x="983" y="1365"/>
                      <a:pt x="1250" y="2270"/>
                      <a:pt x="1430" y="2850"/>
                    </a:cubicBezTo>
                    <a:cubicBezTo>
                      <a:pt x="1898" y="4362"/>
                      <a:pt x="2808" y="5632"/>
                      <a:pt x="3277" y="7173"/>
                    </a:cubicBezTo>
                    <a:cubicBezTo>
                      <a:pt x="3963" y="9427"/>
                      <a:pt x="4283" y="11781"/>
                      <a:pt x="4714" y="14093"/>
                    </a:cubicBezTo>
                    <a:cubicBezTo>
                      <a:pt x="5360" y="15899"/>
                      <a:pt x="6123" y="18564"/>
                      <a:pt x="3034" y="18629"/>
                    </a:cubicBezTo>
                    <a:cubicBezTo>
                      <a:pt x="3022" y="18630"/>
                      <a:pt x="3010" y="18630"/>
                      <a:pt x="2997" y="18630"/>
                    </a:cubicBezTo>
                    <a:cubicBezTo>
                      <a:pt x="2567" y="18630"/>
                      <a:pt x="2019" y="18484"/>
                      <a:pt x="1562" y="18484"/>
                    </a:cubicBezTo>
                    <a:cubicBezTo>
                      <a:pt x="1480" y="18484"/>
                      <a:pt x="1401" y="18489"/>
                      <a:pt x="1326" y="18500"/>
                    </a:cubicBezTo>
                    <a:cubicBezTo>
                      <a:pt x="1250" y="18511"/>
                      <a:pt x="1180" y="18517"/>
                      <a:pt x="1116" y="18517"/>
                    </a:cubicBezTo>
                    <a:cubicBezTo>
                      <a:pt x="341" y="18517"/>
                      <a:pt x="317" y="17746"/>
                      <a:pt x="267" y="17060"/>
                    </a:cubicBezTo>
                    <a:cubicBezTo>
                      <a:pt x="245" y="16743"/>
                      <a:pt x="150" y="16384"/>
                      <a:pt x="143" y="16067"/>
                    </a:cubicBezTo>
                    <a:cubicBezTo>
                      <a:pt x="143" y="16054"/>
                      <a:pt x="157" y="15918"/>
                      <a:pt x="151" y="15907"/>
                    </a:cubicBezTo>
                    <a:cubicBezTo>
                      <a:pt x="140" y="15888"/>
                      <a:pt x="98" y="15856"/>
                      <a:pt x="73" y="15856"/>
                    </a:cubicBezTo>
                    <a:cubicBezTo>
                      <a:pt x="68" y="15856"/>
                      <a:pt x="64" y="15857"/>
                      <a:pt x="61" y="15859"/>
                    </a:cubicBezTo>
                    <a:cubicBezTo>
                      <a:pt x="0" y="15899"/>
                      <a:pt x="10" y="16223"/>
                      <a:pt x="20" y="16318"/>
                    </a:cubicBezTo>
                    <a:cubicBezTo>
                      <a:pt x="81" y="16871"/>
                      <a:pt x="63" y="17492"/>
                      <a:pt x="150" y="18026"/>
                    </a:cubicBezTo>
                    <a:cubicBezTo>
                      <a:pt x="241" y="18583"/>
                      <a:pt x="422" y="18785"/>
                      <a:pt x="931" y="18785"/>
                    </a:cubicBezTo>
                    <a:cubicBezTo>
                      <a:pt x="996" y="18785"/>
                      <a:pt x="1065" y="18782"/>
                      <a:pt x="1141" y="18776"/>
                    </a:cubicBezTo>
                    <a:cubicBezTo>
                      <a:pt x="1501" y="18746"/>
                      <a:pt x="1500" y="18654"/>
                      <a:pt x="1805" y="18654"/>
                    </a:cubicBezTo>
                    <a:cubicBezTo>
                      <a:pt x="1811" y="18654"/>
                      <a:pt x="1817" y="18654"/>
                      <a:pt x="1822" y="18654"/>
                    </a:cubicBezTo>
                    <a:cubicBezTo>
                      <a:pt x="2031" y="18656"/>
                      <a:pt x="2255" y="18739"/>
                      <a:pt x="2467" y="18761"/>
                    </a:cubicBezTo>
                    <a:cubicBezTo>
                      <a:pt x="2626" y="18779"/>
                      <a:pt x="2792" y="18788"/>
                      <a:pt x="2959" y="18788"/>
                    </a:cubicBezTo>
                    <a:cubicBezTo>
                      <a:pt x="3429" y="18788"/>
                      <a:pt x="3913" y="18711"/>
                      <a:pt x="4327" y="18506"/>
                    </a:cubicBezTo>
                    <a:cubicBezTo>
                      <a:pt x="6304" y="17525"/>
                      <a:pt x="5458" y="15665"/>
                      <a:pt x="4879" y="14048"/>
                    </a:cubicBezTo>
                    <a:cubicBezTo>
                      <a:pt x="4359" y="11258"/>
                      <a:pt x="4027" y="8343"/>
                      <a:pt x="2938" y="5701"/>
                    </a:cubicBezTo>
                    <a:cubicBezTo>
                      <a:pt x="2601" y="4881"/>
                      <a:pt x="2061" y="4167"/>
                      <a:pt x="1761" y="3345"/>
                    </a:cubicBezTo>
                    <a:cubicBezTo>
                      <a:pt x="1368" y="2269"/>
                      <a:pt x="1079" y="1148"/>
                      <a:pt x="712" y="63"/>
                    </a:cubicBezTo>
                    <a:cubicBezTo>
                      <a:pt x="699" y="25"/>
                      <a:pt x="665" y="0"/>
                      <a:pt x="6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6064;p68">
                <a:extLst>
                  <a:ext uri="{FF2B5EF4-FFF2-40B4-BE49-F238E27FC236}">
                    <a16:creationId xmlns:a16="http://schemas.microsoft.com/office/drawing/2014/main" id="{C1907DF6-AA5C-50CF-1B14-0E3EFB1014A4}"/>
                  </a:ext>
                </a:extLst>
              </p:cNvPr>
              <p:cNvSpPr/>
              <p:nvPr/>
            </p:nvSpPr>
            <p:spPr>
              <a:xfrm>
                <a:off x="1948151" y="1969886"/>
                <a:ext cx="637048" cy="941886"/>
              </a:xfrm>
              <a:custGeom>
                <a:avLst/>
                <a:gdLst/>
                <a:ahLst/>
                <a:cxnLst/>
                <a:rect l="l" t="t" r="r" b="b"/>
                <a:pathLst>
                  <a:path w="15383" h="22744" extrusionOk="0">
                    <a:moveTo>
                      <a:pt x="7393" y="0"/>
                    </a:moveTo>
                    <a:cubicBezTo>
                      <a:pt x="6871" y="0"/>
                      <a:pt x="6350" y="10"/>
                      <a:pt x="5828" y="31"/>
                    </a:cubicBezTo>
                    <a:cubicBezTo>
                      <a:pt x="5689" y="36"/>
                      <a:pt x="5550" y="37"/>
                      <a:pt x="5413" y="37"/>
                    </a:cubicBezTo>
                    <a:cubicBezTo>
                      <a:pt x="5281" y="37"/>
                      <a:pt x="5151" y="36"/>
                      <a:pt x="5023" y="36"/>
                    </a:cubicBezTo>
                    <a:cubicBezTo>
                      <a:pt x="4473" y="36"/>
                      <a:pt x="3965" y="58"/>
                      <a:pt x="3571" y="293"/>
                    </a:cubicBezTo>
                    <a:lnTo>
                      <a:pt x="3880" y="404"/>
                    </a:lnTo>
                    <a:lnTo>
                      <a:pt x="3918" y="439"/>
                    </a:lnTo>
                    <a:cubicBezTo>
                      <a:pt x="4440" y="203"/>
                      <a:pt x="5088" y="159"/>
                      <a:pt x="5709" y="159"/>
                    </a:cubicBezTo>
                    <a:cubicBezTo>
                      <a:pt x="6075" y="159"/>
                      <a:pt x="6433" y="175"/>
                      <a:pt x="6749" y="175"/>
                    </a:cubicBezTo>
                    <a:cubicBezTo>
                      <a:pt x="6789" y="175"/>
                      <a:pt x="6829" y="174"/>
                      <a:pt x="6867" y="174"/>
                    </a:cubicBezTo>
                    <a:cubicBezTo>
                      <a:pt x="7383" y="166"/>
                      <a:pt x="7920" y="148"/>
                      <a:pt x="8458" y="148"/>
                    </a:cubicBezTo>
                    <a:cubicBezTo>
                      <a:pt x="9092" y="148"/>
                      <a:pt x="9728" y="173"/>
                      <a:pt x="10332" y="272"/>
                    </a:cubicBezTo>
                    <a:cubicBezTo>
                      <a:pt x="10688" y="330"/>
                      <a:pt x="11009" y="400"/>
                      <a:pt x="11245" y="545"/>
                    </a:cubicBezTo>
                    <a:cubicBezTo>
                      <a:pt x="11647" y="790"/>
                      <a:pt x="12014" y="2230"/>
                      <a:pt x="12335" y="3134"/>
                    </a:cubicBezTo>
                    <a:cubicBezTo>
                      <a:pt x="13130" y="5370"/>
                      <a:pt x="12894" y="7865"/>
                      <a:pt x="13032" y="10221"/>
                    </a:cubicBezTo>
                    <a:cubicBezTo>
                      <a:pt x="13032" y="10224"/>
                      <a:pt x="13033" y="10226"/>
                      <a:pt x="13034" y="10230"/>
                    </a:cubicBezTo>
                    <a:cubicBezTo>
                      <a:pt x="13034" y="10234"/>
                      <a:pt x="13033" y="10238"/>
                      <a:pt x="13035" y="10244"/>
                    </a:cubicBezTo>
                    <a:cubicBezTo>
                      <a:pt x="13801" y="13268"/>
                      <a:pt x="14319" y="16362"/>
                      <a:pt x="14843" y="19436"/>
                    </a:cubicBezTo>
                    <a:cubicBezTo>
                      <a:pt x="14989" y="20290"/>
                      <a:pt x="15136" y="21736"/>
                      <a:pt x="14882" y="21809"/>
                    </a:cubicBezTo>
                    <a:cubicBezTo>
                      <a:pt x="13724" y="22144"/>
                      <a:pt x="11982" y="22290"/>
                      <a:pt x="10782" y="22402"/>
                    </a:cubicBezTo>
                    <a:cubicBezTo>
                      <a:pt x="10446" y="22434"/>
                      <a:pt x="9847" y="22507"/>
                      <a:pt x="9378" y="22516"/>
                    </a:cubicBezTo>
                    <a:cubicBezTo>
                      <a:pt x="9329" y="22518"/>
                      <a:pt x="9280" y="22521"/>
                      <a:pt x="9233" y="22521"/>
                    </a:cubicBezTo>
                    <a:cubicBezTo>
                      <a:pt x="9130" y="22521"/>
                      <a:pt x="9042" y="22505"/>
                      <a:pt x="9009" y="22412"/>
                    </a:cubicBezTo>
                    <a:cubicBezTo>
                      <a:pt x="8818" y="21875"/>
                      <a:pt x="8653" y="21085"/>
                      <a:pt x="8556" y="20592"/>
                    </a:cubicBezTo>
                    <a:cubicBezTo>
                      <a:pt x="8415" y="19874"/>
                      <a:pt x="8290" y="19153"/>
                      <a:pt x="8190" y="18428"/>
                    </a:cubicBezTo>
                    <a:cubicBezTo>
                      <a:pt x="8185" y="18392"/>
                      <a:pt x="8141" y="18366"/>
                      <a:pt x="8107" y="18366"/>
                    </a:cubicBezTo>
                    <a:lnTo>
                      <a:pt x="6721" y="18366"/>
                    </a:lnTo>
                    <a:cubicBezTo>
                      <a:pt x="6675" y="18366"/>
                      <a:pt x="6636" y="18405"/>
                      <a:pt x="6636" y="18451"/>
                    </a:cubicBezTo>
                    <a:cubicBezTo>
                      <a:pt x="6632" y="19101"/>
                      <a:pt x="6609" y="19749"/>
                      <a:pt x="6578" y="20397"/>
                    </a:cubicBezTo>
                    <a:cubicBezTo>
                      <a:pt x="6556" y="20850"/>
                      <a:pt x="6501" y="21685"/>
                      <a:pt x="6465" y="22129"/>
                    </a:cubicBezTo>
                    <a:cubicBezTo>
                      <a:pt x="6452" y="22293"/>
                      <a:pt x="6346" y="22416"/>
                      <a:pt x="6275" y="22463"/>
                    </a:cubicBezTo>
                    <a:cubicBezTo>
                      <a:pt x="6183" y="22523"/>
                      <a:pt x="6020" y="22543"/>
                      <a:pt x="5825" y="22543"/>
                    </a:cubicBezTo>
                    <a:cubicBezTo>
                      <a:pt x="5545" y="22543"/>
                      <a:pt x="5201" y="22502"/>
                      <a:pt x="4909" y="22480"/>
                    </a:cubicBezTo>
                    <a:cubicBezTo>
                      <a:pt x="3653" y="22386"/>
                      <a:pt x="2399" y="22256"/>
                      <a:pt x="1154" y="22073"/>
                    </a:cubicBezTo>
                    <a:cubicBezTo>
                      <a:pt x="635" y="21996"/>
                      <a:pt x="174" y="21986"/>
                      <a:pt x="176" y="21439"/>
                    </a:cubicBezTo>
                    <a:cubicBezTo>
                      <a:pt x="178" y="20835"/>
                      <a:pt x="225" y="19953"/>
                      <a:pt x="264" y="19349"/>
                    </a:cubicBezTo>
                    <a:cubicBezTo>
                      <a:pt x="348" y="18031"/>
                      <a:pt x="556" y="16747"/>
                      <a:pt x="801" y="15472"/>
                    </a:cubicBezTo>
                    <a:lnTo>
                      <a:pt x="573" y="15330"/>
                    </a:lnTo>
                    <a:cubicBezTo>
                      <a:pt x="225" y="17523"/>
                      <a:pt x="19" y="19726"/>
                      <a:pt x="0" y="21985"/>
                    </a:cubicBezTo>
                    <a:cubicBezTo>
                      <a:pt x="0" y="22020"/>
                      <a:pt x="27" y="22061"/>
                      <a:pt x="63" y="22068"/>
                    </a:cubicBezTo>
                    <a:cubicBezTo>
                      <a:pt x="2188" y="22443"/>
                      <a:pt x="4347" y="22648"/>
                      <a:pt x="6501" y="22743"/>
                    </a:cubicBezTo>
                    <a:cubicBezTo>
                      <a:pt x="6503" y="22744"/>
                      <a:pt x="6504" y="22744"/>
                      <a:pt x="6506" y="22744"/>
                    </a:cubicBezTo>
                    <a:cubicBezTo>
                      <a:pt x="6552" y="22744"/>
                      <a:pt x="6583" y="22701"/>
                      <a:pt x="6587" y="22658"/>
                    </a:cubicBezTo>
                    <a:cubicBezTo>
                      <a:pt x="6697" y="21464"/>
                      <a:pt x="6770" y="20268"/>
                      <a:pt x="6797" y="19070"/>
                    </a:cubicBezTo>
                    <a:cubicBezTo>
                      <a:pt x="6808" y="18593"/>
                      <a:pt x="6765" y="18527"/>
                      <a:pt x="7000" y="18527"/>
                    </a:cubicBezTo>
                    <a:cubicBezTo>
                      <a:pt x="7090" y="18527"/>
                      <a:pt x="7222" y="18537"/>
                      <a:pt x="7415" y="18537"/>
                    </a:cubicBezTo>
                    <a:cubicBezTo>
                      <a:pt x="7595" y="18537"/>
                      <a:pt x="7722" y="18529"/>
                      <a:pt x="7813" y="18529"/>
                    </a:cubicBezTo>
                    <a:cubicBezTo>
                      <a:pt x="8070" y="18529"/>
                      <a:pt x="8038" y="18594"/>
                      <a:pt x="8117" y="19092"/>
                    </a:cubicBezTo>
                    <a:cubicBezTo>
                      <a:pt x="8306" y="20290"/>
                      <a:pt x="8552" y="21476"/>
                      <a:pt x="8842" y="22654"/>
                    </a:cubicBezTo>
                    <a:cubicBezTo>
                      <a:pt x="8851" y="22687"/>
                      <a:pt x="8887" y="22716"/>
                      <a:pt x="8922" y="22716"/>
                    </a:cubicBezTo>
                    <a:cubicBezTo>
                      <a:pt x="8923" y="22716"/>
                      <a:pt x="8924" y="22716"/>
                      <a:pt x="8925" y="22716"/>
                    </a:cubicBezTo>
                    <a:cubicBezTo>
                      <a:pt x="11064" y="22583"/>
                      <a:pt x="13209" y="22360"/>
                      <a:pt x="15315" y="21963"/>
                    </a:cubicBezTo>
                    <a:cubicBezTo>
                      <a:pt x="15348" y="21956"/>
                      <a:pt x="15382" y="21915"/>
                      <a:pt x="15378" y="21880"/>
                    </a:cubicBezTo>
                    <a:cubicBezTo>
                      <a:pt x="14920" y="17988"/>
                      <a:pt x="14162" y="14002"/>
                      <a:pt x="13203" y="10209"/>
                    </a:cubicBezTo>
                    <a:cubicBezTo>
                      <a:pt x="13093" y="8303"/>
                      <a:pt x="13328" y="6167"/>
                      <a:pt x="12978" y="4305"/>
                    </a:cubicBezTo>
                    <a:cubicBezTo>
                      <a:pt x="12792" y="3314"/>
                      <a:pt x="12214" y="2072"/>
                      <a:pt x="11876" y="1104"/>
                    </a:cubicBezTo>
                    <a:cubicBezTo>
                      <a:pt x="11750" y="745"/>
                      <a:pt x="11704" y="453"/>
                      <a:pt x="11335" y="245"/>
                    </a:cubicBezTo>
                    <a:cubicBezTo>
                      <a:pt x="11017" y="67"/>
                      <a:pt x="10565" y="35"/>
                      <a:pt x="10125" y="35"/>
                    </a:cubicBezTo>
                    <a:cubicBezTo>
                      <a:pt x="9884" y="35"/>
                      <a:pt x="9647" y="45"/>
                      <a:pt x="9438" y="45"/>
                    </a:cubicBezTo>
                    <a:cubicBezTo>
                      <a:pt x="9369" y="45"/>
                      <a:pt x="9303" y="44"/>
                      <a:pt x="9240" y="41"/>
                    </a:cubicBezTo>
                    <a:cubicBezTo>
                      <a:pt x="8625" y="14"/>
                      <a:pt x="8009" y="0"/>
                      <a:pt x="73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6065;p68">
                <a:extLst>
                  <a:ext uri="{FF2B5EF4-FFF2-40B4-BE49-F238E27FC236}">
                    <a16:creationId xmlns:a16="http://schemas.microsoft.com/office/drawing/2014/main" id="{CD370221-6C9D-BE03-030A-86190CD8ECE7}"/>
                  </a:ext>
                </a:extLst>
              </p:cNvPr>
              <p:cNvSpPr/>
              <p:nvPr/>
            </p:nvSpPr>
            <p:spPr>
              <a:xfrm>
                <a:off x="1978631" y="2071847"/>
                <a:ext cx="350764" cy="211369"/>
              </a:xfrm>
              <a:custGeom>
                <a:avLst/>
                <a:gdLst/>
                <a:ahLst/>
                <a:cxnLst/>
                <a:rect l="l" t="t" r="r" b="b"/>
                <a:pathLst>
                  <a:path w="8470" h="5104" extrusionOk="0">
                    <a:moveTo>
                      <a:pt x="3675" y="0"/>
                    </a:moveTo>
                    <a:cubicBezTo>
                      <a:pt x="3646" y="0"/>
                      <a:pt x="3619" y="17"/>
                      <a:pt x="3599" y="42"/>
                    </a:cubicBezTo>
                    <a:cubicBezTo>
                      <a:pt x="2371" y="1673"/>
                      <a:pt x="1171" y="3324"/>
                      <a:pt x="0" y="4995"/>
                    </a:cubicBezTo>
                    <a:lnTo>
                      <a:pt x="125" y="5104"/>
                    </a:lnTo>
                    <a:cubicBezTo>
                      <a:pt x="681" y="4312"/>
                      <a:pt x="1242" y="3523"/>
                      <a:pt x="1813" y="2742"/>
                    </a:cubicBezTo>
                    <a:cubicBezTo>
                      <a:pt x="2248" y="2145"/>
                      <a:pt x="2687" y="1550"/>
                      <a:pt x="3128" y="957"/>
                    </a:cubicBezTo>
                    <a:cubicBezTo>
                      <a:pt x="3378" y="620"/>
                      <a:pt x="3582" y="276"/>
                      <a:pt x="3711" y="276"/>
                    </a:cubicBezTo>
                    <a:cubicBezTo>
                      <a:pt x="3713" y="276"/>
                      <a:pt x="3714" y="276"/>
                      <a:pt x="3716" y="276"/>
                    </a:cubicBezTo>
                    <a:cubicBezTo>
                      <a:pt x="3781" y="281"/>
                      <a:pt x="3968" y="375"/>
                      <a:pt x="4184" y="476"/>
                    </a:cubicBezTo>
                    <a:cubicBezTo>
                      <a:pt x="5325" y="1009"/>
                      <a:pt x="7343" y="2494"/>
                      <a:pt x="8291" y="3334"/>
                    </a:cubicBezTo>
                    <a:lnTo>
                      <a:pt x="8470" y="3222"/>
                    </a:lnTo>
                    <a:cubicBezTo>
                      <a:pt x="8285" y="3063"/>
                      <a:pt x="8039" y="2879"/>
                      <a:pt x="7697" y="2619"/>
                    </a:cubicBezTo>
                    <a:cubicBezTo>
                      <a:pt x="6432" y="1657"/>
                      <a:pt x="5101" y="792"/>
                      <a:pt x="3716" y="12"/>
                    </a:cubicBezTo>
                    <a:cubicBezTo>
                      <a:pt x="3702" y="4"/>
                      <a:pt x="3688" y="0"/>
                      <a:pt x="36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6066;p68">
                <a:extLst>
                  <a:ext uri="{FF2B5EF4-FFF2-40B4-BE49-F238E27FC236}">
                    <a16:creationId xmlns:a16="http://schemas.microsoft.com/office/drawing/2014/main" id="{70005CBF-652B-618C-785A-D903CF695B0E}"/>
                  </a:ext>
                </a:extLst>
              </p:cNvPr>
              <p:cNvSpPr/>
              <p:nvPr/>
            </p:nvSpPr>
            <p:spPr>
              <a:xfrm>
                <a:off x="2269312" y="2363937"/>
                <a:ext cx="63195" cy="87380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2110" extrusionOk="0">
                    <a:moveTo>
                      <a:pt x="1299" y="0"/>
                    </a:moveTo>
                    <a:cubicBezTo>
                      <a:pt x="1106" y="341"/>
                      <a:pt x="874" y="695"/>
                      <a:pt x="608" y="1094"/>
                    </a:cubicBezTo>
                    <a:cubicBezTo>
                      <a:pt x="410" y="1390"/>
                      <a:pt x="202" y="1682"/>
                      <a:pt x="0" y="1976"/>
                    </a:cubicBezTo>
                    <a:cubicBezTo>
                      <a:pt x="42" y="2015"/>
                      <a:pt x="88" y="2061"/>
                      <a:pt x="126" y="2110"/>
                    </a:cubicBezTo>
                    <a:cubicBezTo>
                      <a:pt x="338" y="1801"/>
                      <a:pt x="549" y="1491"/>
                      <a:pt x="756" y="1180"/>
                    </a:cubicBezTo>
                    <a:cubicBezTo>
                      <a:pt x="965" y="867"/>
                      <a:pt x="1251" y="481"/>
                      <a:pt x="15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6067;p68">
                <a:extLst>
                  <a:ext uri="{FF2B5EF4-FFF2-40B4-BE49-F238E27FC236}">
                    <a16:creationId xmlns:a16="http://schemas.microsoft.com/office/drawing/2014/main" id="{24BE5157-D647-C1DA-86A2-8DF48A1DA9EF}"/>
                  </a:ext>
                </a:extLst>
              </p:cNvPr>
              <p:cNvSpPr/>
              <p:nvPr/>
            </p:nvSpPr>
            <p:spPr>
              <a:xfrm>
                <a:off x="1831945" y="2425353"/>
                <a:ext cx="196337" cy="212943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5142" extrusionOk="0">
                    <a:moveTo>
                      <a:pt x="1129" y="1"/>
                    </a:moveTo>
                    <a:cubicBezTo>
                      <a:pt x="758" y="559"/>
                      <a:pt x="385" y="1115"/>
                      <a:pt x="20" y="1676"/>
                    </a:cubicBezTo>
                    <a:cubicBezTo>
                      <a:pt x="1" y="1706"/>
                      <a:pt x="6" y="1757"/>
                      <a:pt x="33" y="1780"/>
                    </a:cubicBezTo>
                    <a:cubicBezTo>
                      <a:pt x="641" y="2301"/>
                      <a:pt x="1267" y="2849"/>
                      <a:pt x="1907" y="3328"/>
                    </a:cubicBezTo>
                    <a:cubicBezTo>
                      <a:pt x="2604" y="3851"/>
                      <a:pt x="4660" y="5142"/>
                      <a:pt x="4660" y="5142"/>
                    </a:cubicBezTo>
                    <a:lnTo>
                      <a:pt x="4740" y="5006"/>
                    </a:lnTo>
                    <a:cubicBezTo>
                      <a:pt x="4601" y="4933"/>
                      <a:pt x="2773" y="3714"/>
                      <a:pt x="2191" y="3286"/>
                    </a:cubicBezTo>
                    <a:cubicBezTo>
                      <a:pt x="1901" y="3071"/>
                      <a:pt x="250" y="1780"/>
                      <a:pt x="250" y="1655"/>
                    </a:cubicBezTo>
                    <a:cubicBezTo>
                      <a:pt x="250" y="1450"/>
                      <a:pt x="977" y="530"/>
                      <a:pt x="1135" y="290"/>
                    </a:cubicBezTo>
                    <a:cubicBezTo>
                      <a:pt x="1178" y="227"/>
                      <a:pt x="1221" y="164"/>
                      <a:pt x="1262" y="100"/>
                    </a:cubicBez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6068;p68">
                <a:extLst>
                  <a:ext uri="{FF2B5EF4-FFF2-40B4-BE49-F238E27FC236}">
                    <a16:creationId xmlns:a16="http://schemas.microsoft.com/office/drawing/2014/main" id="{0D9116A3-C431-DA84-EB51-17D0E3A7B554}"/>
                  </a:ext>
                </a:extLst>
              </p:cNvPr>
              <p:cNvSpPr/>
              <p:nvPr/>
            </p:nvSpPr>
            <p:spPr>
              <a:xfrm>
                <a:off x="2018181" y="2607241"/>
                <a:ext cx="135543" cy="70277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1697" extrusionOk="0">
                    <a:moveTo>
                      <a:pt x="1300" y="1"/>
                    </a:moveTo>
                    <a:cubicBezTo>
                      <a:pt x="881" y="169"/>
                      <a:pt x="468" y="352"/>
                      <a:pt x="61" y="539"/>
                    </a:cubicBezTo>
                    <a:cubicBezTo>
                      <a:pt x="0" y="568"/>
                      <a:pt x="11" y="657"/>
                      <a:pt x="61" y="688"/>
                    </a:cubicBezTo>
                    <a:cubicBezTo>
                      <a:pt x="557" y="990"/>
                      <a:pt x="1053" y="1317"/>
                      <a:pt x="1575" y="1573"/>
                    </a:cubicBezTo>
                    <a:cubicBezTo>
                      <a:pt x="1707" y="1638"/>
                      <a:pt x="1794" y="1697"/>
                      <a:pt x="1895" y="1697"/>
                    </a:cubicBezTo>
                    <a:cubicBezTo>
                      <a:pt x="1942" y="1697"/>
                      <a:pt x="1993" y="1684"/>
                      <a:pt x="2053" y="1652"/>
                    </a:cubicBezTo>
                    <a:cubicBezTo>
                      <a:pt x="2060" y="1650"/>
                      <a:pt x="2067" y="1647"/>
                      <a:pt x="2074" y="1642"/>
                    </a:cubicBezTo>
                    <a:cubicBezTo>
                      <a:pt x="2074" y="1642"/>
                      <a:pt x="2074" y="1641"/>
                      <a:pt x="2074" y="1641"/>
                    </a:cubicBezTo>
                    <a:cubicBezTo>
                      <a:pt x="2075" y="1641"/>
                      <a:pt x="2076" y="1641"/>
                      <a:pt x="2076" y="1641"/>
                    </a:cubicBezTo>
                    <a:cubicBezTo>
                      <a:pt x="2081" y="1636"/>
                      <a:pt x="2087" y="1634"/>
                      <a:pt x="2092" y="1628"/>
                    </a:cubicBezTo>
                    <a:cubicBezTo>
                      <a:pt x="2094" y="1626"/>
                      <a:pt x="2096" y="1623"/>
                      <a:pt x="2099" y="1620"/>
                    </a:cubicBezTo>
                    <a:cubicBezTo>
                      <a:pt x="2100" y="1619"/>
                      <a:pt x="2102" y="1617"/>
                      <a:pt x="2103" y="1615"/>
                    </a:cubicBezTo>
                    <a:cubicBezTo>
                      <a:pt x="2505" y="1154"/>
                      <a:pt x="2891" y="680"/>
                      <a:pt x="3273" y="202"/>
                    </a:cubicBezTo>
                    <a:lnTo>
                      <a:pt x="3273" y="202"/>
                    </a:lnTo>
                    <a:cubicBezTo>
                      <a:pt x="3172" y="244"/>
                      <a:pt x="3072" y="279"/>
                      <a:pt x="2975" y="305"/>
                    </a:cubicBezTo>
                    <a:cubicBezTo>
                      <a:pt x="2973" y="309"/>
                      <a:pt x="2969" y="313"/>
                      <a:pt x="2966" y="317"/>
                    </a:cubicBezTo>
                    <a:cubicBezTo>
                      <a:pt x="2644" y="715"/>
                      <a:pt x="2318" y="1110"/>
                      <a:pt x="1981" y="1496"/>
                    </a:cubicBezTo>
                    <a:cubicBezTo>
                      <a:pt x="1969" y="1501"/>
                      <a:pt x="1953" y="1503"/>
                      <a:pt x="1934" y="1503"/>
                    </a:cubicBezTo>
                    <a:cubicBezTo>
                      <a:pt x="1603" y="1503"/>
                      <a:pt x="294" y="720"/>
                      <a:pt x="302" y="616"/>
                    </a:cubicBezTo>
                    <a:cubicBezTo>
                      <a:pt x="310" y="511"/>
                      <a:pt x="1225" y="216"/>
                      <a:pt x="1314" y="181"/>
                    </a:cubicBezTo>
                    <a:cubicBezTo>
                      <a:pt x="1370" y="158"/>
                      <a:pt x="1429" y="137"/>
                      <a:pt x="1486" y="114"/>
                    </a:cubicBezTo>
                    <a:cubicBezTo>
                      <a:pt x="1411" y="74"/>
                      <a:pt x="1348" y="35"/>
                      <a:pt x="13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6069;p68">
                <a:extLst>
                  <a:ext uri="{FF2B5EF4-FFF2-40B4-BE49-F238E27FC236}">
                    <a16:creationId xmlns:a16="http://schemas.microsoft.com/office/drawing/2014/main" id="{306B0715-E764-BDCE-AE19-D7E132A58E6D}"/>
                  </a:ext>
                </a:extLst>
              </p:cNvPr>
              <p:cNvSpPr/>
              <p:nvPr/>
            </p:nvSpPr>
            <p:spPr>
              <a:xfrm>
                <a:off x="2152660" y="2084643"/>
                <a:ext cx="145068" cy="92350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2230" extrusionOk="0">
                    <a:moveTo>
                      <a:pt x="1" y="1"/>
                    </a:moveTo>
                    <a:lnTo>
                      <a:pt x="968" y="582"/>
                    </a:lnTo>
                    <a:cubicBezTo>
                      <a:pt x="1016" y="606"/>
                      <a:pt x="1059" y="628"/>
                      <a:pt x="1099" y="646"/>
                    </a:cubicBezTo>
                    <a:cubicBezTo>
                      <a:pt x="1586" y="863"/>
                      <a:pt x="2068" y="1092"/>
                      <a:pt x="2544" y="1333"/>
                    </a:cubicBezTo>
                    <a:cubicBezTo>
                      <a:pt x="2834" y="1480"/>
                      <a:pt x="3295" y="1606"/>
                      <a:pt x="3268" y="1964"/>
                    </a:cubicBezTo>
                    <a:cubicBezTo>
                      <a:pt x="3265" y="2010"/>
                      <a:pt x="3249" y="2064"/>
                      <a:pt x="3226" y="2119"/>
                    </a:cubicBezTo>
                    <a:lnTo>
                      <a:pt x="3373" y="2230"/>
                    </a:lnTo>
                    <a:cubicBezTo>
                      <a:pt x="3446" y="2084"/>
                      <a:pt x="3502" y="1938"/>
                      <a:pt x="3489" y="1818"/>
                    </a:cubicBezTo>
                    <a:cubicBezTo>
                      <a:pt x="3450" y="1466"/>
                      <a:pt x="2906" y="1325"/>
                      <a:pt x="2630" y="1185"/>
                    </a:cubicBezTo>
                    <a:cubicBezTo>
                      <a:pt x="1939" y="836"/>
                      <a:pt x="1236" y="511"/>
                      <a:pt x="523" y="212"/>
                    </a:cubicBezTo>
                    <a:cubicBezTo>
                      <a:pt x="341" y="136"/>
                      <a:pt x="169" y="32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6070;p68">
                <a:extLst>
                  <a:ext uri="{FF2B5EF4-FFF2-40B4-BE49-F238E27FC236}">
                    <a16:creationId xmlns:a16="http://schemas.microsoft.com/office/drawing/2014/main" id="{DE9D562B-98B0-1CFF-F3DF-2DACE1951DE8}"/>
                  </a:ext>
                </a:extLst>
              </p:cNvPr>
              <p:cNvSpPr/>
              <p:nvPr/>
            </p:nvSpPr>
            <p:spPr>
              <a:xfrm>
                <a:off x="2319340" y="2078556"/>
                <a:ext cx="81665" cy="157657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3807" extrusionOk="0">
                    <a:moveTo>
                      <a:pt x="93" y="0"/>
                    </a:moveTo>
                    <a:cubicBezTo>
                      <a:pt x="47" y="0"/>
                      <a:pt x="0" y="33"/>
                      <a:pt x="5" y="84"/>
                    </a:cubicBezTo>
                    <a:cubicBezTo>
                      <a:pt x="107" y="1220"/>
                      <a:pt x="258" y="2368"/>
                      <a:pt x="594" y="3461"/>
                    </a:cubicBezTo>
                    <a:lnTo>
                      <a:pt x="844" y="3669"/>
                    </a:lnTo>
                    <a:cubicBezTo>
                      <a:pt x="628" y="3023"/>
                      <a:pt x="479" y="2359"/>
                      <a:pt x="371" y="1687"/>
                    </a:cubicBezTo>
                    <a:cubicBezTo>
                      <a:pt x="323" y="1390"/>
                      <a:pt x="120" y="752"/>
                      <a:pt x="209" y="435"/>
                    </a:cubicBezTo>
                    <a:cubicBezTo>
                      <a:pt x="241" y="319"/>
                      <a:pt x="220" y="278"/>
                      <a:pt x="231" y="278"/>
                    </a:cubicBezTo>
                    <a:cubicBezTo>
                      <a:pt x="241" y="278"/>
                      <a:pt x="278" y="313"/>
                      <a:pt x="408" y="355"/>
                    </a:cubicBezTo>
                    <a:cubicBezTo>
                      <a:pt x="583" y="413"/>
                      <a:pt x="784" y="566"/>
                      <a:pt x="941" y="656"/>
                    </a:cubicBezTo>
                    <a:cubicBezTo>
                      <a:pt x="1326" y="877"/>
                      <a:pt x="1710" y="1085"/>
                      <a:pt x="1723" y="1255"/>
                    </a:cubicBezTo>
                    <a:cubicBezTo>
                      <a:pt x="1729" y="1352"/>
                      <a:pt x="1697" y="1543"/>
                      <a:pt x="1632" y="1726"/>
                    </a:cubicBezTo>
                    <a:cubicBezTo>
                      <a:pt x="1394" y="2388"/>
                      <a:pt x="1137" y="3041"/>
                      <a:pt x="872" y="3692"/>
                    </a:cubicBezTo>
                    <a:lnTo>
                      <a:pt x="1010" y="3807"/>
                    </a:lnTo>
                    <a:cubicBezTo>
                      <a:pt x="1232" y="3263"/>
                      <a:pt x="1449" y="2717"/>
                      <a:pt x="1653" y="2166"/>
                    </a:cubicBezTo>
                    <a:cubicBezTo>
                      <a:pt x="1742" y="1926"/>
                      <a:pt x="1971" y="1536"/>
                      <a:pt x="1966" y="1275"/>
                    </a:cubicBezTo>
                    <a:cubicBezTo>
                      <a:pt x="1961" y="1041"/>
                      <a:pt x="1848" y="1006"/>
                      <a:pt x="1658" y="878"/>
                    </a:cubicBezTo>
                    <a:cubicBezTo>
                      <a:pt x="1175" y="554"/>
                      <a:pt x="642" y="288"/>
                      <a:pt x="134" y="10"/>
                    </a:cubicBezTo>
                    <a:cubicBezTo>
                      <a:pt x="121" y="3"/>
                      <a:pt x="107" y="0"/>
                      <a:pt x="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6071;p68">
                <a:extLst>
                  <a:ext uri="{FF2B5EF4-FFF2-40B4-BE49-F238E27FC236}">
                    <a16:creationId xmlns:a16="http://schemas.microsoft.com/office/drawing/2014/main" id="{4A1C1CEE-3997-7F9B-CE3F-8B8E4841A462}"/>
                  </a:ext>
                </a:extLst>
              </p:cNvPr>
              <p:cNvSpPr/>
              <p:nvPr/>
            </p:nvSpPr>
            <p:spPr>
              <a:xfrm>
                <a:off x="1957262" y="2120508"/>
                <a:ext cx="110033" cy="148505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3586" extrusionOk="0">
                    <a:moveTo>
                      <a:pt x="2536" y="1"/>
                    </a:moveTo>
                    <a:cubicBezTo>
                      <a:pt x="2509" y="1"/>
                      <a:pt x="2483" y="12"/>
                      <a:pt x="2464" y="39"/>
                    </a:cubicBezTo>
                    <a:cubicBezTo>
                      <a:pt x="1655" y="1177"/>
                      <a:pt x="851" y="2320"/>
                      <a:pt x="46" y="3461"/>
                    </a:cubicBezTo>
                    <a:cubicBezTo>
                      <a:pt x="1" y="3524"/>
                      <a:pt x="60" y="3585"/>
                      <a:pt x="122" y="3585"/>
                    </a:cubicBezTo>
                    <a:cubicBezTo>
                      <a:pt x="148" y="3585"/>
                      <a:pt x="175" y="3574"/>
                      <a:pt x="194" y="3547"/>
                    </a:cubicBezTo>
                    <a:cubicBezTo>
                      <a:pt x="998" y="2406"/>
                      <a:pt x="1802" y="1263"/>
                      <a:pt x="2612" y="125"/>
                    </a:cubicBezTo>
                    <a:cubicBezTo>
                      <a:pt x="2657" y="62"/>
                      <a:pt x="2597" y="1"/>
                      <a:pt x="253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6072;p68">
                <a:extLst>
                  <a:ext uri="{FF2B5EF4-FFF2-40B4-BE49-F238E27FC236}">
                    <a16:creationId xmlns:a16="http://schemas.microsoft.com/office/drawing/2014/main" id="{296213F5-A5C9-7D95-F704-B7F53E1864BF}"/>
                  </a:ext>
                </a:extLst>
              </p:cNvPr>
              <p:cNvSpPr/>
              <p:nvPr/>
            </p:nvSpPr>
            <p:spPr>
              <a:xfrm>
                <a:off x="2021867" y="1999414"/>
                <a:ext cx="56611" cy="105850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2556" extrusionOk="0">
                    <a:moveTo>
                      <a:pt x="1251" y="0"/>
                    </a:moveTo>
                    <a:cubicBezTo>
                      <a:pt x="1225" y="0"/>
                      <a:pt x="1200" y="13"/>
                      <a:pt x="1184" y="43"/>
                    </a:cubicBezTo>
                    <a:cubicBezTo>
                      <a:pt x="763" y="854"/>
                      <a:pt x="364" y="1679"/>
                      <a:pt x="11" y="2522"/>
                    </a:cubicBezTo>
                    <a:cubicBezTo>
                      <a:pt x="1" y="2546"/>
                      <a:pt x="7" y="2556"/>
                      <a:pt x="23" y="2556"/>
                    </a:cubicBezTo>
                    <a:cubicBezTo>
                      <a:pt x="74" y="2556"/>
                      <a:pt x="222" y="2458"/>
                      <a:pt x="238" y="2420"/>
                    </a:cubicBezTo>
                    <a:cubicBezTo>
                      <a:pt x="570" y="1642"/>
                      <a:pt x="943" y="880"/>
                      <a:pt x="1332" y="130"/>
                    </a:cubicBezTo>
                    <a:cubicBezTo>
                      <a:pt x="1367" y="63"/>
                      <a:pt x="1307" y="0"/>
                      <a:pt x="12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6073;p68">
                <a:extLst>
                  <a:ext uri="{FF2B5EF4-FFF2-40B4-BE49-F238E27FC236}">
                    <a16:creationId xmlns:a16="http://schemas.microsoft.com/office/drawing/2014/main" id="{F6D0CDBD-8B94-B194-B5E7-9F5F3F8E4E0C}"/>
                  </a:ext>
                </a:extLst>
              </p:cNvPr>
              <p:cNvSpPr/>
              <p:nvPr/>
            </p:nvSpPr>
            <p:spPr>
              <a:xfrm>
                <a:off x="2432564" y="3340758"/>
                <a:ext cx="18014" cy="890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15" extrusionOk="0">
                    <a:moveTo>
                      <a:pt x="80" y="0"/>
                    </a:moveTo>
                    <a:cubicBezTo>
                      <a:pt x="49" y="0"/>
                      <a:pt x="21" y="21"/>
                      <a:pt x="12" y="53"/>
                    </a:cubicBezTo>
                    <a:cubicBezTo>
                      <a:pt x="0" y="90"/>
                      <a:pt x="23" y="130"/>
                      <a:pt x="61" y="140"/>
                    </a:cubicBezTo>
                    <a:cubicBezTo>
                      <a:pt x="61" y="140"/>
                      <a:pt x="164" y="169"/>
                      <a:pt x="338" y="213"/>
                    </a:cubicBezTo>
                    <a:cubicBezTo>
                      <a:pt x="344" y="214"/>
                      <a:pt x="350" y="214"/>
                      <a:pt x="355" y="214"/>
                    </a:cubicBezTo>
                    <a:cubicBezTo>
                      <a:pt x="387" y="214"/>
                      <a:pt x="417" y="193"/>
                      <a:pt x="425" y="160"/>
                    </a:cubicBezTo>
                    <a:cubicBezTo>
                      <a:pt x="434" y="123"/>
                      <a:pt x="411" y="83"/>
                      <a:pt x="372" y="74"/>
                    </a:cubicBezTo>
                    <a:cubicBezTo>
                      <a:pt x="201" y="31"/>
                      <a:pt x="100" y="3"/>
                      <a:pt x="99" y="3"/>
                    </a:cubicBezTo>
                    <a:cubicBezTo>
                      <a:pt x="93" y="1"/>
                      <a:pt x="86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6074;p68">
                <a:extLst>
                  <a:ext uri="{FF2B5EF4-FFF2-40B4-BE49-F238E27FC236}">
                    <a16:creationId xmlns:a16="http://schemas.microsoft.com/office/drawing/2014/main" id="{D69C2EB0-F33E-5B2D-D2B1-376090058AA3}"/>
                  </a:ext>
                </a:extLst>
              </p:cNvPr>
              <p:cNvSpPr/>
              <p:nvPr/>
            </p:nvSpPr>
            <p:spPr>
              <a:xfrm>
                <a:off x="2453395" y="3345977"/>
                <a:ext cx="54002" cy="15571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376" extrusionOk="0">
                    <a:moveTo>
                      <a:pt x="78" y="1"/>
                    </a:moveTo>
                    <a:cubicBezTo>
                      <a:pt x="46" y="1"/>
                      <a:pt x="17" y="23"/>
                      <a:pt x="9" y="56"/>
                    </a:cubicBezTo>
                    <a:cubicBezTo>
                      <a:pt x="0" y="94"/>
                      <a:pt x="24" y="133"/>
                      <a:pt x="62" y="142"/>
                    </a:cubicBezTo>
                    <a:cubicBezTo>
                      <a:pt x="197" y="174"/>
                      <a:pt x="352" y="209"/>
                      <a:pt x="522" y="245"/>
                    </a:cubicBezTo>
                    <a:cubicBezTo>
                      <a:pt x="527" y="245"/>
                      <a:pt x="532" y="245"/>
                      <a:pt x="536" y="245"/>
                    </a:cubicBezTo>
                    <a:cubicBezTo>
                      <a:pt x="570" y="245"/>
                      <a:pt x="599" y="223"/>
                      <a:pt x="606" y="189"/>
                    </a:cubicBezTo>
                    <a:cubicBezTo>
                      <a:pt x="614" y="150"/>
                      <a:pt x="590" y="113"/>
                      <a:pt x="551" y="104"/>
                    </a:cubicBezTo>
                    <a:cubicBezTo>
                      <a:pt x="383" y="69"/>
                      <a:pt x="228" y="34"/>
                      <a:pt x="96" y="3"/>
                    </a:cubicBezTo>
                    <a:cubicBezTo>
                      <a:pt x="90" y="1"/>
                      <a:pt x="84" y="1"/>
                      <a:pt x="78" y="1"/>
                    </a:cubicBezTo>
                    <a:close/>
                    <a:moveTo>
                      <a:pt x="765" y="149"/>
                    </a:moveTo>
                    <a:cubicBezTo>
                      <a:pt x="732" y="149"/>
                      <a:pt x="702" y="174"/>
                      <a:pt x="696" y="207"/>
                    </a:cubicBezTo>
                    <a:cubicBezTo>
                      <a:pt x="688" y="245"/>
                      <a:pt x="714" y="283"/>
                      <a:pt x="752" y="291"/>
                    </a:cubicBezTo>
                    <a:cubicBezTo>
                      <a:pt x="901" y="320"/>
                      <a:pt x="1056" y="348"/>
                      <a:pt x="1216" y="375"/>
                    </a:cubicBezTo>
                    <a:cubicBezTo>
                      <a:pt x="1219" y="376"/>
                      <a:pt x="1224" y="376"/>
                      <a:pt x="1227" y="376"/>
                    </a:cubicBezTo>
                    <a:cubicBezTo>
                      <a:pt x="1262" y="376"/>
                      <a:pt x="1292" y="351"/>
                      <a:pt x="1298" y="316"/>
                    </a:cubicBezTo>
                    <a:cubicBezTo>
                      <a:pt x="1304" y="277"/>
                      <a:pt x="1278" y="240"/>
                      <a:pt x="1238" y="234"/>
                    </a:cubicBezTo>
                    <a:cubicBezTo>
                      <a:pt x="1080" y="208"/>
                      <a:pt x="927" y="180"/>
                      <a:pt x="780" y="151"/>
                    </a:cubicBezTo>
                    <a:cubicBezTo>
                      <a:pt x="775" y="150"/>
                      <a:pt x="770" y="149"/>
                      <a:pt x="765" y="14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6075;p68">
                <a:extLst>
                  <a:ext uri="{FF2B5EF4-FFF2-40B4-BE49-F238E27FC236}">
                    <a16:creationId xmlns:a16="http://schemas.microsoft.com/office/drawing/2014/main" id="{E9B7CC78-275D-5D6C-DDB8-A423CB0B02EB}"/>
                  </a:ext>
                </a:extLst>
              </p:cNvPr>
              <p:cNvSpPr/>
              <p:nvPr/>
            </p:nvSpPr>
            <p:spPr>
              <a:xfrm>
                <a:off x="2510752" y="3357158"/>
                <a:ext cx="18056" cy="7496"/>
              </a:xfrm>
              <a:custGeom>
                <a:avLst/>
                <a:gdLst/>
                <a:ahLst/>
                <a:cxnLst/>
                <a:rect l="l" t="t" r="r" b="b"/>
                <a:pathLst>
                  <a:path w="436" h="181" extrusionOk="0">
                    <a:moveTo>
                      <a:pt x="77" y="0"/>
                    </a:moveTo>
                    <a:cubicBezTo>
                      <a:pt x="41" y="0"/>
                      <a:pt x="11" y="25"/>
                      <a:pt x="5" y="61"/>
                    </a:cubicBezTo>
                    <a:cubicBezTo>
                      <a:pt x="0" y="99"/>
                      <a:pt x="27" y="136"/>
                      <a:pt x="66" y="141"/>
                    </a:cubicBezTo>
                    <a:cubicBezTo>
                      <a:pt x="161" y="155"/>
                      <a:pt x="256" y="168"/>
                      <a:pt x="351" y="180"/>
                    </a:cubicBezTo>
                    <a:cubicBezTo>
                      <a:pt x="355" y="181"/>
                      <a:pt x="357" y="181"/>
                      <a:pt x="360" y="181"/>
                    </a:cubicBezTo>
                    <a:cubicBezTo>
                      <a:pt x="396" y="181"/>
                      <a:pt x="426" y="154"/>
                      <a:pt x="431" y="118"/>
                    </a:cubicBezTo>
                    <a:cubicBezTo>
                      <a:pt x="436" y="78"/>
                      <a:pt x="408" y="44"/>
                      <a:pt x="369" y="38"/>
                    </a:cubicBezTo>
                    <a:cubicBezTo>
                      <a:pt x="274" y="27"/>
                      <a:pt x="180" y="14"/>
                      <a:pt x="87" y="1"/>
                    </a:cubicBezTo>
                    <a:cubicBezTo>
                      <a:pt x="83" y="0"/>
                      <a:pt x="8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6076;p68">
                <a:extLst>
                  <a:ext uri="{FF2B5EF4-FFF2-40B4-BE49-F238E27FC236}">
                    <a16:creationId xmlns:a16="http://schemas.microsoft.com/office/drawing/2014/main" id="{F494CC80-4894-3567-B992-1F2933A4184B}"/>
                  </a:ext>
                </a:extLst>
              </p:cNvPr>
              <p:cNvSpPr/>
              <p:nvPr/>
            </p:nvSpPr>
            <p:spPr>
              <a:xfrm>
                <a:off x="2474599" y="3358111"/>
                <a:ext cx="156332" cy="482166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11643" extrusionOk="0">
                    <a:moveTo>
                      <a:pt x="1524" y="0"/>
                    </a:moveTo>
                    <a:cubicBezTo>
                      <a:pt x="1481" y="0"/>
                      <a:pt x="1436" y="28"/>
                      <a:pt x="1432" y="83"/>
                    </a:cubicBezTo>
                    <a:cubicBezTo>
                      <a:pt x="1176" y="3632"/>
                      <a:pt x="1" y="9264"/>
                      <a:pt x="3611" y="11628"/>
                    </a:cubicBezTo>
                    <a:cubicBezTo>
                      <a:pt x="3627" y="11638"/>
                      <a:pt x="3642" y="11642"/>
                      <a:pt x="3656" y="11642"/>
                    </a:cubicBezTo>
                    <a:cubicBezTo>
                      <a:pt x="3727" y="11642"/>
                      <a:pt x="3774" y="11531"/>
                      <a:pt x="3698" y="11480"/>
                    </a:cubicBezTo>
                    <a:cubicBezTo>
                      <a:pt x="187" y="9181"/>
                      <a:pt x="1353" y="3564"/>
                      <a:pt x="1603" y="83"/>
                    </a:cubicBezTo>
                    <a:cubicBezTo>
                      <a:pt x="1607" y="28"/>
                      <a:pt x="1566" y="0"/>
                      <a:pt x="15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6077;p68">
                <a:extLst>
                  <a:ext uri="{FF2B5EF4-FFF2-40B4-BE49-F238E27FC236}">
                    <a16:creationId xmlns:a16="http://schemas.microsoft.com/office/drawing/2014/main" id="{1F7461E5-1453-0072-C8CA-E9B6D1944AE7}"/>
                  </a:ext>
                </a:extLst>
              </p:cNvPr>
              <p:cNvSpPr/>
              <p:nvPr/>
            </p:nvSpPr>
            <p:spPr>
              <a:xfrm>
                <a:off x="2576393" y="3475394"/>
                <a:ext cx="577994" cy="269513"/>
              </a:xfrm>
              <a:custGeom>
                <a:avLst/>
                <a:gdLst/>
                <a:ahLst/>
                <a:cxnLst/>
                <a:rect l="l" t="t" r="r" b="b"/>
                <a:pathLst>
                  <a:path w="13957" h="6508" extrusionOk="0">
                    <a:moveTo>
                      <a:pt x="13017" y="1"/>
                    </a:moveTo>
                    <a:cubicBezTo>
                      <a:pt x="13105" y="837"/>
                      <a:pt x="13226" y="1717"/>
                      <a:pt x="13189" y="2559"/>
                    </a:cubicBezTo>
                    <a:cubicBezTo>
                      <a:pt x="13159" y="3247"/>
                      <a:pt x="12879" y="4022"/>
                      <a:pt x="12341" y="4520"/>
                    </a:cubicBezTo>
                    <a:cubicBezTo>
                      <a:pt x="12029" y="4809"/>
                      <a:pt x="10948" y="5111"/>
                      <a:pt x="10476" y="5271"/>
                    </a:cubicBezTo>
                    <a:cubicBezTo>
                      <a:pt x="8809" y="5832"/>
                      <a:pt x="7057" y="6166"/>
                      <a:pt x="5302" y="6282"/>
                    </a:cubicBezTo>
                    <a:cubicBezTo>
                      <a:pt x="4905" y="6309"/>
                      <a:pt x="4503" y="6335"/>
                      <a:pt x="4103" y="6335"/>
                    </a:cubicBezTo>
                    <a:cubicBezTo>
                      <a:pt x="3417" y="6335"/>
                      <a:pt x="2737" y="6257"/>
                      <a:pt x="2102" y="5966"/>
                    </a:cubicBezTo>
                    <a:cubicBezTo>
                      <a:pt x="1339" y="5617"/>
                      <a:pt x="631" y="5279"/>
                      <a:pt x="465" y="4371"/>
                    </a:cubicBezTo>
                    <a:cubicBezTo>
                      <a:pt x="319" y="3570"/>
                      <a:pt x="471" y="2590"/>
                      <a:pt x="499" y="1777"/>
                    </a:cubicBezTo>
                    <a:lnTo>
                      <a:pt x="328" y="1777"/>
                    </a:lnTo>
                    <a:cubicBezTo>
                      <a:pt x="299" y="2633"/>
                      <a:pt x="1" y="4102"/>
                      <a:pt x="306" y="4896"/>
                    </a:cubicBezTo>
                    <a:cubicBezTo>
                      <a:pt x="537" y="5494"/>
                      <a:pt x="1313" y="5764"/>
                      <a:pt x="1844" y="6028"/>
                    </a:cubicBezTo>
                    <a:cubicBezTo>
                      <a:pt x="2595" y="6401"/>
                      <a:pt x="3383" y="6508"/>
                      <a:pt x="4189" y="6508"/>
                    </a:cubicBezTo>
                    <a:cubicBezTo>
                      <a:pt x="4678" y="6508"/>
                      <a:pt x="5174" y="6468"/>
                      <a:pt x="5672" y="6425"/>
                    </a:cubicBezTo>
                    <a:cubicBezTo>
                      <a:pt x="7812" y="6242"/>
                      <a:pt x="9999" y="5776"/>
                      <a:pt x="11958" y="4882"/>
                    </a:cubicBezTo>
                    <a:cubicBezTo>
                      <a:pt x="13956" y="3971"/>
                      <a:pt x="13384" y="1865"/>
                      <a:pt x="131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6078;p68">
                <a:extLst>
                  <a:ext uri="{FF2B5EF4-FFF2-40B4-BE49-F238E27FC236}">
                    <a16:creationId xmlns:a16="http://schemas.microsoft.com/office/drawing/2014/main" id="{9DD21A6C-A967-BFCF-8F56-705CE794C0C7}"/>
                  </a:ext>
                </a:extLst>
              </p:cNvPr>
              <p:cNvSpPr/>
              <p:nvPr/>
            </p:nvSpPr>
            <p:spPr>
              <a:xfrm>
                <a:off x="2683281" y="3562404"/>
                <a:ext cx="23439" cy="174347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210" extrusionOk="0">
                    <a:moveTo>
                      <a:pt x="158" y="1"/>
                    </a:moveTo>
                    <a:cubicBezTo>
                      <a:pt x="124" y="699"/>
                      <a:pt x="186" y="1360"/>
                      <a:pt x="243" y="2055"/>
                    </a:cubicBezTo>
                    <a:cubicBezTo>
                      <a:pt x="271" y="2378"/>
                      <a:pt x="521" y="3957"/>
                      <a:pt x="88" y="4111"/>
                    </a:cubicBezTo>
                    <a:cubicBezTo>
                      <a:pt x="1" y="4143"/>
                      <a:pt x="159" y="4210"/>
                      <a:pt x="230" y="4210"/>
                    </a:cubicBezTo>
                    <a:cubicBezTo>
                      <a:pt x="243" y="4210"/>
                      <a:pt x="253" y="4208"/>
                      <a:pt x="258" y="4203"/>
                    </a:cubicBezTo>
                    <a:cubicBezTo>
                      <a:pt x="566" y="3935"/>
                      <a:pt x="477" y="3196"/>
                      <a:pt x="467" y="2883"/>
                    </a:cubicBezTo>
                    <a:cubicBezTo>
                      <a:pt x="436" y="1915"/>
                      <a:pt x="282" y="972"/>
                      <a:pt x="32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6079;p68">
                <a:extLst>
                  <a:ext uri="{FF2B5EF4-FFF2-40B4-BE49-F238E27FC236}">
                    <a16:creationId xmlns:a16="http://schemas.microsoft.com/office/drawing/2014/main" id="{5CF13106-6C9F-7A21-8722-CF9E2116762E}"/>
                  </a:ext>
                </a:extLst>
              </p:cNvPr>
              <p:cNvSpPr/>
              <p:nvPr/>
            </p:nvSpPr>
            <p:spPr>
              <a:xfrm>
                <a:off x="2616481" y="3400063"/>
                <a:ext cx="106099" cy="162378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921" extrusionOk="0">
                    <a:moveTo>
                      <a:pt x="28" y="0"/>
                    </a:moveTo>
                    <a:cubicBezTo>
                      <a:pt x="0" y="423"/>
                      <a:pt x="1236" y="693"/>
                      <a:pt x="1489" y="804"/>
                    </a:cubicBezTo>
                    <a:cubicBezTo>
                      <a:pt x="2124" y="1080"/>
                      <a:pt x="2125" y="1577"/>
                      <a:pt x="2091" y="2210"/>
                    </a:cubicBezTo>
                    <a:cubicBezTo>
                      <a:pt x="2061" y="2782"/>
                      <a:pt x="1981" y="3350"/>
                      <a:pt x="1928" y="3921"/>
                    </a:cubicBezTo>
                    <a:lnTo>
                      <a:pt x="2100" y="3921"/>
                    </a:lnTo>
                    <a:cubicBezTo>
                      <a:pt x="2172" y="3140"/>
                      <a:pt x="2562" y="1840"/>
                      <a:pt x="2182" y="1098"/>
                    </a:cubicBezTo>
                    <a:cubicBezTo>
                      <a:pt x="1944" y="633"/>
                      <a:pt x="176" y="361"/>
                      <a:pt x="1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6080;p68">
                <a:extLst>
                  <a:ext uri="{FF2B5EF4-FFF2-40B4-BE49-F238E27FC236}">
                    <a16:creationId xmlns:a16="http://schemas.microsoft.com/office/drawing/2014/main" id="{58D95C17-D07D-174D-7F88-F6ECA338FC72}"/>
                  </a:ext>
                </a:extLst>
              </p:cNvPr>
              <p:cNvSpPr/>
              <p:nvPr/>
            </p:nvSpPr>
            <p:spPr>
              <a:xfrm>
                <a:off x="2542848" y="1030958"/>
                <a:ext cx="104525" cy="35491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857" extrusionOk="0">
                    <a:moveTo>
                      <a:pt x="2388" y="0"/>
                    </a:moveTo>
                    <a:cubicBezTo>
                      <a:pt x="2376" y="0"/>
                      <a:pt x="2363" y="3"/>
                      <a:pt x="2350" y="9"/>
                    </a:cubicBezTo>
                    <a:cubicBezTo>
                      <a:pt x="1641" y="335"/>
                      <a:pt x="864" y="532"/>
                      <a:pt x="102" y="690"/>
                    </a:cubicBezTo>
                    <a:cubicBezTo>
                      <a:pt x="0" y="710"/>
                      <a:pt x="35" y="857"/>
                      <a:pt x="128" y="857"/>
                    </a:cubicBezTo>
                    <a:cubicBezTo>
                      <a:pt x="134" y="857"/>
                      <a:pt x="141" y="856"/>
                      <a:pt x="147" y="855"/>
                    </a:cubicBezTo>
                    <a:cubicBezTo>
                      <a:pt x="925" y="694"/>
                      <a:pt x="1713" y="489"/>
                      <a:pt x="2437" y="157"/>
                    </a:cubicBezTo>
                    <a:cubicBezTo>
                      <a:pt x="2523" y="117"/>
                      <a:pt x="2469" y="0"/>
                      <a:pt x="238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6081;p68">
                <a:extLst>
                  <a:ext uri="{FF2B5EF4-FFF2-40B4-BE49-F238E27FC236}">
                    <a16:creationId xmlns:a16="http://schemas.microsoft.com/office/drawing/2014/main" id="{66D94010-621B-0CB1-1375-5D4A374EB437}"/>
                  </a:ext>
                </a:extLst>
              </p:cNvPr>
              <p:cNvSpPr/>
              <p:nvPr/>
            </p:nvSpPr>
            <p:spPr>
              <a:xfrm>
                <a:off x="1781297" y="2196626"/>
                <a:ext cx="143577" cy="29154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04" extrusionOk="0">
                    <a:moveTo>
                      <a:pt x="494" y="1"/>
                    </a:moveTo>
                    <a:cubicBezTo>
                      <a:pt x="366" y="1"/>
                      <a:pt x="238" y="3"/>
                      <a:pt x="111" y="7"/>
                    </a:cubicBezTo>
                    <a:cubicBezTo>
                      <a:pt x="2" y="10"/>
                      <a:pt x="1" y="179"/>
                      <a:pt x="108" y="179"/>
                    </a:cubicBezTo>
                    <a:cubicBezTo>
                      <a:pt x="109" y="179"/>
                      <a:pt x="110" y="179"/>
                      <a:pt x="111" y="179"/>
                    </a:cubicBezTo>
                    <a:cubicBezTo>
                      <a:pt x="242" y="175"/>
                      <a:pt x="373" y="172"/>
                      <a:pt x="506" y="172"/>
                    </a:cubicBezTo>
                    <a:cubicBezTo>
                      <a:pt x="1451" y="172"/>
                      <a:pt x="2451" y="286"/>
                      <a:pt x="3294" y="694"/>
                    </a:cubicBezTo>
                    <a:cubicBezTo>
                      <a:pt x="3307" y="700"/>
                      <a:pt x="3321" y="703"/>
                      <a:pt x="3333" y="703"/>
                    </a:cubicBezTo>
                    <a:cubicBezTo>
                      <a:pt x="3413" y="703"/>
                      <a:pt x="3466" y="587"/>
                      <a:pt x="3380" y="545"/>
                    </a:cubicBezTo>
                    <a:cubicBezTo>
                      <a:pt x="2508" y="123"/>
                      <a:pt x="1472" y="1"/>
                      <a:pt x="4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5" name="Google Shape;6082;p68">
              <a:extLst>
                <a:ext uri="{FF2B5EF4-FFF2-40B4-BE49-F238E27FC236}">
                  <a16:creationId xmlns:a16="http://schemas.microsoft.com/office/drawing/2014/main" id="{C6AAA83E-33CD-F0EF-FC70-B5D634131485}"/>
                </a:ext>
              </a:extLst>
            </p:cNvPr>
            <p:cNvGrpSpPr/>
            <p:nvPr/>
          </p:nvGrpSpPr>
          <p:grpSpPr>
            <a:xfrm>
              <a:off x="1631007" y="819997"/>
              <a:ext cx="1583855" cy="3503505"/>
              <a:chOff x="1631007" y="606013"/>
              <a:chExt cx="1583855" cy="3503505"/>
            </a:xfrm>
          </p:grpSpPr>
          <p:sp>
            <p:nvSpPr>
              <p:cNvPr id="176" name="Google Shape;6083;p68">
                <a:extLst>
                  <a:ext uri="{FF2B5EF4-FFF2-40B4-BE49-F238E27FC236}">
                    <a16:creationId xmlns:a16="http://schemas.microsoft.com/office/drawing/2014/main" id="{4049A22E-EBF7-090F-6282-FA024ECAB2E0}"/>
                  </a:ext>
                </a:extLst>
              </p:cNvPr>
              <p:cNvSpPr/>
              <p:nvPr/>
            </p:nvSpPr>
            <p:spPr>
              <a:xfrm>
                <a:off x="2241897" y="2859201"/>
                <a:ext cx="401586" cy="1238509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29906" extrusionOk="0">
                    <a:moveTo>
                      <a:pt x="7795" y="1"/>
                    </a:moveTo>
                    <a:cubicBezTo>
                      <a:pt x="6368" y="282"/>
                      <a:pt x="4274" y="625"/>
                      <a:pt x="2035" y="752"/>
                    </a:cubicBezTo>
                    <a:cubicBezTo>
                      <a:pt x="2525" y="3746"/>
                      <a:pt x="3191" y="7796"/>
                      <a:pt x="3585" y="10105"/>
                    </a:cubicBezTo>
                    <a:cubicBezTo>
                      <a:pt x="4377" y="14750"/>
                      <a:pt x="5031" y="24264"/>
                      <a:pt x="5093" y="25101"/>
                    </a:cubicBezTo>
                    <a:cubicBezTo>
                      <a:pt x="4297" y="25805"/>
                      <a:pt x="3368" y="26319"/>
                      <a:pt x="3368" y="26319"/>
                    </a:cubicBezTo>
                    <a:cubicBezTo>
                      <a:pt x="3368" y="26319"/>
                      <a:pt x="2061" y="26645"/>
                      <a:pt x="1031" y="27326"/>
                    </a:cubicBezTo>
                    <a:cubicBezTo>
                      <a:pt x="0" y="28007"/>
                      <a:pt x="321" y="29615"/>
                      <a:pt x="321" y="29615"/>
                    </a:cubicBezTo>
                    <a:cubicBezTo>
                      <a:pt x="1666" y="29833"/>
                      <a:pt x="3088" y="29905"/>
                      <a:pt x="4385" y="29905"/>
                    </a:cubicBezTo>
                    <a:cubicBezTo>
                      <a:pt x="6979" y="29905"/>
                      <a:pt x="9076" y="29615"/>
                      <a:pt x="9076" y="29615"/>
                    </a:cubicBezTo>
                    <a:cubicBezTo>
                      <a:pt x="9485" y="27989"/>
                      <a:pt x="9172" y="25238"/>
                      <a:pt x="9172" y="25238"/>
                    </a:cubicBezTo>
                    <a:cubicBezTo>
                      <a:pt x="9172" y="25238"/>
                      <a:pt x="9697" y="19241"/>
                      <a:pt x="9365" y="15406"/>
                    </a:cubicBezTo>
                    <a:cubicBezTo>
                      <a:pt x="9139" y="12789"/>
                      <a:pt x="8478" y="10105"/>
                      <a:pt x="8478" y="10105"/>
                    </a:cubicBezTo>
                    <a:cubicBezTo>
                      <a:pt x="8331" y="5867"/>
                      <a:pt x="8087" y="2675"/>
                      <a:pt x="779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6084;p68">
                <a:extLst>
                  <a:ext uri="{FF2B5EF4-FFF2-40B4-BE49-F238E27FC236}">
                    <a16:creationId xmlns:a16="http://schemas.microsoft.com/office/drawing/2014/main" id="{71B60D5B-510E-4ED3-318F-CC4FAFCA5E18}"/>
                  </a:ext>
                </a:extLst>
              </p:cNvPr>
              <p:cNvSpPr/>
              <p:nvPr/>
            </p:nvSpPr>
            <p:spPr>
              <a:xfrm>
                <a:off x="2241897" y="2927120"/>
                <a:ext cx="401586" cy="1170591"/>
              </a:xfrm>
              <a:custGeom>
                <a:avLst/>
                <a:gdLst/>
                <a:ahLst/>
                <a:cxnLst/>
                <a:rect l="l" t="t" r="r" b="b"/>
                <a:pathLst>
                  <a:path w="9697" h="28266" extrusionOk="0">
                    <a:moveTo>
                      <a:pt x="7961" y="1"/>
                    </a:moveTo>
                    <a:cubicBezTo>
                      <a:pt x="7037" y="510"/>
                      <a:pt x="6329" y="1133"/>
                      <a:pt x="5953" y="1797"/>
                    </a:cubicBezTo>
                    <a:cubicBezTo>
                      <a:pt x="5939" y="1823"/>
                      <a:pt x="5926" y="1851"/>
                      <a:pt x="5912" y="1876"/>
                    </a:cubicBezTo>
                    <a:cubicBezTo>
                      <a:pt x="4414" y="2077"/>
                      <a:pt x="3186" y="2130"/>
                      <a:pt x="2532" y="2143"/>
                    </a:cubicBezTo>
                    <a:cubicBezTo>
                      <a:pt x="2914" y="4467"/>
                      <a:pt x="3314" y="6878"/>
                      <a:pt x="3585" y="8465"/>
                    </a:cubicBezTo>
                    <a:cubicBezTo>
                      <a:pt x="4377" y="13110"/>
                      <a:pt x="5031" y="22624"/>
                      <a:pt x="5093" y="23461"/>
                    </a:cubicBezTo>
                    <a:cubicBezTo>
                      <a:pt x="4297" y="24165"/>
                      <a:pt x="3368" y="24679"/>
                      <a:pt x="3368" y="24679"/>
                    </a:cubicBezTo>
                    <a:cubicBezTo>
                      <a:pt x="3368" y="24679"/>
                      <a:pt x="2061" y="25005"/>
                      <a:pt x="1031" y="25686"/>
                    </a:cubicBezTo>
                    <a:cubicBezTo>
                      <a:pt x="0" y="26367"/>
                      <a:pt x="321" y="27975"/>
                      <a:pt x="321" y="27975"/>
                    </a:cubicBezTo>
                    <a:cubicBezTo>
                      <a:pt x="1666" y="28193"/>
                      <a:pt x="3088" y="28265"/>
                      <a:pt x="4385" y="28265"/>
                    </a:cubicBezTo>
                    <a:cubicBezTo>
                      <a:pt x="6979" y="28265"/>
                      <a:pt x="9076" y="27975"/>
                      <a:pt x="9076" y="27975"/>
                    </a:cubicBezTo>
                    <a:cubicBezTo>
                      <a:pt x="9485" y="26349"/>
                      <a:pt x="9172" y="23598"/>
                      <a:pt x="9172" y="23598"/>
                    </a:cubicBezTo>
                    <a:cubicBezTo>
                      <a:pt x="9172" y="23598"/>
                      <a:pt x="9697" y="17601"/>
                      <a:pt x="9365" y="13766"/>
                    </a:cubicBezTo>
                    <a:cubicBezTo>
                      <a:pt x="9139" y="11149"/>
                      <a:pt x="8478" y="8465"/>
                      <a:pt x="8478" y="8465"/>
                    </a:cubicBezTo>
                    <a:cubicBezTo>
                      <a:pt x="8360" y="5059"/>
                      <a:pt x="8179" y="2329"/>
                      <a:pt x="79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6085;p68">
                <a:extLst>
                  <a:ext uri="{FF2B5EF4-FFF2-40B4-BE49-F238E27FC236}">
                    <a16:creationId xmlns:a16="http://schemas.microsoft.com/office/drawing/2014/main" id="{3312656C-BFAC-10AC-A045-F50BC8E2792E}"/>
                  </a:ext>
                </a:extLst>
              </p:cNvPr>
              <p:cNvSpPr/>
              <p:nvPr/>
            </p:nvSpPr>
            <p:spPr>
              <a:xfrm>
                <a:off x="2239122" y="2999096"/>
                <a:ext cx="407135" cy="1101472"/>
              </a:xfrm>
              <a:custGeom>
                <a:avLst/>
                <a:gdLst/>
                <a:ahLst/>
                <a:cxnLst/>
                <a:rect l="l" t="t" r="r" b="b"/>
                <a:pathLst>
                  <a:path w="9831" h="26597" extrusionOk="0">
                    <a:moveTo>
                      <a:pt x="8174" y="1"/>
                    </a:moveTo>
                    <a:cubicBezTo>
                      <a:pt x="8168" y="1"/>
                      <a:pt x="8162" y="1"/>
                      <a:pt x="8156" y="3"/>
                    </a:cubicBezTo>
                    <a:cubicBezTo>
                      <a:pt x="7455" y="157"/>
                      <a:pt x="5246" y="597"/>
                      <a:pt x="2782" y="597"/>
                    </a:cubicBezTo>
                    <a:cubicBezTo>
                      <a:pt x="2739" y="597"/>
                      <a:pt x="2696" y="597"/>
                      <a:pt x="2654" y="596"/>
                    </a:cubicBezTo>
                    <a:cubicBezTo>
                      <a:pt x="2604" y="596"/>
                      <a:pt x="2565" y="641"/>
                      <a:pt x="2573" y="690"/>
                    </a:cubicBezTo>
                    <a:cubicBezTo>
                      <a:pt x="2941" y="2921"/>
                      <a:pt x="3319" y="5202"/>
                      <a:pt x="3581" y="6739"/>
                    </a:cubicBezTo>
                    <a:cubicBezTo>
                      <a:pt x="4061" y="9550"/>
                      <a:pt x="4590" y="14787"/>
                      <a:pt x="5071" y="21483"/>
                    </a:cubicBezTo>
                    <a:lnTo>
                      <a:pt x="5086" y="21692"/>
                    </a:lnTo>
                    <a:cubicBezTo>
                      <a:pt x="4350" y="22338"/>
                      <a:pt x="3499" y="22824"/>
                      <a:pt x="3408" y="22874"/>
                    </a:cubicBezTo>
                    <a:cubicBezTo>
                      <a:pt x="3287" y="22906"/>
                      <a:pt x="2041" y="23239"/>
                      <a:pt x="1058" y="23888"/>
                    </a:cubicBezTo>
                    <a:cubicBezTo>
                      <a:pt x="0" y="24588"/>
                      <a:pt x="305" y="26184"/>
                      <a:pt x="318" y="26251"/>
                    </a:cubicBezTo>
                    <a:lnTo>
                      <a:pt x="328" y="26299"/>
                    </a:lnTo>
                    <a:lnTo>
                      <a:pt x="377" y="26308"/>
                    </a:lnTo>
                    <a:cubicBezTo>
                      <a:pt x="1718" y="26524"/>
                      <a:pt x="3139" y="26597"/>
                      <a:pt x="4440" y="26597"/>
                    </a:cubicBezTo>
                    <a:cubicBezTo>
                      <a:pt x="7020" y="26597"/>
                      <a:pt x="9122" y="26312"/>
                      <a:pt x="9153" y="26308"/>
                    </a:cubicBezTo>
                    <a:lnTo>
                      <a:pt x="9200" y="26301"/>
                    </a:lnTo>
                    <a:lnTo>
                      <a:pt x="9213" y="26254"/>
                    </a:lnTo>
                    <a:cubicBezTo>
                      <a:pt x="9620" y="24635"/>
                      <a:pt x="9313" y="21880"/>
                      <a:pt x="9310" y="21866"/>
                    </a:cubicBezTo>
                    <a:cubicBezTo>
                      <a:pt x="9316" y="21807"/>
                      <a:pt x="9831" y="15820"/>
                      <a:pt x="9503" y="12022"/>
                    </a:cubicBezTo>
                    <a:cubicBezTo>
                      <a:pt x="9279" y="9429"/>
                      <a:pt x="8621" y="6736"/>
                      <a:pt x="8616" y="6724"/>
                    </a:cubicBezTo>
                    <a:cubicBezTo>
                      <a:pt x="8533" y="4326"/>
                      <a:pt x="8413" y="2127"/>
                      <a:pt x="8254" y="75"/>
                    </a:cubicBezTo>
                    <a:cubicBezTo>
                      <a:pt x="8250" y="32"/>
                      <a:pt x="8215" y="1"/>
                      <a:pt x="81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6086;p68">
                <a:extLst>
                  <a:ext uri="{FF2B5EF4-FFF2-40B4-BE49-F238E27FC236}">
                    <a16:creationId xmlns:a16="http://schemas.microsoft.com/office/drawing/2014/main" id="{70D00572-D48C-858F-338B-68A3C33C44D9}"/>
                  </a:ext>
                </a:extLst>
              </p:cNvPr>
              <p:cNvSpPr/>
              <p:nvPr/>
            </p:nvSpPr>
            <p:spPr>
              <a:xfrm>
                <a:off x="2244837" y="3709298"/>
                <a:ext cx="395125" cy="372223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8988" extrusionOk="0">
                    <a:moveTo>
                      <a:pt x="6474" y="0"/>
                    </a:moveTo>
                    <a:cubicBezTo>
                      <a:pt x="6211" y="0"/>
                      <a:pt x="5945" y="7"/>
                      <a:pt x="5682" y="21"/>
                    </a:cubicBezTo>
                    <a:cubicBezTo>
                      <a:pt x="5206" y="47"/>
                      <a:pt x="4843" y="129"/>
                      <a:pt x="4647" y="182"/>
                    </a:cubicBezTo>
                    <a:cubicBezTo>
                      <a:pt x="4553" y="207"/>
                      <a:pt x="4491" y="298"/>
                      <a:pt x="4499" y="396"/>
                    </a:cubicBezTo>
                    <a:cubicBezTo>
                      <a:pt x="4609" y="1710"/>
                      <a:pt x="4719" y="2849"/>
                      <a:pt x="4826" y="4342"/>
                    </a:cubicBezTo>
                    <a:lnTo>
                      <a:pt x="4837" y="4498"/>
                    </a:lnTo>
                    <a:cubicBezTo>
                      <a:pt x="4144" y="5098"/>
                      <a:pt x="3362" y="5550"/>
                      <a:pt x="3230" y="5625"/>
                    </a:cubicBezTo>
                    <a:cubicBezTo>
                      <a:pt x="3040" y="5674"/>
                      <a:pt x="1841" y="6002"/>
                      <a:pt x="861" y="6649"/>
                    </a:cubicBezTo>
                    <a:cubicBezTo>
                      <a:pt x="80" y="7166"/>
                      <a:pt x="0" y="8131"/>
                      <a:pt x="27" y="8692"/>
                    </a:cubicBezTo>
                    <a:cubicBezTo>
                      <a:pt x="1432" y="8912"/>
                      <a:pt x="2914" y="8988"/>
                      <a:pt x="4272" y="8988"/>
                    </a:cubicBezTo>
                    <a:cubicBezTo>
                      <a:pt x="6869" y="8988"/>
                      <a:pt x="9007" y="8718"/>
                      <a:pt x="9268" y="8684"/>
                    </a:cubicBezTo>
                    <a:cubicBezTo>
                      <a:pt x="9530" y="7102"/>
                      <a:pt x="9307" y="4948"/>
                      <a:pt x="9281" y="4709"/>
                    </a:cubicBezTo>
                    <a:cubicBezTo>
                      <a:pt x="9298" y="4501"/>
                      <a:pt x="9459" y="2720"/>
                      <a:pt x="9537" y="413"/>
                    </a:cubicBezTo>
                    <a:cubicBezTo>
                      <a:pt x="9541" y="310"/>
                      <a:pt x="9467" y="219"/>
                      <a:pt x="9365" y="206"/>
                    </a:cubicBezTo>
                    <a:cubicBezTo>
                      <a:pt x="8924" y="145"/>
                      <a:pt x="7736" y="0"/>
                      <a:pt x="64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6087;p68">
                <a:extLst>
                  <a:ext uri="{FF2B5EF4-FFF2-40B4-BE49-F238E27FC236}">
                    <a16:creationId xmlns:a16="http://schemas.microsoft.com/office/drawing/2014/main" id="{626CA279-53E5-DCD5-2D22-F217F0C74263}"/>
                  </a:ext>
                </a:extLst>
              </p:cNvPr>
              <p:cNvSpPr/>
              <p:nvPr/>
            </p:nvSpPr>
            <p:spPr>
              <a:xfrm>
                <a:off x="2411443" y="2875767"/>
                <a:ext cx="803420" cy="977687"/>
              </a:xfrm>
              <a:custGeom>
                <a:avLst/>
                <a:gdLst/>
                <a:ahLst/>
                <a:cxnLst/>
                <a:rect l="l" t="t" r="r" b="b"/>
                <a:pathLst>
                  <a:path w="19400" h="23608" extrusionOk="0">
                    <a:moveTo>
                      <a:pt x="9890" y="1"/>
                    </a:moveTo>
                    <a:cubicBezTo>
                      <a:pt x="9341" y="1"/>
                      <a:pt x="8783" y="38"/>
                      <a:pt x="8223" y="87"/>
                    </a:cubicBezTo>
                    <a:cubicBezTo>
                      <a:pt x="5033" y="366"/>
                      <a:pt x="2877" y="1705"/>
                      <a:pt x="2162" y="2968"/>
                    </a:cubicBezTo>
                    <a:cubicBezTo>
                      <a:pt x="1357" y="4392"/>
                      <a:pt x="945" y="6498"/>
                      <a:pt x="574" y="9502"/>
                    </a:cubicBezTo>
                    <a:cubicBezTo>
                      <a:pt x="202" y="12506"/>
                      <a:pt x="1" y="18790"/>
                      <a:pt x="574" y="20155"/>
                    </a:cubicBezTo>
                    <a:cubicBezTo>
                      <a:pt x="1472" y="22292"/>
                      <a:pt x="5095" y="23608"/>
                      <a:pt x="8437" y="23608"/>
                    </a:cubicBezTo>
                    <a:cubicBezTo>
                      <a:pt x="11754" y="23608"/>
                      <a:pt x="17142" y="22632"/>
                      <a:pt x="18319" y="20155"/>
                    </a:cubicBezTo>
                    <a:cubicBezTo>
                      <a:pt x="19400" y="17880"/>
                      <a:pt x="18319" y="10554"/>
                      <a:pt x="16430" y="5226"/>
                    </a:cubicBezTo>
                    <a:cubicBezTo>
                      <a:pt x="14872" y="831"/>
                      <a:pt x="12473" y="1"/>
                      <a:pt x="98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6088;p68">
                <a:extLst>
                  <a:ext uri="{FF2B5EF4-FFF2-40B4-BE49-F238E27FC236}">
                    <a16:creationId xmlns:a16="http://schemas.microsoft.com/office/drawing/2014/main" id="{84EAB98C-C9EF-40BE-0CF4-3398334ABC9C}"/>
                  </a:ext>
                </a:extLst>
              </p:cNvPr>
              <p:cNvSpPr/>
              <p:nvPr/>
            </p:nvSpPr>
            <p:spPr>
              <a:xfrm>
                <a:off x="2376077" y="2999087"/>
                <a:ext cx="267406" cy="778128"/>
              </a:xfrm>
              <a:custGeom>
                <a:avLst/>
                <a:gdLst/>
                <a:ahLst/>
                <a:cxnLst/>
                <a:rect l="l" t="t" r="r" b="b"/>
                <a:pathLst>
                  <a:path w="6457" h="21142" extrusionOk="0">
                    <a:moveTo>
                      <a:pt x="4867" y="1"/>
                    </a:moveTo>
                    <a:cubicBezTo>
                      <a:pt x="4861" y="1"/>
                      <a:pt x="4855" y="1"/>
                      <a:pt x="4849" y="3"/>
                    </a:cubicBezTo>
                    <a:cubicBezTo>
                      <a:pt x="4464" y="87"/>
                      <a:pt x="3624" y="258"/>
                      <a:pt x="2538" y="395"/>
                    </a:cubicBezTo>
                    <a:cubicBezTo>
                      <a:pt x="2487" y="500"/>
                      <a:pt x="2436" y="610"/>
                      <a:pt x="2385" y="727"/>
                    </a:cubicBezTo>
                    <a:cubicBezTo>
                      <a:pt x="1523" y="1890"/>
                      <a:pt x="724" y="3362"/>
                      <a:pt x="1" y="5117"/>
                    </a:cubicBezTo>
                    <a:cubicBezTo>
                      <a:pt x="100" y="5713"/>
                      <a:pt x="193" y="6262"/>
                      <a:pt x="274" y="6739"/>
                    </a:cubicBezTo>
                    <a:cubicBezTo>
                      <a:pt x="685" y="9147"/>
                      <a:pt x="1132" y="13337"/>
                      <a:pt x="1554" y="18697"/>
                    </a:cubicBezTo>
                    <a:cubicBezTo>
                      <a:pt x="2481" y="19868"/>
                      <a:pt x="4199" y="20693"/>
                      <a:pt x="6059" y="21141"/>
                    </a:cubicBezTo>
                    <a:cubicBezTo>
                      <a:pt x="6185" y="19427"/>
                      <a:pt x="6457" y="15036"/>
                      <a:pt x="6196" y="12022"/>
                    </a:cubicBezTo>
                    <a:cubicBezTo>
                      <a:pt x="5972" y="9429"/>
                      <a:pt x="5314" y="6736"/>
                      <a:pt x="5309" y="6724"/>
                    </a:cubicBezTo>
                    <a:cubicBezTo>
                      <a:pt x="5226" y="4326"/>
                      <a:pt x="5106" y="2127"/>
                      <a:pt x="4947" y="75"/>
                    </a:cubicBezTo>
                    <a:cubicBezTo>
                      <a:pt x="4943" y="32"/>
                      <a:pt x="4908" y="1"/>
                      <a:pt x="48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6089;p68">
                <a:extLst>
                  <a:ext uri="{FF2B5EF4-FFF2-40B4-BE49-F238E27FC236}">
                    <a16:creationId xmlns:a16="http://schemas.microsoft.com/office/drawing/2014/main" id="{8ED1DB27-A3C0-30B2-BAB8-D546639867CB}"/>
                  </a:ext>
                </a:extLst>
              </p:cNvPr>
              <p:cNvSpPr/>
              <p:nvPr/>
            </p:nvSpPr>
            <p:spPr>
              <a:xfrm>
                <a:off x="2411443" y="2875767"/>
                <a:ext cx="680670" cy="960873"/>
              </a:xfrm>
              <a:custGeom>
                <a:avLst/>
                <a:gdLst/>
                <a:ahLst/>
                <a:cxnLst/>
                <a:rect l="l" t="t" r="r" b="b"/>
                <a:pathLst>
                  <a:path w="16436" h="23202" extrusionOk="0">
                    <a:moveTo>
                      <a:pt x="9890" y="1"/>
                    </a:moveTo>
                    <a:cubicBezTo>
                      <a:pt x="9341" y="1"/>
                      <a:pt x="8783" y="38"/>
                      <a:pt x="8223" y="87"/>
                    </a:cubicBezTo>
                    <a:cubicBezTo>
                      <a:pt x="5033" y="366"/>
                      <a:pt x="2877" y="1705"/>
                      <a:pt x="2162" y="2968"/>
                    </a:cubicBezTo>
                    <a:cubicBezTo>
                      <a:pt x="1357" y="4392"/>
                      <a:pt x="945" y="6498"/>
                      <a:pt x="574" y="9502"/>
                    </a:cubicBezTo>
                    <a:cubicBezTo>
                      <a:pt x="202" y="12506"/>
                      <a:pt x="1" y="18790"/>
                      <a:pt x="574" y="20155"/>
                    </a:cubicBezTo>
                    <a:cubicBezTo>
                      <a:pt x="1178" y="21594"/>
                      <a:pt x="3021" y="22659"/>
                      <a:pt x="5179" y="23202"/>
                    </a:cubicBezTo>
                    <a:cubicBezTo>
                      <a:pt x="5067" y="23130"/>
                      <a:pt x="2561" y="21490"/>
                      <a:pt x="2742" y="17585"/>
                    </a:cubicBezTo>
                    <a:cubicBezTo>
                      <a:pt x="2878" y="14673"/>
                      <a:pt x="3051" y="6501"/>
                      <a:pt x="4513" y="4206"/>
                    </a:cubicBezTo>
                    <a:cubicBezTo>
                      <a:pt x="5594" y="2509"/>
                      <a:pt x="8431" y="1586"/>
                      <a:pt x="10923" y="1586"/>
                    </a:cubicBezTo>
                    <a:cubicBezTo>
                      <a:pt x="12047" y="1586"/>
                      <a:pt x="13100" y="1774"/>
                      <a:pt x="13890" y="2163"/>
                    </a:cubicBezTo>
                    <a:cubicBezTo>
                      <a:pt x="15494" y="2951"/>
                      <a:pt x="16244" y="4723"/>
                      <a:pt x="16436" y="5242"/>
                    </a:cubicBezTo>
                    <a:cubicBezTo>
                      <a:pt x="16434" y="5236"/>
                      <a:pt x="16432" y="5231"/>
                      <a:pt x="16430" y="5226"/>
                    </a:cubicBezTo>
                    <a:cubicBezTo>
                      <a:pt x="14872" y="831"/>
                      <a:pt x="12473" y="1"/>
                      <a:pt x="98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6090;p68">
                <a:extLst>
                  <a:ext uri="{FF2B5EF4-FFF2-40B4-BE49-F238E27FC236}">
                    <a16:creationId xmlns:a16="http://schemas.microsoft.com/office/drawing/2014/main" id="{85725469-1083-0DDD-07CE-4D7BC5740D5A}"/>
                  </a:ext>
                </a:extLst>
              </p:cNvPr>
              <p:cNvSpPr/>
              <p:nvPr/>
            </p:nvSpPr>
            <p:spPr>
              <a:xfrm>
                <a:off x="2531873" y="2935320"/>
                <a:ext cx="558087" cy="424860"/>
              </a:xfrm>
              <a:custGeom>
                <a:avLst/>
                <a:gdLst/>
                <a:ahLst/>
                <a:cxnLst/>
                <a:rect l="l" t="t" r="r" b="b"/>
                <a:pathLst>
                  <a:path w="13476" h="10259" extrusionOk="0">
                    <a:moveTo>
                      <a:pt x="8006" y="0"/>
                    </a:moveTo>
                    <a:cubicBezTo>
                      <a:pt x="7640" y="0"/>
                      <a:pt x="7275" y="20"/>
                      <a:pt x="6913" y="56"/>
                    </a:cubicBezTo>
                    <a:cubicBezTo>
                      <a:pt x="5997" y="149"/>
                      <a:pt x="5090" y="349"/>
                      <a:pt x="4225" y="677"/>
                    </a:cubicBezTo>
                    <a:cubicBezTo>
                      <a:pt x="3366" y="1007"/>
                      <a:pt x="2530" y="1468"/>
                      <a:pt x="1880" y="2158"/>
                    </a:cubicBezTo>
                    <a:cubicBezTo>
                      <a:pt x="1551" y="2497"/>
                      <a:pt x="1304" y="2925"/>
                      <a:pt x="1133" y="3357"/>
                    </a:cubicBezTo>
                    <a:cubicBezTo>
                      <a:pt x="959" y="3790"/>
                      <a:pt x="831" y="4235"/>
                      <a:pt x="725" y="4681"/>
                    </a:cubicBezTo>
                    <a:cubicBezTo>
                      <a:pt x="305" y="6470"/>
                      <a:pt x="148" y="8291"/>
                      <a:pt x="5" y="10105"/>
                    </a:cubicBezTo>
                    <a:cubicBezTo>
                      <a:pt x="0" y="10183"/>
                      <a:pt x="59" y="10252"/>
                      <a:pt x="137" y="10258"/>
                    </a:cubicBezTo>
                    <a:cubicBezTo>
                      <a:pt x="141" y="10259"/>
                      <a:pt x="145" y="10259"/>
                      <a:pt x="148" y="10259"/>
                    </a:cubicBezTo>
                    <a:cubicBezTo>
                      <a:pt x="222" y="10259"/>
                      <a:pt x="284" y="10201"/>
                      <a:pt x="290" y="10126"/>
                    </a:cubicBezTo>
                    <a:cubicBezTo>
                      <a:pt x="445" y="8322"/>
                      <a:pt x="638" y="6512"/>
                      <a:pt x="1043" y="4758"/>
                    </a:cubicBezTo>
                    <a:cubicBezTo>
                      <a:pt x="1147" y="4321"/>
                      <a:pt x="1270" y="3889"/>
                      <a:pt x="1434" y="3478"/>
                    </a:cubicBezTo>
                    <a:cubicBezTo>
                      <a:pt x="1595" y="3065"/>
                      <a:pt x="1810" y="2693"/>
                      <a:pt x="2114" y="2375"/>
                    </a:cubicBezTo>
                    <a:cubicBezTo>
                      <a:pt x="2711" y="1735"/>
                      <a:pt x="3507" y="1287"/>
                      <a:pt x="4336" y="966"/>
                    </a:cubicBezTo>
                    <a:cubicBezTo>
                      <a:pt x="5170" y="647"/>
                      <a:pt x="6053" y="448"/>
                      <a:pt x="6943" y="354"/>
                    </a:cubicBezTo>
                    <a:cubicBezTo>
                      <a:pt x="7307" y="317"/>
                      <a:pt x="7674" y="297"/>
                      <a:pt x="8040" y="297"/>
                    </a:cubicBezTo>
                    <a:cubicBezTo>
                      <a:pt x="8569" y="297"/>
                      <a:pt x="9098" y="340"/>
                      <a:pt x="9616" y="437"/>
                    </a:cubicBezTo>
                    <a:cubicBezTo>
                      <a:pt x="10490" y="601"/>
                      <a:pt x="11325" y="951"/>
                      <a:pt x="11955" y="1580"/>
                    </a:cubicBezTo>
                    <a:cubicBezTo>
                      <a:pt x="12592" y="2198"/>
                      <a:pt x="13064" y="2982"/>
                      <a:pt x="13422" y="3813"/>
                    </a:cubicBezTo>
                    <a:cubicBezTo>
                      <a:pt x="13426" y="3823"/>
                      <a:pt x="13436" y="3829"/>
                      <a:pt x="13446" y="3829"/>
                    </a:cubicBezTo>
                    <a:cubicBezTo>
                      <a:pt x="13449" y="3829"/>
                      <a:pt x="13452" y="3829"/>
                      <a:pt x="13454" y="3828"/>
                    </a:cubicBezTo>
                    <a:cubicBezTo>
                      <a:pt x="13468" y="3823"/>
                      <a:pt x="13476" y="3808"/>
                      <a:pt x="13472" y="3795"/>
                    </a:cubicBezTo>
                    <a:cubicBezTo>
                      <a:pt x="13212" y="2922"/>
                      <a:pt x="12781" y="2078"/>
                      <a:pt x="12131" y="1404"/>
                    </a:cubicBezTo>
                    <a:cubicBezTo>
                      <a:pt x="11807" y="1069"/>
                      <a:pt x="11424" y="784"/>
                      <a:pt x="11001" y="575"/>
                    </a:cubicBezTo>
                    <a:cubicBezTo>
                      <a:pt x="10575" y="374"/>
                      <a:pt x="10125" y="242"/>
                      <a:pt x="9671" y="152"/>
                    </a:cubicBezTo>
                    <a:cubicBezTo>
                      <a:pt x="9120" y="46"/>
                      <a:pt x="8563" y="0"/>
                      <a:pt x="80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6091;p68">
                <a:extLst>
                  <a:ext uri="{FF2B5EF4-FFF2-40B4-BE49-F238E27FC236}">
                    <a16:creationId xmlns:a16="http://schemas.microsoft.com/office/drawing/2014/main" id="{364D3F31-FB2B-BE2A-B236-C0AFB796CD90}"/>
                  </a:ext>
                </a:extLst>
              </p:cNvPr>
              <p:cNvSpPr/>
              <p:nvPr/>
            </p:nvSpPr>
            <p:spPr>
              <a:xfrm>
                <a:off x="2529885" y="2932131"/>
                <a:ext cx="569020" cy="436414"/>
              </a:xfrm>
              <a:custGeom>
                <a:avLst/>
                <a:gdLst/>
                <a:ahLst/>
                <a:cxnLst/>
                <a:rect l="l" t="t" r="r" b="b"/>
                <a:pathLst>
                  <a:path w="13740" h="10538" extrusionOk="0">
                    <a:moveTo>
                      <a:pt x="8006" y="130"/>
                    </a:moveTo>
                    <a:cubicBezTo>
                      <a:pt x="10177" y="130"/>
                      <a:pt x="12114" y="887"/>
                      <a:pt x="13139" y="3039"/>
                    </a:cubicBezTo>
                    <a:cubicBezTo>
                      <a:pt x="13260" y="3294"/>
                      <a:pt x="13301" y="3393"/>
                      <a:pt x="13292" y="3393"/>
                    </a:cubicBezTo>
                    <a:cubicBezTo>
                      <a:pt x="13263" y="3393"/>
                      <a:pt x="12757" y="2467"/>
                      <a:pt x="12623" y="2289"/>
                    </a:cubicBezTo>
                    <a:cubicBezTo>
                      <a:pt x="12215" y="1749"/>
                      <a:pt x="11741" y="1292"/>
                      <a:pt x="11144" y="970"/>
                    </a:cubicBezTo>
                    <a:cubicBezTo>
                      <a:pt x="10235" y="479"/>
                      <a:pt x="9122" y="257"/>
                      <a:pt x="7973" y="257"/>
                    </a:cubicBezTo>
                    <a:cubicBezTo>
                      <a:pt x="6095" y="257"/>
                      <a:pt x="4123" y="850"/>
                      <a:pt x="2793" y="1829"/>
                    </a:cubicBezTo>
                    <a:cubicBezTo>
                      <a:pt x="1760" y="2591"/>
                      <a:pt x="1339" y="3608"/>
                      <a:pt x="1043" y="4821"/>
                    </a:cubicBezTo>
                    <a:cubicBezTo>
                      <a:pt x="829" y="5696"/>
                      <a:pt x="691" y="6594"/>
                      <a:pt x="571" y="7486"/>
                    </a:cubicBezTo>
                    <a:cubicBezTo>
                      <a:pt x="523" y="7850"/>
                      <a:pt x="480" y="8214"/>
                      <a:pt x="441" y="8579"/>
                    </a:cubicBezTo>
                    <a:cubicBezTo>
                      <a:pt x="420" y="8769"/>
                      <a:pt x="191" y="9979"/>
                      <a:pt x="109" y="10131"/>
                    </a:cubicBezTo>
                    <a:lnTo>
                      <a:pt x="109" y="10131"/>
                    </a:lnTo>
                    <a:cubicBezTo>
                      <a:pt x="273" y="8054"/>
                      <a:pt x="391" y="5869"/>
                      <a:pt x="1071" y="3884"/>
                    </a:cubicBezTo>
                    <a:cubicBezTo>
                      <a:pt x="1919" y="1411"/>
                      <a:pt x="4551" y="426"/>
                      <a:pt x="6961" y="184"/>
                    </a:cubicBezTo>
                    <a:cubicBezTo>
                      <a:pt x="7313" y="149"/>
                      <a:pt x="7663" y="130"/>
                      <a:pt x="8006" y="130"/>
                    </a:cubicBezTo>
                    <a:close/>
                    <a:moveTo>
                      <a:pt x="8144" y="0"/>
                    </a:moveTo>
                    <a:cubicBezTo>
                      <a:pt x="7258" y="0"/>
                      <a:pt x="6373" y="124"/>
                      <a:pt x="5585" y="306"/>
                    </a:cubicBezTo>
                    <a:cubicBezTo>
                      <a:pt x="3775" y="721"/>
                      <a:pt x="1899" y="1607"/>
                      <a:pt x="1137" y="3408"/>
                    </a:cubicBezTo>
                    <a:cubicBezTo>
                      <a:pt x="259" y="5484"/>
                      <a:pt x="178" y="7966"/>
                      <a:pt x="2" y="10182"/>
                    </a:cubicBezTo>
                    <a:cubicBezTo>
                      <a:pt x="0" y="10201"/>
                      <a:pt x="8" y="10215"/>
                      <a:pt x="20" y="10223"/>
                    </a:cubicBezTo>
                    <a:lnTo>
                      <a:pt x="20" y="10223"/>
                    </a:lnTo>
                    <a:cubicBezTo>
                      <a:pt x="62" y="10281"/>
                      <a:pt x="84" y="10473"/>
                      <a:pt x="127" y="10523"/>
                    </a:cubicBezTo>
                    <a:cubicBezTo>
                      <a:pt x="136" y="10534"/>
                      <a:pt x="148" y="10538"/>
                      <a:pt x="160" y="10538"/>
                    </a:cubicBezTo>
                    <a:cubicBezTo>
                      <a:pt x="174" y="10538"/>
                      <a:pt x="189" y="10532"/>
                      <a:pt x="200" y="10523"/>
                    </a:cubicBezTo>
                    <a:cubicBezTo>
                      <a:pt x="458" y="10301"/>
                      <a:pt x="398" y="10045"/>
                      <a:pt x="438" y="9662"/>
                    </a:cubicBezTo>
                    <a:cubicBezTo>
                      <a:pt x="546" y="8586"/>
                      <a:pt x="652" y="7509"/>
                      <a:pt x="829" y="6440"/>
                    </a:cubicBezTo>
                    <a:cubicBezTo>
                      <a:pt x="1201" y="4194"/>
                      <a:pt x="1759" y="2284"/>
                      <a:pt x="3998" y="1273"/>
                    </a:cubicBezTo>
                    <a:cubicBezTo>
                      <a:pt x="5195" y="733"/>
                      <a:pt x="6646" y="389"/>
                      <a:pt x="8054" y="389"/>
                    </a:cubicBezTo>
                    <a:cubicBezTo>
                      <a:pt x="8830" y="389"/>
                      <a:pt x="9594" y="493"/>
                      <a:pt x="10294" y="727"/>
                    </a:cubicBezTo>
                    <a:cubicBezTo>
                      <a:pt x="11456" y="1116"/>
                      <a:pt x="12284" y="1876"/>
                      <a:pt x="12912" y="2912"/>
                    </a:cubicBezTo>
                    <a:cubicBezTo>
                      <a:pt x="13046" y="3132"/>
                      <a:pt x="13311" y="3836"/>
                      <a:pt x="13554" y="3948"/>
                    </a:cubicBezTo>
                    <a:cubicBezTo>
                      <a:pt x="13561" y="3952"/>
                      <a:pt x="13566" y="3953"/>
                      <a:pt x="13571" y="3953"/>
                    </a:cubicBezTo>
                    <a:cubicBezTo>
                      <a:pt x="13582" y="3953"/>
                      <a:pt x="13587" y="3943"/>
                      <a:pt x="13597" y="3925"/>
                    </a:cubicBezTo>
                    <a:cubicBezTo>
                      <a:pt x="13740" y="3654"/>
                      <a:pt x="13190" y="2846"/>
                      <a:pt x="13040" y="2576"/>
                    </a:cubicBezTo>
                    <a:cubicBezTo>
                      <a:pt x="12662" y="1893"/>
                      <a:pt x="12144" y="1267"/>
                      <a:pt x="11483" y="841"/>
                    </a:cubicBezTo>
                    <a:cubicBezTo>
                      <a:pt x="10528" y="226"/>
                      <a:pt x="9336" y="0"/>
                      <a:pt x="81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6092;p68">
                <a:extLst>
                  <a:ext uri="{FF2B5EF4-FFF2-40B4-BE49-F238E27FC236}">
                    <a16:creationId xmlns:a16="http://schemas.microsoft.com/office/drawing/2014/main" id="{235D0F16-3168-5CB6-A071-8C05E25ADD4B}"/>
                  </a:ext>
                </a:extLst>
              </p:cNvPr>
              <p:cNvSpPr/>
              <p:nvPr/>
            </p:nvSpPr>
            <p:spPr>
              <a:xfrm>
                <a:off x="1888019" y="3172619"/>
                <a:ext cx="248356" cy="363278"/>
              </a:xfrm>
              <a:custGeom>
                <a:avLst/>
                <a:gdLst/>
                <a:ahLst/>
                <a:cxnLst/>
                <a:rect l="l" t="t" r="r" b="b"/>
                <a:pathLst>
                  <a:path w="5997" h="8772" extrusionOk="0">
                    <a:moveTo>
                      <a:pt x="336" y="0"/>
                    </a:moveTo>
                    <a:lnTo>
                      <a:pt x="336" y="0"/>
                    </a:lnTo>
                    <a:cubicBezTo>
                      <a:pt x="1" y="1267"/>
                      <a:pt x="390" y="3126"/>
                      <a:pt x="734" y="5324"/>
                    </a:cubicBezTo>
                    <a:cubicBezTo>
                      <a:pt x="1122" y="7812"/>
                      <a:pt x="2384" y="8771"/>
                      <a:pt x="3600" y="8771"/>
                    </a:cubicBezTo>
                    <a:cubicBezTo>
                      <a:pt x="3669" y="8771"/>
                      <a:pt x="3738" y="8768"/>
                      <a:pt x="3806" y="8762"/>
                    </a:cubicBezTo>
                    <a:cubicBezTo>
                      <a:pt x="4362" y="8713"/>
                      <a:pt x="5338" y="8566"/>
                      <a:pt x="5792" y="7740"/>
                    </a:cubicBezTo>
                    <a:cubicBezTo>
                      <a:pt x="5895" y="7553"/>
                      <a:pt x="5958" y="7295"/>
                      <a:pt x="5997" y="7006"/>
                    </a:cubicBezTo>
                    <a:lnTo>
                      <a:pt x="5997" y="7006"/>
                    </a:lnTo>
                    <a:cubicBezTo>
                      <a:pt x="5963" y="7129"/>
                      <a:pt x="5923" y="7242"/>
                      <a:pt x="5873" y="7335"/>
                    </a:cubicBezTo>
                    <a:cubicBezTo>
                      <a:pt x="5418" y="8161"/>
                      <a:pt x="4443" y="8309"/>
                      <a:pt x="3887" y="8358"/>
                    </a:cubicBezTo>
                    <a:cubicBezTo>
                      <a:pt x="3819" y="8364"/>
                      <a:pt x="3750" y="8367"/>
                      <a:pt x="3682" y="8367"/>
                    </a:cubicBezTo>
                    <a:cubicBezTo>
                      <a:pt x="2465" y="8367"/>
                      <a:pt x="1203" y="7408"/>
                      <a:pt x="815" y="4919"/>
                    </a:cubicBezTo>
                    <a:cubicBezTo>
                      <a:pt x="506" y="2945"/>
                      <a:pt x="161" y="1244"/>
                      <a:pt x="3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6093;p68">
                <a:extLst>
                  <a:ext uri="{FF2B5EF4-FFF2-40B4-BE49-F238E27FC236}">
                    <a16:creationId xmlns:a16="http://schemas.microsoft.com/office/drawing/2014/main" id="{C694F6BD-3519-F896-964F-A4DE4575FDA0}"/>
                  </a:ext>
                </a:extLst>
              </p:cNvPr>
              <p:cNvSpPr/>
              <p:nvPr/>
            </p:nvSpPr>
            <p:spPr>
              <a:xfrm>
                <a:off x="1894645" y="3100560"/>
                <a:ext cx="248108" cy="41856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10107" extrusionOk="0">
                    <a:moveTo>
                      <a:pt x="2675" y="0"/>
                    </a:moveTo>
                    <a:cubicBezTo>
                      <a:pt x="2366" y="0"/>
                      <a:pt x="2035" y="51"/>
                      <a:pt x="1683" y="167"/>
                    </a:cubicBezTo>
                    <a:cubicBezTo>
                      <a:pt x="823" y="451"/>
                      <a:pt x="374" y="993"/>
                      <a:pt x="177" y="1740"/>
                    </a:cubicBezTo>
                    <a:cubicBezTo>
                      <a:pt x="1" y="2984"/>
                      <a:pt x="346" y="4685"/>
                      <a:pt x="655" y="6659"/>
                    </a:cubicBezTo>
                    <a:cubicBezTo>
                      <a:pt x="1043" y="9148"/>
                      <a:pt x="2305" y="10107"/>
                      <a:pt x="3522" y="10107"/>
                    </a:cubicBezTo>
                    <a:cubicBezTo>
                      <a:pt x="3590" y="10107"/>
                      <a:pt x="3659" y="10104"/>
                      <a:pt x="3727" y="10098"/>
                    </a:cubicBezTo>
                    <a:cubicBezTo>
                      <a:pt x="4283" y="10049"/>
                      <a:pt x="5258" y="9901"/>
                      <a:pt x="5713" y="9075"/>
                    </a:cubicBezTo>
                    <a:cubicBezTo>
                      <a:pt x="5763" y="8982"/>
                      <a:pt x="5803" y="8869"/>
                      <a:pt x="5837" y="8746"/>
                    </a:cubicBezTo>
                    <a:cubicBezTo>
                      <a:pt x="5990" y="7607"/>
                      <a:pt x="5735" y="5949"/>
                      <a:pt x="5735" y="5949"/>
                    </a:cubicBezTo>
                    <a:cubicBezTo>
                      <a:pt x="5735" y="5949"/>
                      <a:pt x="5873" y="3658"/>
                      <a:pt x="5756" y="2109"/>
                    </a:cubicBezTo>
                    <a:cubicBezTo>
                      <a:pt x="5756" y="2109"/>
                      <a:pt x="4673" y="0"/>
                      <a:pt x="26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6094;p68">
                <a:extLst>
                  <a:ext uri="{FF2B5EF4-FFF2-40B4-BE49-F238E27FC236}">
                    <a16:creationId xmlns:a16="http://schemas.microsoft.com/office/drawing/2014/main" id="{148D6C31-DBC5-C018-CF93-3E1373F9A9E5}"/>
                  </a:ext>
                </a:extLst>
              </p:cNvPr>
              <p:cNvSpPr/>
              <p:nvPr/>
            </p:nvSpPr>
            <p:spPr>
              <a:xfrm>
                <a:off x="1944714" y="3370618"/>
                <a:ext cx="133392" cy="132026"/>
              </a:xfrm>
              <a:custGeom>
                <a:avLst/>
                <a:gdLst/>
                <a:ahLst/>
                <a:cxnLst/>
                <a:rect l="l" t="t" r="r" b="b"/>
                <a:pathLst>
                  <a:path w="3221" h="3188" extrusionOk="0">
                    <a:moveTo>
                      <a:pt x="214" y="0"/>
                    </a:moveTo>
                    <a:cubicBezTo>
                      <a:pt x="206" y="0"/>
                      <a:pt x="198" y="2"/>
                      <a:pt x="191" y="6"/>
                    </a:cubicBezTo>
                    <a:cubicBezTo>
                      <a:pt x="0" y="101"/>
                      <a:pt x="459" y="1982"/>
                      <a:pt x="975" y="2604"/>
                    </a:cubicBezTo>
                    <a:cubicBezTo>
                      <a:pt x="1297" y="2994"/>
                      <a:pt x="1967" y="3188"/>
                      <a:pt x="2464" y="3188"/>
                    </a:cubicBezTo>
                    <a:cubicBezTo>
                      <a:pt x="2762" y="3188"/>
                      <a:pt x="2998" y="3118"/>
                      <a:pt x="3060" y="2979"/>
                    </a:cubicBezTo>
                    <a:cubicBezTo>
                      <a:pt x="3221" y="2619"/>
                      <a:pt x="3118" y="1800"/>
                      <a:pt x="2518" y="1800"/>
                    </a:cubicBezTo>
                    <a:cubicBezTo>
                      <a:pt x="2499" y="1800"/>
                      <a:pt x="2481" y="1801"/>
                      <a:pt x="2462" y="1803"/>
                    </a:cubicBezTo>
                    <a:cubicBezTo>
                      <a:pt x="2432" y="1805"/>
                      <a:pt x="2403" y="1806"/>
                      <a:pt x="2374" y="1806"/>
                    </a:cubicBezTo>
                    <a:cubicBezTo>
                      <a:pt x="1221" y="1806"/>
                      <a:pt x="478" y="0"/>
                      <a:pt x="214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6095;p68">
                <a:extLst>
                  <a:ext uri="{FF2B5EF4-FFF2-40B4-BE49-F238E27FC236}">
                    <a16:creationId xmlns:a16="http://schemas.microsoft.com/office/drawing/2014/main" id="{E164D477-0CC4-D4DE-3030-828BD3D6BF9F}"/>
                  </a:ext>
                </a:extLst>
              </p:cNvPr>
              <p:cNvSpPr/>
              <p:nvPr/>
            </p:nvSpPr>
            <p:spPr>
              <a:xfrm>
                <a:off x="1886321" y="3165745"/>
                <a:ext cx="252373" cy="373259"/>
              </a:xfrm>
              <a:custGeom>
                <a:avLst/>
                <a:gdLst/>
                <a:ahLst/>
                <a:cxnLst/>
                <a:rect l="l" t="t" r="r" b="b"/>
                <a:pathLst>
                  <a:path w="6094" h="9013" extrusionOk="0">
                    <a:moveTo>
                      <a:pt x="444" y="0"/>
                    </a:moveTo>
                    <a:cubicBezTo>
                      <a:pt x="435" y="0"/>
                      <a:pt x="426" y="9"/>
                      <a:pt x="417" y="30"/>
                    </a:cubicBezTo>
                    <a:cubicBezTo>
                      <a:pt x="0" y="1089"/>
                      <a:pt x="295" y="3030"/>
                      <a:pt x="520" y="4443"/>
                    </a:cubicBezTo>
                    <a:cubicBezTo>
                      <a:pt x="738" y="5817"/>
                      <a:pt x="911" y="7417"/>
                      <a:pt x="2033" y="8392"/>
                    </a:cubicBezTo>
                    <a:cubicBezTo>
                      <a:pt x="2517" y="8814"/>
                      <a:pt x="3141" y="9012"/>
                      <a:pt x="3754" y="9012"/>
                    </a:cubicBezTo>
                    <a:cubicBezTo>
                      <a:pt x="4871" y="9012"/>
                      <a:pt x="5952" y="8352"/>
                      <a:pt x="6087" y="7178"/>
                    </a:cubicBezTo>
                    <a:cubicBezTo>
                      <a:pt x="6094" y="7117"/>
                      <a:pt x="6064" y="7083"/>
                      <a:pt x="6030" y="7083"/>
                    </a:cubicBezTo>
                    <a:cubicBezTo>
                      <a:pt x="6003" y="7083"/>
                      <a:pt x="5973" y="7104"/>
                      <a:pt x="5956" y="7150"/>
                    </a:cubicBezTo>
                    <a:cubicBezTo>
                      <a:pt x="5914" y="7259"/>
                      <a:pt x="5696" y="8135"/>
                      <a:pt x="4697" y="8683"/>
                    </a:cubicBezTo>
                    <a:cubicBezTo>
                      <a:pt x="4467" y="8809"/>
                      <a:pt x="4101" y="8830"/>
                      <a:pt x="3847" y="8843"/>
                    </a:cubicBezTo>
                    <a:cubicBezTo>
                      <a:pt x="3798" y="8845"/>
                      <a:pt x="3750" y="8846"/>
                      <a:pt x="3702" y="8846"/>
                    </a:cubicBezTo>
                    <a:cubicBezTo>
                      <a:pt x="3161" y="8846"/>
                      <a:pt x="2693" y="8683"/>
                      <a:pt x="2256" y="8343"/>
                    </a:cubicBezTo>
                    <a:cubicBezTo>
                      <a:pt x="1068" y="7418"/>
                      <a:pt x="894" y="5778"/>
                      <a:pt x="685" y="4397"/>
                    </a:cubicBezTo>
                    <a:cubicBezTo>
                      <a:pt x="307" y="1902"/>
                      <a:pt x="272" y="1073"/>
                      <a:pt x="486" y="166"/>
                    </a:cubicBezTo>
                    <a:cubicBezTo>
                      <a:pt x="502" y="94"/>
                      <a:pt x="474" y="0"/>
                      <a:pt x="4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6096;p68">
                <a:extLst>
                  <a:ext uri="{FF2B5EF4-FFF2-40B4-BE49-F238E27FC236}">
                    <a16:creationId xmlns:a16="http://schemas.microsoft.com/office/drawing/2014/main" id="{15DC49B5-9951-DD17-C81B-02A854B39CED}"/>
                  </a:ext>
                </a:extLst>
              </p:cNvPr>
              <p:cNvSpPr/>
              <p:nvPr/>
            </p:nvSpPr>
            <p:spPr>
              <a:xfrm>
                <a:off x="1861432" y="3102589"/>
                <a:ext cx="291260" cy="421754"/>
              </a:xfrm>
              <a:custGeom>
                <a:avLst/>
                <a:gdLst/>
                <a:ahLst/>
                <a:cxnLst/>
                <a:rect l="l" t="t" r="r" b="b"/>
                <a:pathLst>
                  <a:path w="7033" h="10184" extrusionOk="0">
                    <a:moveTo>
                      <a:pt x="2456" y="1"/>
                    </a:moveTo>
                    <a:lnTo>
                      <a:pt x="2456" y="1"/>
                    </a:lnTo>
                    <a:cubicBezTo>
                      <a:pt x="0" y="761"/>
                      <a:pt x="1050" y="4602"/>
                      <a:pt x="1374" y="6633"/>
                    </a:cubicBezTo>
                    <a:cubicBezTo>
                      <a:pt x="1690" y="8327"/>
                      <a:pt x="2756" y="10183"/>
                      <a:pt x="4440" y="10183"/>
                    </a:cubicBezTo>
                    <a:cubicBezTo>
                      <a:pt x="4845" y="10183"/>
                      <a:pt x="5286" y="10076"/>
                      <a:pt x="5760" y="9833"/>
                    </a:cubicBezTo>
                    <a:cubicBezTo>
                      <a:pt x="7033" y="9184"/>
                      <a:pt x="6823" y="7755"/>
                      <a:pt x="6699" y="6532"/>
                    </a:cubicBezTo>
                    <a:cubicBezTo>
                      <a:pt x="6619" y="5735"/>
                      <a:pt x="6656" y="4940"/>
                      <a:pt x="6678" y="4141"/>
                    </a:cubicBezTo>
                    <a:lnTo>
                      <a:pt x="6678" y="4141"/>
                    </a:lnTo>
                    <a:cubicBezTo>
                      <a:pt x="6619" y="4163"/>
                      <a:pt x="6565" y="4179"/>
                      <a:pt x="6520" y="4192"/>
                    </a:cubicBezTo>
                    <a:cubicBezTo>
                      <a:pt x="6444" y="5718"/>
                      <a:pt x="6539" y="6339"/>
                      <a:pt x="6599" y="7675"/>
                    </a:cubicBezTo>
                    <a:cubicBezTo>
                      <a:pt x="6658" y="9035"/>
                      <a:pt x="5583" y="9981"/>
                      <a:pt x="4374" y="9981"/>
                    </a:cubicBezTo>
                    <a:cubicBezTo>
                      <a:pt x="4116" y="9981"/>
                      <a:pt x="3851" y="9938"/>
                      <a:pt x="3591" y="9846"/>
                    </a:cubicBezTo>
                    <a:cubicBezTo>
                      <a:pt x="2239" y="9372"/>
                      <a:pt x="1775" y="7850"/>
                      <a:pt x="1539" y="6588"/>
                    </a:cubicBezTo>
                    <a:cubicBezTo>
                      <a:pt x="1323" y="5231"/>
                      <a:pt x="944" y="3793"/>
                      <a:pt x="1017" y="2414"/>
                    </a:cubicBezTo>
                    <a:cubicBezTo>
                      <a:pt x="1070" y="1400"/>
                      <a:pt x="1622" y="639"/>
                      <a:pt x="2388" y="275"/>
                    </a:cubicBezTo>
                    <a:cubicBezTo>
                      <a:pt x="2407" y="165"/>
                      <a:pt x="2430" y="74"/>
                      <a:pt x="24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6097;p68">
                <a:extLst>
                  <a:ext uri="{FF2B5EF4-FFF2-40B4-BE49-F238E27FC236}">
                    <a16:creationId xmlns:a16="http://schemas.microsoft.com/office/drawing/2014/main" id="{8F72364F-46E4-1B7F-24E8-D8DC4FD00386}"/>
                  </a:ext>
                </a:extLst>
              </p:cNvPr>
              <p:cNvSpPr/>
              <p:nvPr/>
            </p:nvSpPr>
            <p:spPr>
              <a:xfrm>
                <a:off x="1701286" y="1961811"/>
                <a:ext cx="568978" cy="659632"/>
              </a:xfrm>
              <a:custGeom>
                <a:avLst/>
                <a:gdLst/>
                <a:ahLst/>
                <a:cxnLst/>
                <a:rect l="l" t="t" r="r" b="b"/>
                <a:pathLst>
                  <a:path w="13739" h="15928" extrusionOk="0">
                    <a:moveTo>
                      <a:pt x="3900" y="0"/>
                    </a:moveTo>
                    <a:cubicBezTo>
                      <a:pt x="3676" y="226"/>
                      <a:pt x="3449" y="460"/>
                      <a:pt x="3219" y="703"/>
                    </a:cubicBezTo>
                    <a:cubicBezTo>
                      <a:pt x="1083" y="2963"/>
                      <a:pt x="0" y="5305"/>
                      <a:pt x="186" y="6603"/>
                    </a:cubicBezTo>
                    <a:cubicBezTo>
                      <a:pt x="519" y="8936"/>
                      <a:pt x="5029" y="11911"/>
                      <a:pt x="7401" y="13085"/>
                    </a:cubicBezTo>
                    <a:cubicBezTo>
                      <a:pt x="7401" y="13085"/>
                      <a:pt x="8463" y="15391"/>
                      <a:pt x="8964" y="15650"/>
                    </a:cubicBezTo>
                    <a:cubicBezTo>
                      <a:pt x="9298" y="15822"/>
                      <a:pt x="9709" y="15928"/>
                      <a:pt x="10136" y="15928"/>
                    </a:cubicBezTo>
                    <a:cubicBezTo>
                      <a:pt x="10528" y="15928"/>
                      <a:pt x="10934" y="15839"/>
                      <a:pt x="11306" y="15629"/>
                    </a:cubicBezTo>
                    <a:cubicBezTo>
                      <a:pt x="12183" y="15138"/>
                      <a:pt x="12850" y="13908"/>
                      <a:pt x="12850" y="13908"/>
                    </a:cubicBezTo>
                    <a:cubicBezTo>
                      <a:pt x="13534" y="13867"/>
                      <a:pt x="13739" y="13265"/>
                      <a:pt x="13670" y="13051"/>
                    </a:cubicBezTo>
                    <a:cubicBezTo>
                      <a:pt x="13601" y="12837"/>
                      <a:pt x="13226" y="12484"/>
                      <a:pt x="13226" y="12484"/>
                    </a:cubicBezTo>
                    <a:cubicBezTo>
                      <a:pt x="12999" y="12317"/>
                      <a:pt x="12766" y="12078"/>
                      <a:pt x="12766" y="12078"/>
                    </a:cubicBezTo>
                    <a:lnTo>
                      <a:pt x="12143" y="11124"/>
                    </a:lnTo>
                    <a:cubicBezTo>
                      <a:pt x="12143" y="11124"/>
                      <a:pt x="11440" y="10499"/>
                      <a:pt x="10316" y="10240"/>
                    </a:cubicBezTo>
                    <a:cubicBezTo>
                      <a:pt x="7917" y="9041"/>
                      <a:pt x="5201" y="6253"/>
                      <a:pt x="5201" y="6253"/>
                    </a:cubicBezTo>
                    <a:cubicBezTo>
                      <a:pt x="5853" y="5404"/>
                      <a:pt x="6586" y="4598"/>
                      <a:pt x="7162" y="4000"/>
                    </a:cubicBezTo>
                    <a:cubicBezTo>
                      <a:pt x="5753" y="2775"/>
                      <a:pt x="4580" y="1089"/>
                      <a:pt x="39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6098;p68">
                <a:extLst>
                  <a:ext uri="{FF2B5EF4-FFF2-40B4-BE49-F238E27FC236}">
                    <a16:creationId xmlns:a16="http://schemas.microsoft.com/office/drawing/2014/main" id="{39A3B99C-9E05-CB4A-DE03-3EAAEC0F8B81}"/>
                  </a:ext>
                </a:extLst>
              </p:cNvPr>
              <p:cNvSpPr/>
              <p:nvPr/>
            </p:nvSpPr>
            <p:spPr>
              <a:xfrm>
                <a:off x="1842961" y="1961811"/>
                <a:ext cx="154927" cy="232288"/>
              </a:xfrm>
              <a:custGeom>
                <a:avLst/>
                <a:gdLst/>
                <a:ahLst/>
                <a:cxnLst/>
                <a:rect l="l" t="t" r="r" b="b"/>
                <a:pathLst>
                  <a:path w="3741" h="5609" extrusionOk="0">
                    <a:moveTo>
                      <a:pt x="479" y="0"/>
                    </a:moveTo>
                    <a:cubicBezTo>
                      <a:pt x="321" y="158"/>
                      <a:pt x="161" y="328"/>
                      <a:pt x="0" y="494"/>
                    </a:cubicBezTo>
                    <a:cubicBezTo>
                      <a:pt x="391" y="1183"/>
                      <a:pt x="1425" y="2902"/>
                      <a:pt x="2716" y="4288"/>
                    </a:cubicBezTo>
                    <a:cubicBezTo>
                      <a:pt x="2495" y="4748"/>
                      <a:pt x="2296" y="5608"/>
                      <a:pt x="2296" y="5608"/>
                    </a:cubicBezTo>
                    <a:cubicBezTo>
                      <a:pt x="2799" y="5002"/>
                      <a:pt x="3314" y="4444"/>
                      <a:pt x="3741" y="4000"/>
                    </a:cubicBezTo>
                    <a:cubicBezTo>
                      <a:pt x="2332" y="2775"/>
                      <a:pt x="1159" y="1089"/>
                      <a:pt x="479" y="0"/>
                    </a:cubicBezTo>
                    <a:close/>
                  </a:path>
                </a:pathLst>
              </a:custGeom>
              <a:solidFill>
                <a:srgbClr val="E3B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6099;p68">
                <a:extLst>
                  <a:ext uri="{FF2B5EF4-FFF2-40B4-BE49-F238E27FC236}">
                    <a16:creationId xmlns:a16="http://schemas.microsoft.com/office/drawing/2014/main" id="{8BA936B3-C778-9925-9D25-8C2B2C2BCF28}"/>
                  </a:ext>
                </a:extLst>
              </p:cNvPr>
              <p:cNvSpPr/>
              <p:nvPr/>
            </p:nvSpPr>
            <p:spPr>
              <a:xfrm>
                <a:off x="1783284" y="2191946"/>
                <a:ext cx="151697" cy="28824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696" extrusionOk="0">
                    <a:moveTo>
                      <a:pt x="1935" y="1"/>
                    </a:moveTo>
                    <a:cubicBezTo>
                      <a:pt x="745" y="1"/>
                      <a:pt x="0" y="206"/>
                      <a:pt x="0" y="206"/>
                    </a:cubicBezTo>
                    <a:cubicBezTo>
                      <a:pt x="82" y="203"/>
                      <a:pt x="162" y="202"/>
                      <a:pt x="242" y="202"/>
                    </a:cubicBezTo>
                    <a:cubicBezTo>
                      <a:pt x="1830" y="202"/>
                      <a:pt x="3221" y="696"/>
                      <a:pt x="3221" y="696"/>
                    </a:cubicBezTo>
                    <a:cubicBezTo>
                      <a:pt x="3357" y="519"/>
                      <a:pt x="3523" y="313"/>
                      <a:pt x="3662" y="142"/>
                    </a:cubicBezTo>
                    <a:cubicBezTo>
                      <a:pt x="3022" y="38"/>
                      <a:pt x="2439" y="1"/>
                      <a:pt x="1935" y="1"/>
                    </a:cubicBezTo>
                    <a:close/>
                  </a:path>
                </a:pathLst>
              </a:custGeom>
              <a:solidFill>
                <a:srgbClr val="E3B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6100;p68">
                <a:extLst>
                  <a:ext uri="{FF2B5EF4-FFF2-40B4-BE49-F238E27FC236}">
                    <a16:creationId xmlns:a16="http://schemas.microsoft.com/office/drawing/2014/main" id="{585CB278-E427-AFB1-912B-6F22CE2B053C}"/>
                  </a:ext>
                </a:extLst>
              </p:cNvPr>
              <p:cNvSpPr/>
              <p:nvPr/>
            </p:nvSpPr>
            <p:spPr>
              <a:xfrm>
                <a:off x="1679834" y="612557"/>
                <a:ext cx="1448847" cy="1457171"/>
              </a:xfrm>
              <a:custGeom>
                <a:avLst/>
                <a:gdLst/>
                <a:ahLst/>
                <a:cxnLst/>
                <a:rect l="l" t="t" r="r" b="b"/>
                <a:pathLst>
                  <a:path w="34985" h="35186" extrusionOk="0">
                    <a:moveTo>
                      <a:pt x="13894" y="1"/>
                    </a:moveTo>
                    <a:cubicBezTo>
                      <a:pt x="8710" y="1"/>
                      <a:pt x="7516" y="2168"/>
                      <a:pt x="7516" y="2168"/>
                    </a:cubicBezTo>
                    <a:cubicBezTo>
                      <a:pt x="4212" y="2768"/>
                      <a:pt x="0" y="6484"/>
                      <a:pt x="0" y="14659"/>
                    </a:cubicBezTo>
                    <a:cubicBezTo>
                      <a:pt x="0" y="22835"/>
                      <a:pt x="3254" y="27445"/>
                      <a:pt x="8383" y="30020"/>
                    </a:cubicBezTo>
                    <a:cubicBezTo>
                      <a:pt x="13709" y="32694"/>
                      <a:pt x="15740" y="33015"/>
                      <a:pt x="18851" y="35084"/>
                    </a:cubicBezTo>
                    <a:cubicBezTo>
                      <a:pt x="18954" y="35151"/>
                      <a:pt x="19072" y="35186"/>
                      <a:pt x="19190" y="35186"/>
                    </a:cubicBezTo>
                    <a:cubicBezTo>
                      <a:pt x="19302" y="35186"/>
                      <a:pt x="19414" y="35155"/>
                      <a:pt x="19514" y="35092"/>
                    </a:cubicBezTo>
                    <a:cubicBezTo>
                      <a:pt x="20688" y="34364"/>
                      <a:pt x="21917" y="33783"/>
                      <a:pt x="23143" y="33318"/>
                    </a:cubicBezTo>
                    <a:cubicBezTo>
                      <a:pt x="23462" y="33197"/>
                      <a:pt x="23613" y="32834"/>
                      <a:pt x="23483" y="32518"/>
                    </a:cubicBezTo>
                    <a:cubicBezTo>
                      <a:pt x="23203" y="31836"/>
                      <a:pt x="22823" y="31051"/>
                      <a:pt x="22306" y="30201"/>
                    </a:cubicBezTo>
                    <a:cubicBezTo>
                      <a:pt x="20497" y="27228"/>
                      <a:pt x="17305" y="25304"/>
                      <a:pt x="17305" y="25304"/>
                    </a:cubicBezTo>
                    <a:lnTo>
                      <a:pt x="17305" y="25304"/>
                    </a:lnTo>
                    <a:cubicBezTo>
                      <a:pt x="17306" y="25304"/>
                      <a:pt x="20540" y="26652"/>
                      <a:pt x="23082" y="29524"/>
                    </a:cubicBezTo>
                    <a:cubicBezTo>
                      <a:pt x="23930" y="30483"/>
                      <a:pt x="24503" y="31402"/>
                      <a:pt x="24893" y="32207"/>
                    </a:cubicBezTo>
                    <a:cubicBezTo>
                      <a:pt x="24996" y="32422"/>
                      <a:pt x="25210" y="32550"/>
                      <a:pt x="25439" y="32550"/>
                    </a:cubicBezTo>
                    <a:cubicBezTo>
                      <a:pt x="25492" y="32550"/>
                      <a:pt x="25547" y="32543"/>
                      <a:pt x="25601" y="32529"/>
                    </a:cubicBezTo>
                    <a:cubicBezTo>
                      <a:pt x="26428" y="32307"/>
                      <a:pt x="27235" y="32132"/>
                      <a:pt x="28003" y="31994"/>
                    </a:cubicBezTo>
                    <a:cubicBezTo>
                      <a:pt x="28336" y="31933"/>
                      <a:pt x="28554" y="31610"/>
                      <a:pt x="28489" y="31278"/>
                    </a:cubicBezTo>
                    <a:cubicBezTo>
                      <a:pt x="27870" y="28122"/>
                      <a:pt x="26510" y="25933"/>
                      <a:pt x="26510" y="25932"/>
                    </a:cubicBezTo>
                    <a:lnTo>
                      <a:pt x="26510" y="25932"/>
                    </a:lnTo>
                    <a:cubicBezTo>
                      <a:pt x="28093" y="27623"/>
                      <a:pt x="28855" y="29667"/>
                      <a:pt x="29222" y="31244"/>
                    </a:cubicBezTo>
                    <a:cubicBezTo>
                      <a:pt x="29287" y="31524"/>
                      <a:pt x="29535" y="31718"/>
                      <a:pt x="29814" y="31718"/>
                    </a:cubicBezTo>
                    <a:cubicBezTo>
                      <a:pt x="29838" y="31718"/>
                      <a:pt x="29862" y="31717"/>
                      <a:pt x="29886" y="31714"/>
                    </a:cubicBezTo>
                    <a:cubicBezTo>
                      <a:pt x="30293" y="31665"/>
                      <a:pt x="30680" y="31627"/>
                      <a:pt x="31043" y="31597"/>
                    </a:cubicBezTo>
                    <a:cubicBezTo>
                      <a:pt x="31372" y="31569"/>
                      <a:pt x="31618" y="31285"/>
                      <a:pt x="31599" y="30955"/>
                    </a:cubicBezTo>
                    <a:cubicBezTo>
                      <a:pt x="31383" y="27178"/>
                      <a:pt x="29565" y="23967"/>
                      <a:pt x="29565" y="23967"/>
                    </a:cubicBezTo>
                    <a:lnTo>
                      <a:pt x="29565" y="23967"/>
                    </a:lnTo>
                    <a:cubicBezTo>
                      <a:pt x="31655" y="25969"/>
                      <a:pt x="32438" y="28993"/>
                      <a:pt x="32732" y="30979"/>
                    </a:cubicBezTo>
                    <a:cubicBezTo>
                      <a:pt x="32776" y="31276"/>
                      <a:pt x="33036" y="31493"/>
                      <a:pt x="33337" y="31493"/>
                    </a:cubicBezTo>
                    <a:cubicBezTo>
                      <a:pt x="33337" y="31493"/>
                      <a:pt x="33338" y="31493"/>
                      <a:pt x="33338" y="31493"/>
                    </a:cubicBezTo>
                    <a:cubicBezTo>
                      <a:pt x="33402" y="31493"/>
                      <a:pt x="33463" y="31493"/>
                      <a:pt x="33520" y="31493"/>
                    </a:cubicBezTo>
                    <a:cubicBezTo>
                      <a:pt x="33601" y="31493"/>
                      <a:pt x="33675" y="31493"/>
                      <a:pt x="33743" y="31494"/>
                    </a:cubicBezTo>
                    <a:cubicBezTo>
                      <a:pt x="33745" y="31494"/>
                      <a:pt x="33748" y="31494"/>
                      <a:pt x="33750" y="31494"/>
                    </a:cubicBezTo>
                    <a:cubicBezTo>
                      <a:pt x="34022" y="31494"/>
                      <a:pt x="34262" y="31314"/>
                      <a:pt x="34336" y="31051"/>
                    </a:cubicBezTo>
                    <a:cubicBezTo>
                      <a:pt x="34984" y="28736"/>
                      <a:pt x="34356" y="25875"/>
                      <a:pt x="31217" y="21919"/>
                    </a:cubicBezTo>
                    <a:cubicBezTo>
                      <a:pt x="26831" y="16394"/>
                      <a:pt x="29028" y="13338"/>
                      <a:pt x="26883" y="8672"/>
                    </a:cubicBezTo>
                    <a:cubicBezTo>
                      <a:pt x="23964" y="2323"/>
                      <a:pt x="19077" y="1"/>
                      <a:pt x="138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6101;p68">
                <a:extLst>
                  <a:ext uri="{FF2B5EF4-FFF2-40B4-BE49-F238E27FC236}">
                    <a16:creationId xmlns:a16="http://schemas.microsoft.com/office/drawing/2014/main" id="{FC328184-8A2E-2A77-6C01-F5D37900E5B2}"/>
                  </a:ext>
                </a:extLst>
              </p:cNvPr>
              <p:cNvSpPr/>
              <p:nvPr/>
            </p:nvSpPr>
            <p:spPr>
              <a:xfrm>
                <a:off x="1683685" y="1123227"/>
                <a:ext cx="1207324" cy="946503"/>
              </a:xfrm>
              <a:custGeom>
                <a:avLst/>
                <a:gdLst/>
                <a:ahLst/>
                <a:cxnLst/>
                <a:rect l="l" t="t" r="r" b="b"/>
                <a:pathLst>
                  <a:path w="29153" h="22855" extrusionOk="0">
                    <a:moveTo>
                      <a:pt x="2240" y="0"/>
                    </a:moveTo>
                    <a:cubicBezTo>
                      <a:pt x="2007" y="1699"/>
                      <a:pt x="2197" y="3324"/>
                      <a:pt x="2225" y="4716"/>
                    </a:cubicBezTo>
                    <a:cubicBezTo>
                      <a:pt x="1837" y="4510"/>
                      <a:pt x="1430" y="4406"/>
                      <a:pt x="1017" y="4406"/>
                    </a:cubicBezTo>
                    <a:cubicBezTo>
                      <a:pt x="733" y="4406"/>
                      <a:pt x="447" y="4455"/>
                      <a:pt x="162" y="4554"/>
                    </a:cubicBezTo>
                    <a:cubicBezTo>
                      <a:pt x="107" y="4574"/>
                      <a:pt x="53" y="4598"/>
                      <a:pt x="0" y="4622"/>
                    </a:cubicBezTo>
                    <a:cubicBezTo>
                      <a:pt x="179" y="6779"/>
                      <a:pt x="617" y="8653"/>
                      <a:pt x="1281" y="10282"/>
                    </a:cubicBezTo>
                    <a:cubicBezTo>
                      <a:pt x="1366" y="10289"/>
                      <a:pt x="1451" y="10294"/>
                      <a:pt x="1536" y="10294"/>
                    </a:cubicBezTo>
                    <a:cubicBezTo>
                      <a:pt x="1726" y="10294"/>
                      <a:pt x="1917" y="10273"/>
                      <a:pt x="2105" y="10227"/>
                    </a:cubicBezTo>
                    <a:cubicBezTo>
                      <a:pt x="2632" y="13923"/>
                      <a:pt x="6102" y="16295"/>
                      <a:pt x="11669" y="16758"/>
                    </a:cubicBezTo>
                    <a:lnTo>
                      <a:pt x="11669" y="17662"/>
                    </a:lnTo>
                    <a:cubicBezTo>
                      <a:pt x="11524" y="17598"/>
                      <a:pt x="11213" y="17484"/>
                      <a:pt x="10792" y="17441"/>
                    </a:cubicBezTo>
                    <a:lnTo>
                      <a:pt x="10637" y="17426"/>
                    </a:lnTo>
                    <a:lnTo>
                      <a:pt x="10636" y="17540"/>
                    </a:lnTo>
                    <a:cubicBezTo>
                      <a:pt x="10454" y="17527"/>
                      <a:pt x="10273" y="17521"/>
                      <a:pt x="10094" y="17521"/>
                    </a:cubicBezTo>
                    <a:cubicBezTo>
                      <a:pt x="9804" y="17521"/>
                      <a:pt x="9518" y="17538"/>
                      <a:pt x="9240" y="17571"/>
                    </a:cubicBezTo>
                    <a:lnTo>
                      <a:pt x="9095" y="17599"/>
                    </a:lnTo>
                    <a:lnTo>
                      <a:pt x="9105" y="17661"/>
                    </a:lnTo>
                    <a:cubicBezTo>
                      <a:pt x="8891" y="17691"/>
                      <a:pt x="8682" y="17732"/>
                      <a:pt x="8476" y="17782"/>
                    </a:cubicBezTo>
                    <a:cubicBezTo>
                      <a:pt x="13662" y="20369"/>
                      <a:pt x="15683" y="20709"/>
                      <a:pt x="18758" y="22753"/>
                    </a:cubicBezTo>
                    <a:cubicBezTo>
                      <a:pt x="18861" y="22820"/>
                      <a:pt x="18979" y="22855"/>
                      <a:pt x="19097" y="22855"/>
                    </a:cubicBezTo>
                    <a:cubicBezTo>
                      <a:pt x="19209" y="22855"/>
                      <a:pt x="19321" y="22824"/>
                      <a:pt x="19421" y="22761"/>
                    </a:cubicBezTo>
                    <a:cubicBezTo>
                      <a:pt x="20431" y="22134"/>
                      <a:pt x="21483" y="21622"/>
                      <a:pt x="22539" y="21193"/>
                    </a:cubicBezTo>
                    <a:cubicBezTo>
                      <a:pt x="21548" y="19759"/>
                      <a:pt x="20524" y="19241"/>
                      <a:pt x="19193" y="18926"/>
                    </a:cubicBezTo>
                    <a:cubicBezTo>
                      <a:pt x="18908" y="18853"/>
                      <a:pt x="18625" y="18785"/>
                      <a:pt x="18352" y="18722"/>
                    </a:cubicBezTo>
                    <a:lnTo>
                      <a:pt x="18362" y="18649"/>
                    </a:lnTo>
                    <a:lnTo>
                      <a:pt x="18235" y="18620"/>
                    </a:lnTo>
                    <a:cubicBezTo>
                      <a:pt x="17914" y="18547"/>
                      <a:pt x="17611" y="18482"/>
                      <a:pt x="17333" y="18425"/>
                    </a:cubicBezTo>
                    <a:lnTo>
                      <a:pt x="17354" y="18351"/>
                    </a:lnTo>
                    <a:lnTo>
                      <a:pt x="17205" y="18321"/>
                    </a:lnTo>
                    <a:cubicBezTo>
                      <a:pt x="16507" y="18178"/>
                      <a:pt x="15988" y="18166"/>
                      <a:pt x="15966" y="18165"/>
                    </a:cubicBezTo>
                    <a:lnTo>
                      <a:pt x="15931" y="18164"/>
                    </a:lnTo>
                    <a:lnTo>
                      <a:pt x="15931" y="16758"/>
                    </a:lnTo>
                    <a:cubicBezTo>
                      <a:pt x="17702" y="16611"/>
                      <a:pt x="19260" y="16270"/>
                      <a:pt x="20578" y="15755"/>
                    </a:cubicBezTo>
                    <a:cubicBezTo>
                      <a:pt x="18944" y="14017"/>
                      <a:pt x="17212" y="12973"/>
                      <a:pt x="17212" y="12973"/>
                    </a:cubicBezTo>
                    <a:lnTo>
                      <a:pt x="17212" y="12973"/>
                    </a:lnTo>
                    <a:cubicBezTo>
                      <a:pt x="17212" y="12973"/>
                      <a:pt x="19156" y="13784"/>
                      <a:pt x="21214" y="15485"/>
                    </a:cubicBezTo>
                    <a:cubicBezTo>
                      <a:pt x="23665" y="14354"/>
                      <a:pt x="25164" y="12553"/>
                      <a:pt x="25495" y="10227"/>
                    </a:cubicBezTo>
                    <a:cubicBezTo>
                      <a:pt x="25689" y="10274"/>
                      <a:pt x="25886" y="10297"/>
                      <a:pt x="26082" y="10297"/>
                    </a:cubicBezTo>
                    <a:cubicBezTo>
                      <a:pt x="26868" y="10297"/>
                      <a:pt x="27633" y="9925"/>
                      <a:pt x="28159" y="9252"/>
                    </a:cubicBezTo>
                    <a:cubicBezTo>
                      <a:pt x="28887" y="8323"/>
                      <a:pt x="29152" y="7114"/>
                      <a:pt x="28852" y="6097"/>
                    </a:cubicBezTo>
                    <a:cubicBezTo>
                      <a:pt x="28629" y="5341"/>
                      <a:pt x="28127" y="4792"/>
                      <a:pt x="27438" y="4554"/>
                    </a:cubicBezTo>
                    <a:cubicBezTo>
                      <a:pt x="27154" y="4455"/>
                      <a:pt x="26867" y="4406"/>
                      <a:pt x="26584" y="4406"/>
                    </a:cubicBezTo>
                    <a:cubicBezTo>
                      <a:pt x="26171" y="4406"/>
                      <a:pt x="25764" y="4510"/>
                      <a:pt x="25376" y="4716"/>
                    </a:cubicBezTo>
                    <a:cubicBezTo>
                      <a:pt x="25404" y="3324"/>
                      <a:pt x="25593" y="1699"/>
                      <a:pt x="25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6102;p68">
                <a:extLst>
                  <a:ext uri="{FF2B5EF4-FFF2-40B4-BE49-F238E27FC236}">
                    <a16:creationId xmlns:a16="http://schemas.microsoft.com/office/drawing/2014/main" id="{0BD2C66F-66A1-4C47-2C19-27BB2B241DB0}"/>
                  </a:ext>
                </a:extLst>
              </p:cNvPr>
              <p:cNvSpPr/>
              <p:nvPr/>
            </p:nvSpPr>
            <p:spPr>
              <a:xfrm>
                <a:off x="1762536" y="1407076"/>
                <a:ext cx="758155" cy="606416"/>
              </a:xfrm>
              <a:custGeom>
                <a:avLst/>
                <a:gdLst/>
                <a:ahLst/>
                <a:cxnLst/>
                <a:rect l="l" t="t" r="r" b="b"/>
                <a:pathLst>
                  <a:path w="18307" h="14643" extrusionOk="0">
                    <a:moveTo>
                      <a:pt x="76" y="1"/>
                    </a:moveTo>
                    <a:cubicBezTo>
                      <a:pt x="73" y="1"/>
                      <a:pt x="70" y="1"/>
                      <a:pt x="68" y="1"/>
                    </a:cubicBezTo>
                    <a:cubicBezTo>
                      <a:pt x="28" y="5"/>
                      <a:pt x="0" y="41"/>
                      <a:pt x="5" y="80"/>
                    </a:cubicBezTo>
                    <a:cubicBezTo>
                      <a:pt x="6" y="92"/>
                      <a:pt x="143" y="1360"/>
                      <a:pt x="620" y="2884"/>
                    </a:cubicBezTo>
                    <a:cubicBezTo>
                      <a:pt x="1062" y="4294"/>
                      <a:pt x="1893" y="6218"/>
                      <a:pt x="3347" y="7381"/>
                    </a:cubicBezTo>
                    <a:cubicBezTo>
                      <a:pt x="4454" y="8266"/>
                      <a:pt x="6588" y="8959"/>
                      <a:pt x="8848" y="9692"/>
                    </a:cubicBezTo>
                    <a:cubicBezTo>
                      <a:pt x="12401" y="10846"/>
                      <a:pt x="16427" y="12153"/>
                      <a:pt x="18168" y="14613"/>
                    </a:cubicBezTo>
                    <a:cubicBezTo>
                      <a:pt x="18182" y="14633"/>
                      <a:pt x="18203" y="14643"/>
                      <a:pt x="18225" y="14643"/>
                    </a:cubicBezTo>
                    <a:cubicBezTo>
                      <a:pt x="18240" y="14643"/>
                      <a:pt x="18254" y="14639"/>
                      <a:pt x="18267" y="14630"/>
                    </a:cubicBezTo>
                    <a:cubicBezTo>
                      <a:pt x="18299" y="14607"/>
                      <a:pt x="18306" y="14563"/>
                      <a:pt x="18284" y="14530"/>
                    </a:cubicBezTo>
                    <a:cubicBezTo>
                      <a:pt x="16516" y="12031"/>
                      <a:pt x="12466" y="10717"/>
                      <a:pt x="8891" y="9557"/>
                    </a:cubicBezTo>
                    <a:cubicBezTo>
                      <a:pt x="6645" y="8827"/>
                      <a:pt x="4523" y="8138"/>
                      <a:pt x="3436" y="7269"/>
                    </a:cubicBezTo>
                    <a:cubicBezTo>
                      <a:pt x="705" y="5084"/>
                      <a:pt x="151" y="115"/>
                      <a:pt x="146" y="64"/>
                    </a:cubicBezTo>
                    <a:cubicBezTo>
                      <a:pt x="143" y="28"/>
                      <a:pt x="113" y="1"/>
                      <a:pt x="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6103;p68">
                <a:extLst>
                  <a:ext uri="{FF2B5EF4-FFF2-40B4-BE49-F238E27FC236}">
                    <a16:creationId xmlns:a16="http://schemas.microsoft.com/office/drawing/2014/main" id="{D034A4B9-6692-F91B-4632-C14FB0FF2846}"/>
                  </a:ext>
                </a:extLst>
              </p:cNvPr>
              <p:cNvSpPr/>
              <p:nvPr/>
            </p:nvSpPr>
            <p:spPr>
              <a:xfrm>
                <a:off x="2217670" y="1565110"/>
                <a:ext cx="387215" cy="418192"/>
              </a:xfrm>
              <a:custGeom>
                <a:avLst/>
                <a:gdLst/>
                <a:ahLst/>
                <a:cxnLst/>
                <a:rect l="l" t="t" r="r" b="b"/>
                <a:pathLst>
                  <a:path w="9350" h="10098" extrusionOk="0">
                    <a:moveTo>
                      <a:pt x="82" y="0"/>
                    </a:moveTo>
                    <a:cubicBezTo>
                      <a:pt x="59" y="0"/>
                      <a:pt x="37" y="11"/>
                      <a:pt x="23" y="32"/>
                    </a:cubicBezTo>
                    <a:cubicBezTo>
                      <a:pt x="0" y="64"/>
                      <a:pt x="9" y="108"/>
                      <a:pt x="41" y="131"/>
                    </a:cubicBezTo>
                    <a:cubicBezTo>
                      <a:pt x="121" y="184"/>
                      <a:pt x="7972" y="5550"/>
                      <a:pt x="9202" y="10045"/>
                    </a:cubicBezTo>
                    <a:cubicBezTo>
                      <a:pt x="9209" y="10076"/>
                      <a:pt x="9239" y="10097"/>
                      <a:pt x="9270" y="10097"/>
                    </a:cubicBezTo>
                    <a:cubicBezTo>
                      <a:pt x="9277" y="10097"/>
                      <a:pt x="9283" y="10096"/>
                      <a:pt x="9289" y="10094"/>
                    </a:cubicBezTo>
                    <a:cubicBezTo>
                      <a:pt x="9327" y="10084"/>
                      <a:pt x="9349" y="10045"/>
                      <a:pt x="9339" y="10006"/>
                    </a:cubicBezTo>
                    <a:cubicBezTo>
                      <a:pt x="8096" y="5462"/>
                      <a:pt x="201" y="66"/>
                      <a:pt x="122" y="12"/>
                    </a:cubicBezTo>
                    <a:cubicBezTo>
                      <a:pt x="110" y="4"/>
                      <a:pt x="96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6104;p68">
                <a:extLst>
                  <a:ext uri="{FF2B5EF4-FFF2-40B4-BE49-F238E27FC236}">
                    <a16:creationId xmlns:a16="http://schemas.microsoft.com/office/drawing/2014/main" id="{77F9B63C-E205-D04A-FD86-0510D5D7DCEF}"/>
                  </a:ext>
                </a:extLst>
              </p:cNvPr>
              <p:cNvSpPr/>
              <p:nvPr/>
            </p:nvSpPr>
            <p:spPr>
              <a:xfrm>
                <a:off x="2069078" y="1517360"/>
                <a:ext cx="502676" cy="390445"/>
              </a:xfrm>
              <a:custGeom>
                <a:avLst/>
                <a:gdLst/>
                <a:ahLst/>
                <a:cxnLst/>
                <a:rect l="l" t="t" r="r" b="b"/>
                <a:pathLst>
                  <a:path w="12138" h="9428" extrusionOk="0">
                    <a:moveTo>
                      <a:pt x="83" y="0"/>
                    </a:moveTo>
                    <a:cubicBezTo>
                      <a:pt x="72" y="0"/>
                      <a:pt x="60" y="3"/>
                      <a:pt x="50" y="8"/>
                    </a:cubicBezTo>
                    <a:cubicBezTo>
                      <a:pt x="15" y="26"/>
                      <a:pt x="1" y="70"/>
                      <a:pt x="19" y="104"/>
                    </a:cubicBezTo>
                    <a:cubicBezTo>
                      <a:pt x="1086" y="2195"/>
                      <a:pt x="4396" y="4220"/>
                      <a:pt x="7317" y="6005"/>
                    </a:cubicBezTo>
                    <a:cubicBezTo>
                      <a:pt x="9367" y="7259"/>
                      <a:pt x="11303" y="8444"/>
                      <a:pt x="11998" y="9398"/>
                    </a:cubicBezTo>
                    <a:cubicBezTo>
                      <a:pt x="12012" y="9417"/>
                      <a:pt x="12034" y="9428"/>
                      <a:pt x="12056" y="9428"/>
                    </a:cubicBezTo>
                    <a:cubicBezTo>
                      <a:pt x="12071" y="9428"/>
                      <a:pt x="12086" y="9423"/>
                      <a:pt x="12098" y="9414"/>
                    </a:cubicBezTo>
                    <a:cubicBezTo>
                      <a:pt x="12130" y="9390"/>
                      <a:pt x="12137" y="9346"/>
                      <a:pt x="12114" y="9314"/>
                    </a:cubicBezTo>
                    <a:cubicBezTo>
                      <a:pt x="11402" y="8336"/>
                      <a:pt x="9543" y="7200"/>
                      <a:pt x="7391" y="5884"/>
                    </a:cubicBezTo>
                    <a:cubicBezTo>
                      <a:pt x="4487" y="4107"/>
                      <a:pt x="1195" y="2094"/>
                      <a:pt x="146" y="39"/>
                    </a:cubicBezTo>
                    <a:cubicBezTo>
                      <a:pt x="133" y="15"/>
                      <a:pt x="109" y="0"/>
                      <a:pt x="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6105;p68">
                <a:extLst>
                  <a:ext uri="{FF2B5EF4-FFF2-40B4-BE49-F238E27FC236}">
                    <a16:creationId xmlns:a16="http://schemas.microsoft.com/office/drawing/2014/main" id="{9A32397A-A963-3177-3656-D3BFC8A5A85D}"/>
                  </a:ext>
                </a:extLst>
              </p:cNvPr>
              <p:cNvSpPr/>
              <p:nvPr/>
            </p:nvSpPr>
            <p:spPr>
              <a:xfrm>
                <a:off x="2474184" y="1554840"/>
                <a:ext cx="266826" cy="378021"/>
              </a:xfrm>
              <a:custGeom>
                <a:avLst/>
                <a:gdLst/>
                <a:ahLst/>
                <a:cxnLst/>
                <a:rect l="l" t="t" r="r" b="b"/>
                <a:pathLst>
                  <a:path w="6443" h="9128" extrusionOk="0">
                    <a:moveTo>
                      <a:pt x="82" y="0"/>
                    </a:moveTo>
                    <a:cubicBezTo>
                      <a:pt x="58" y="0"/>
                      <a:pt x="35" y="12"/>
                      <a:pt x="21" y="33"/>
                    </a:cubicBezTo>
                    <a:cubicBezTo>
                      <a:pt x="0" y="67"/>
                      <a:pt x="10" y="110"/>
                      <a:pt x="43" y="132"/>
                    </a:cubicBezTo>
                    <a:cubicBezTo>
                      <a:pt x="97" y="167"/>
                      <a:pt x="5471" y="3679"/>
                      <a:pt x="6295" y="9066"/>
                    </a:cubicBezTo>
                    <a:cubicBezTo>
                      <a:pt x="6300" y="9102"/>
                      <a:pt x="6331" y="9127"/>
                      <a:pt x="6366" y="9127"/>
                    </a:cubicBezTo>
                    <a:cubicBezTo>
                      <a:pt x="6369" y="9127"/>
                      <a:pt x="6373" y="9127"/>
                      <a:pt x="6376" y="9126"/>
                    </a:cubicBezTo>
                    <a:cubicBezTo>
                      <a:pt x="6415" y="9120"/>
                      <a:pt x="6442" y="9083"/>
                      <a:pt x="6436" y="9045"/>
                    </a:cubicBezTo>
                    <a:cubicBezTo>
                      <a:pt x="5602" y="3594"/>
                      <a:pt x="175" y="47"/>
                      <a:pt x="120" y="12"/>
                    </a:cubicBezTo>
                    <a:cubicBezTo>
                      <a:pt x="108" y="4"/>
                      <a:pt x="95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6106;p68">
                <a:extLst>
                  <a:ext uri="{FF2B5EF4-FFF2-40B4-BE49-F238E27FC236}">
                    <a16:creationId xmlns:a16="http://schemas.microsoft.com/office/drawing/2014/main" id="{6660BB05-89DB-EBFC-53A3-7A09804CCE04}"/>
                  </a:ext>
                </a:extLst>
              </p:cNvPr>
              <p:cNvSpPr/>
              <p:nvPr/>
            </p:nvSpPr>
            <p:spPr>
              <a:xfrm>
                <a:off x="2569228" y="1461411"/>
                <a:ext cx="200482" cy="457204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1040" extrusionOk="0">
                    <a:moveTo>
                      <a:pt x="79" y="0"/>
                    </a:moveTo>
                    <a:cubicBezTo>
                      <a:pt x="59" y="0"/>
                      <a:pt x="40" y="9"/>
                      <a:pt x="25" y="25"/>
                    </a:cubicBezTo>
                    <a:cubicBezTo>
                      <a:pt x="0" y="55"/>
                      <a:pt x="3" y="100"/>
                      <a:pt x="32" y="126"/>
                    </a:cubicBezTo>
                    <a:cubicBezTo>
                      <a:pt x="79" y="166"/>
                      <a:pt x="4697" y="4268"/>
                      <a:pt x="4697" y="10968"/>
                    </a:cubicBezTo>
                    <a:cubicBezTo>
                      <a:pt x="4697" y="11008"/>
                      <a:pt x="4730" y="11040"/>
                      <a:pt x="4769" y="11040"/>
                    </a:cubicBezTo>
                    <a:cubicBezTo>
                      <a:pt x="4808" y="11040"/>
                      <a:pt x="4841" y="11008"/>
                      <a:pt x="4841" y="10968"/>
                    </a:cubicBezTo>
                    <a:cubicBezTo>
                      <a:pt x="4841" y="4201"/>
                      <a:pt x="174" y="59"/>
                      <a:pt x="127" y="18"/>
                    </a:cubicBezTo>
                    <a:cubicBezTo>
                      <a:pt x="113" y="6"/>
                      <a:pt x="96" y="0"/>
                      <a:pt x="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6107;p68">
                <a:extLst>
                  <a:ext uri="{FF2B5EF4-FFF2-40B4-BE49-F238E27FC236}">
                    <a16:creationId xmlns:a16="http://schemas.microsoft.com/office/drawing/2014/main" id="{00D39132-1A39-8496-5286-84AE002E74D5}"/>
                  </a:ext>
                </a:extLst>
              </p:cNvPr>
              <p:cNvSpPr/>
              <p:nvPr/>
            </p:nvSpPr>
            <p:spPr>
              <a:xfrm>
                <a:off x="2695539" y="1321226"/>
                <a:ext cx="226200" cy="578172"/>
              </a:xfrm>
              <a:custGeom>
                <a:avLst/>
                <a:gdLst/>
                <a:ahLst/>
                <a:cxnLst/>
                <a:rect l="l" t="t" r="r" b="b"/>
                <a:pathLst>
                  <a:path w="5462" h="13961" extrusionOk="0">
                    <a:moveTo>
                      <a:pt x="71" y="1"/>
                    </a:moveTo>
                    <a:cubicBezTo>
                      <a:pt x="32" y="1"/>
                      <a:pt x="1" y="33"/>
                      <a:pt x="1" y="72"/>
                    </a:cubicBezTo>
                    <a:cubicBezTo>
                      <a:pt x="1" y="979"/>
                      <a:pt x="815" y="2487"/>
                      <a:pt x="1847" y="4397"/>
                    </a:cubicBezTo>
                    <a:cubicBezTo>
                      <a:pt x="3377" y="7230"/>
                      <a:pt x="5281" y="10755"/>
                      <a:pt x="5318" y="13890"/>
                    </a:cubicBezTo>
                    <a:cubicBezTo>
                      <a:pt x="5319" y="13928"/>
                      <a:pt x="5350" y="13960"/>
                      <a:pt x="5390" y="13960"/>
                    </a:cubicBezTo>
                    <a:cubicBezTo>
                      <a:pt x="5390" y="13960"/>
                      <a:pt x="5391" y="13960"/>
                      <a:pt x="5391" y="13960"/>
                    </a:cubicBezTo>
                    <a:cubicBezTo>
                      <a:pt x="5430" y="13960"/>
                      <a:pt x="5461" y="13927"/>
                      <a:pt x="5461" y="13888"/>
                    </a:cubicBezTo>
                    <a:cubicBezTo>
                      <a:pt x="5424" y="10718"/>
                      <a:pt x="3510" y="7176"/>
                      <a:pt x="1972" y="4330"/>
                    </a:cubicBezTo>
                    <a:cubicBezTo>
                      <a:pt x="991" y="2513"/>
                      <a:pt x="143" y="943"/>
                      <a:pt x="143" y="72"/>
                    </a:cubicBezTo>
                    <a:cubicBezTo>
                      <a:pt x="143" y="33"/>
                      <a:pt x="112" y="1"/>
                      <a:pt x="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6108;p68">
                <a:extLst>
                  <a:ext uri="{FF2B5EF4-FFF2-40B4-BE49-F238E27FC236}">
                    <a16:creationId xmlns:a16="http://schemas.microsoft.com/office/drawing/2014/main" id="{6A621C5A-A2BF-059D-928C-12642CE8AE6A}"/>
                  </a:ext>
                </a:extLst>
              </p:cNvPr>
              <p:cNvSpPr/>
              <p:nvPr/>
            </p:nvSpPr>
            <p:spPr>
              <a:xfrm>
                <a:off x="2818495" y="1384216"/>
                <a:ext cx="261484" cy="515182"/>
              </a:xfrm>
              <a:custGeom>
                <a:avLst/>
                <a:gdLst/>
                <a:ahLst/>
                <a:cxnLst/>
                <a:rect l="l" t="t" r="r" b="b"/>
                <a:pathLst>
                  <a:path w="6314" h="12440" extrusionOk="0">
                    <a:moveTo>
                      <a:pt x="81" y="0"/>
                    </a:moveTo>
                    <a:cubicBezTo>
                      <a:pt x="68" y="0"/>
                      <a:pt x="54" y="4"/>
                      <a:pt x="42" y="12"/>
                    </a:cubicBezTo>
                    <a:cubicBezTo>
                      <a:pt x="9" y="34"/>
                      <a:pt x="0" y="78"/>
                      <a:pt x="22" y="112"/>
                    </a:cubicBezTo>
                    <a:cubicBezTo>
                      <a:pt x="271" y="490"/>
                      <a:pt x="603" y="946"/>
                      <a:pt x="985" y="1475"/>
                    </a:cubicBezTo>
                    <a:cubicBezTo>
                      <a:pt x="2922" y="4150"/>
                      <a:pt x="6163" y="8626"/>
                      <a:pt x="5571" y="12356"/>
                    </a:cubicBezTo>
                    <a:cubicBezTo>
                      <a:pt x="5565" y="12395"/>
                      <a:pt x="5591" y="12432"/>
                      <a:pt x="5630" y="12438"/>
                    </a:cubicBezTo>
                    <a:cubicBezTo>
                      <a:pt x="5634" y="12439"/>
                      <a:pt x="5638" y="12439"/>
                      <a:pt x="5642" y="12439"/>
                    </a:cubicBezTo>
                    <a:cubicBezTo>
                      <a:pt x="5676" y="12439"/>
                      <a:pt x="5706" y="12414"/>
                      <a:pt x="5712" y="12379"/>
                    </a:cubicBezTo>
                    <a:cubicBezTo>
                      <a:pt x="6313" y="8590"/>
                      <a:pt x="3051" y="4084"/>
                      <a:pt x="1101" y="1392"/>
                    </a:cubicBezTo>
                    <a:cubicBezTo>
                      <a:pt x="719" y="864"/>
                      <a:pt x="389" y="408"/>
                      <a:pt x="141" y="32"/>
                    </a:cubicBezTo>
                    <a:cubicBezTo>
                      <a:pt x="127" y="12"/>
                      <a:pt x="104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6109;p68">
                <a:extLst>
                  <a:ext uri="{FF2B5EF4-FFF2-40B4-BE49-F238E27FC236}">
                    <a16:creationId xmlns:a16="http://schemas.microsoft.com/office/drawing/2014/main" id="{E2138701-9A28-A005-4DA3-B5BCA51DB2BF}"/>
                  </a:ext>
                </a:extLst>
              </p:cNvPr>
              <p:cNvSpPr/>
              <p:nvPr/>
            </p:nvSpPr>
            <p:spPr>
              <a:xfrm>
                <a:off x="1845777" y="1833180"/>
                <a:ext cx="194022" cy="306459"/>
              </a:xfrm>
              <a:custGeom>
                <a:avLst/>
                <a:gdLst/>
                <a:ahLst/>
                <a:cxnLst/>
                <a:rect l="l" t="t" r="r" b="b"/>
                <a:pathLst>
                  <a:path w="4685" h="7400" extrusionOk="0">
                    <a:moveTo>
                      <a:pt x="4685" y="1"/>
                    </a:moveTo>
                    <a:cubicBezTo>
                      <a:pt x="3436" y="383"/>
                      <a:pt x="1515" y="1458"/>
                      <a:pt x="0" y="3106"/>
                    </a:cubicBezTo>
                    <a:cubicBezTo>
                      <a:pt x="680" y="4195"/>
                      <a:pt x="2342" y="6375"/>
                      <a:pt x="3625" y="7400"/>
                    </a:cubicBezTo>
                    <a:cubicBezTo>
                      <a:pt x="4212" y="6788"/>
                      <a:pt x="4685" y="6099"/>
                      <a:pt x="4685" y="6099"/>
                    </a:cubicBezTo>
                    <a:lnTo>
                      <a:pt x="46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6110;p68">
                <a:extLst>
                  <a:ext uri="{FF2B5EF4-FFF2-40B4-BE49-F238E27FC236}">
                    <a16:creationId xmlns:a16="http://schemas.microsoft.com/office/drawing/2014/main" id="{1B4AE79F-02C3-C1FD-C33D-8CF06441149D}"/>
                  </a:ext>
                </a:extLst>
              </p:cNvPr>
              <p:cNvSpPr/>
              <p:nvPr/>
            </p:nvSpPr>
            <p:spPr>
              <a:xfrm>
                <a:off x="1967616" y="1945287"/>
                <a:ext cx="72184" cy="194353"/>
              </a:xfrm>
              <a:custGeom>
                <a:avLst/>
                <a:gdLst/>
                <a:ahLst/>
                <a:cxnLst/>
                <a:rect l="l" t="t" r="r" b="b"/>
                <a:pathLst>
                  <a:path w="1743" h="4693" extrusionOk="0">
                    <a:moveTo>
                      <a:pt x="1743" y="0"/>
                    </a:moveTo>
                    <a:cubicBezTo>
                      <a:pt x="1669" y="312"/>
                      <a:pt x="1584" y="678"/>
                      <a:pt x="1491" y="1072"/>
                    </a:cubicBezTo>
                    <a:cubicBezTo>
                      <a:pt x="1140" y="1767"/>
                      <a:pt x="575" y="2897"/>
                      <a:pt x="1" y="4078"/>
                    </a:cubicBezTo>
                    <a:cubicBezTo>
                      <a:pt x="235" y="4308"/>
                      <a:pt x="464" y="4518"/>
                      <a:pt x="683" y="4693"/>
                    </a:cubicBezTo>
                    <a:cubicBezTo>
                      <a:pt x="1270" y="4081"/>
                      <a:pt x="1743" y="3392"/>
                      <a:pt x="1743" y="3392"/>
                    </a:cubicBezTo>
                    <a:lnTo>
                      <a:pt x="1743" y="0"/>
                    </a:lnTo>
                    <a:close/>
                  </a:path>
                </a:pathLst>
              </a:custGeom>
              <a:solidFill>
                <a:srgbClr val="DDDC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6111;p68">
                <a:extLst>
                  <a:ext uri="{FF2B5EF4-FFF2-40B4-BE49-F238E27FC236}">
                    <a16:creationId xmlns:a16="http://schemas.microsoft.com/office/drawing/2014/main" id="{F79EE486-24B9-A28C-967E-798FCE39561E}"/>
                  </a:ext>
                </a:extLst>
              </p:cNvPr>
              <p:cNvSpPr/>
              <p:nvPr/>
            </p:nvSpPr>
            <p:spPr>
              <a:xfrm>
                <a:off x="2168802" y="1754867"/>
                <a:ext cx="174185" cy="119726"/>
              </a:xfrm>
              <a:custGeom>
                <a:avLst/>
                <a:gdLst/>
                <a:ahLst/>
                <a:cxnLst/>
                <a:rect l="l" t="t" r="r" b="b"/>
                <a:pathLst>
                  <a:path w="4206" h="2891" extrusionOk="0">
                    <a:moveTo>
                      <a:pt x="155" y="0"/>
                    </a:moveTo>
                    <a:lnTo>
                      <a:pt x="156" y="1892"/>
                    </a:lnTo>
                    <a:cubicBezTo>
                      <a:pt x="156" y="1892"/>
                      <a:pt x="101" y="1876"/>
                      <a:pt x="1" y="1854"/>
                    </a:cubicBezTo>
                    <a:lnTo>
                      <a:pt x="1" y="1854"/>
                    </a:lnTo>
                    <a:cubicBezTo>
                      <a:pt x="288" y="2237"/>
                      <a:pt x="895" y="2770"/>
                      <a:pt x="2087" y="2875"/>
                    </a:cubicBezTo>
                    <a:cubicBezTo>
                      <a:pt x="2212" y="2886"/>
                      <a:pt x="2333" y="2891"/>
                      <a:pt x="2447" y="2891"/>
                    </a:cubicBezTo>
                    <a:cubicBezTo>
                      <a:pt x="3314" y="2891"/>
                      <a:pt x="3874" y="2600"/>
                      <a:pt x="4206" y="2329"/>
                    </a:cubicBezTo>
                    <a:cubicBezTo>
                      <a:pt x="4085" y="2307"/>
                      <a:pt x="4016" y="2296"/>
                      <a:pt x="4016" y="2296"/>
                    </a:cubicBezTo>
                    <a:lnTo>
                      <a:pt x="401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6112;p68">
                <a:extLst>
                  <a:ext uri="{FF2B5EF4-FFF2-40B4-BE49-F238E27FC236}">
                    <a16:creationId xmlns:a16="http://schemas.microsoft.com/office/drawing/2014/main" id="{5ADE1BDA-B59D-86BB-AA51-AF898752EC05}"/>
                  </a:ext>
                </a:extLst>
              </p:cNvPr>
              <p:cNvSpPr/>
              <p:nvPr/>
            </p:nvSpPr>
            <p:spPr>
              <a:xfrm>
                <a:off x="2175221" y="1754867"/>
                <a:ext cx="159980" cy="61126"/>
              </a:xfrm>
              <a:custGeom>
                <a:avLst/>
                <a:gdLst/>
                <a:ahLst/>
                <a:cxnLst/>
                <a:rect l="l" t="t" r="r" b="b"/>
                <a:pathLst>
                  <a:path w="3863" h="1476" extrusionOk="0">
                    <a:moveTo>
                      <a:pt x="0" y="0"/>
                    </a:moveTo>
                    <a:lnTo>
                      <a:pt x="1" y="1098"/>
                    </a:lnTo>
                    <a:cubicBezTo>
                      <a:pt x="766" y="1305"/>
                      <a:pt x="1695" y="1476"/>
                      <a:pt x="2676" y="1476"/>
                    </a:cubicBezTo>
                    <a:cubicBezTo>
                      <a:pt x="3065" y="1476"/>
                      <a:pt x="3463" y="1449"/>
                      <a:pt x="3861" y="1387"/>
                    </a:cubicBezTo>
                    <a:lnTo>
                      <a:pt x="3862" y="0"/>
                    </a:lnTo>
                    <a:close/>
                  </a:path>
                </a:pathLst>
              </a:custGeom>
              <a:solidFill>
                <a:srgbClr val="C787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6113;p68">
                <a:extLst>
                  <a:ext uri="{FF2B5EF4-FFF2-40B4-BE49-F238E27FC236}">
                    <a16:creationId xmlns:a16="http://schemas.microsoft.com/office/drawing/2014/main" id="{7B68EE34-0AFE-0E28-B2CB-5D3C4D65E74A}"/>
                  </a:ext>
                </a:extLst>
              </p:cNvPr>
              <p:cNvSpPr/>
              <p:nvPr/>
            </p:nvSpPr>
            <p:spPr>
              <a:xfrm>
                <a:off x="2470623" y="1878569"/>
                <a:ext cx="218828" cy="332052"/>
              </a:xfrm>
              <a:custGeom>
                <a:avLst/>
                <a:gdLst/>
                <a:ahLst/>
                <a:cxnLst/>
                <a:rect l="l" t="t" r="r" b="b"/>
                <a:pathLst>
                  <a:path w="5284" h="8018" extrusionOk="0">
                    <a:moveTo>
                      <a:pt x="1" y="0"/>
                    </a:moveTo>
                    <a:lnTo>
                      <a:pt x="1" y="6072"/>
                    </a:lnTo>
                    <a:cubicBezTo>
                      <a:pt x="1" y="6072"/>
                      <a:pt x="225" y="7074"/>
                      <a:pt x="584" y="8017"/>
                    </a:cubicBezTo>
                    <a:cubicBezTo>
                      <a:pt x="2103" y="7592"/>
                      <a:pt x="3829" y="6941"/>
                      <a:pt x="5283" y="6036"/>
                    </a:cubicBezTo>
                    <a:cubicBezTo>
                      <a:pt x="4767" y="4735"/>
                      <a:pt x="4206" y="4024"/>
                      <a:pt x="4206" y="4024"/>
                    </a:cubicBezTo>
                    <a:cubicBezTo>
                      <a:pt x="2852" y="1063"/>
                      <a:pt x="1650" y="392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6114;p68">
                <a:extLst>
                  <a:ext uri="{FF2B5EF4-FFF2-40B4-BE49-F238E27FC236}">
                    <a16:creationId xmlns:a16="http://schemas.microsoft.com/office/drawing/2014/main" id="{B043A61D-2771-0B3B-E59B-5D088D2955F5}"/>
                  </a:ext>
                </a:extLst>
              </p:cNvPr>
              <p:cNvSpPr/>
              <p:nvPr/>
            </p:nvSpPr>
            <p:spPr>
              <a:xfrm>
                <a:off x="2470623" y="1999704"/>
                <a:ext cx="57482" cy="210918"/>
              </a:xfrm>
              <a:custGeom>
                <a:avLst/>
                <a:gdLst/>
                <a:ahLst/>
                <a:cxnLst/>
                <a:rect l="l" t="t" r="r" b="b"/>
                <a:pathLst>
                  <a:path w="1388" h="5093" extrusionOk="0">
                    <a:moveTo>
                      <a:pt x="1" y="0"/>
                    </a:moveTo>
                    <a:lnTo>
                      <a:pt x="1" y="3147"/>
                    </a:lnTo>
                    <a:cubicBezTo>
                      <a:pt x="1" y="3147"/>
                      <a:pt x="225" y="4149"/>
                      <a:pt x="584" y="5092"/>
                    </a:cubicBezTo>
                    <a:cubicBezTo>
                      <a:pt x="846" y="5019"/>
                      <a:pt x="1116" y="4937"/>
                      <a:pt x="1387" y="4850"/>
                    </a:cubicBezTo>
                    <a:cubicBezTo>
                      <a:pt x="960" y="3695"/>
                      <a:pt x="359" y="2367"/>
                      <a:pt x="359" y="2367"/>
                    </a:cubicBezTo>
                    <a:cubicBezTo>
                      <a:pt x="285" y="1725"/>
                      <a:pt x="117" y="69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6115;p68">
                <a:extLst>
                  <a:ext uri="{FF2B5EF4-FFF2-40B4-BE49-F238E27FC236}">
                    <a16:creationId xmlns:a16="http://schemas.microsoft.com/office/drawing/2014/main" id="{D2AF71E8-57A7-5282-4CCB-931E8247B490}"/>
                  </a:ext>
                </a:extLst>
              </p:cNvPr>
              <p:cNvSpPr/>
              <p:nvPr/>
            </p:nvSpPr>
            <p:spPr>
              <a:xfrm>
                <a:off x="1631007" y="1294887"/>
                <a:ext cx="205452" cy="225454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5444" extrusionOk="0">
                    <a:moveTo>
                      <a:pt x="2664" y="1"/>
                    </a:moveTo>
                    <a:cubicBezTo>
                      <a:pt x="2419" y="1"/>
                      <a:pt x="2156" y="41"/>
                      <a:pt x="1876" y="138"/>
                    </a:cubicBezTo>
                    <a:cubicBezTo>
                      <a:pt x="321" y="676"/>
                      <a:pt x="1" y="2898"/>
                      <a:pt x="1241" y="4482"/>
                    </a:cubicBezTo>
                    <a:cubicBezTo>
                      <a:pt x="1769" y="5158"/>
                      <a:pt x="2478" y="5443"/>
                      <a:pt x="3143" y="5443"/>
                    </a:cubicBezTo>
                    <a:cubicBezTo>
                      <a:pt x="3931" y="5443"/>
                      <a:pt x="4660" y="5044"/>
                      <a:pt x="4961" y="4418"/>
                    </a:cubicBezTo>
                    <a:lnTo>
                      <a:pt x="4720" y="1083"/>
                    </a:lnTo>
                    <a:cubicBezTo>
                      <a:pt x="4720" y="1083"/>
                      <a:pt x="3933" y="1"/>
                      <a:pt x="26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6116;p68">
                <a:extLst>
                  <a:ext uri="{FF2B5EF4-FFF2-40B4-BE49-F238E27FC236}">
                    <a16:creationId xmlns:a16="http://schemas.microsoft.com/office/drawing/2014/main" id="{474BF266-A09B-2187-6C1D-38996E1E3DF9}"/>
                  </a:ext>
                </a:extLst>
              </p:cNvPr>
              <p:cNvSpPr/>
              <p:nvPr/>
            </p:nvSpPr>
            <p:spPr>
              <a:xfrm>
                <a:off x="1708699" y="1294887"/>
                <a:ext cx="127760" cy="224378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5418" extrusionOk="0">
                    <a:moveTo>
                      <a:pt x="788" y="1"/>
                    </a:moveTo>
                    <a:cubicBezTo>
                      <a:pt x="543" y="1"/>
                      <a:pt x="280" y="41"/>
                      <a:pt x="0" y="138"/>
                    </a:cubicBezTo>
                    <a:cubicBezTo>
                      <a:pt x="0" y="138"/>
                      <a:pt x="1219" y="606"/>
                      <a:pt x="1722" y="2522"/>
                    </a:cubicBezTo>
                    <a:cubicBezTo>
                      <a:pt x="1722" y="2522"/>
                      <a:pt x="1249" y="4077"/>
                      <a:pt x="1582" y="5418"/>
                    </a:cubicBezTo>
                    <a:cubicBezTo>
                      <a:pt x="2243" y="5327"/>
                      <a:pt x="2824" y="4960"/>
                      <a:pt x="3085" y="4418"/>
                    </a:cubicBezTo>
                    <a:lnTo>
                      <a:pt x="2844" y="1083"/>
                    </a:lnTo>
                    <a:cubicBezTo>
                      <a:pt x="2844" y="1083"/>
                      <a:pt x="2057" y="1"/>
                      <a:pt x="78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6117;p68">
                <a:extLst>
                  <a:ext uri="{FF2B5EF4-FFF2-40B4-BE49-F238E27FC236}">
                    <a16:creationId xmlns:a16="http://schemas.microsoft.com/office/drawing/2014/main" id="{97813DA0-FA33-CBAC-63F8-EB382128B0A7}"/>
                  </a:ext>
                </a:extLst>
              </p:cNvPr>
              <p:cNvSpPr/>
              <p:nvPr/>
            </p:nvSpPr>
            <p:spPr>
              <a:xfrm>
                <a:off x="2673921" y="1294887"/>
                <a:ext cx="205452" cy="225454"/>
              </a:xfrm>
              <a:custGeom>
                <a:avLst/>
                <a:gdLst/>
                <a:ahLst/>
                <a:cxnLst/>
                <a:rect l="l" t="t" r="r" b="b"/>
                <a:pathLst>
                  <a:path w="4961" h="5444" extrusionOk="0">
                    <a:moveTo>
                      <a:pt x="2297" y="1"/>
                    </a:moveTo>
                    <a:cubicBezTo>
                      <a:pt x="1029" y="1"/>
                      <a:pt x="242" y="1083"/>
                      <a:pt x="242" y="1083"/>
                    </a:cubicBezTo>
                    <a:lnTo>
                      <a:pt x="1" y="4418"/>
                    </a:lnTo>
                    <a:cubicBezTo>
                      <a:pt x="302" y="5044"/>
                      <a:pt x="1030" y="5443"/>
                      <a:pt x="1818" y="5443"/>
                    </a:cubicBezTo>
                    <a:cubicBezTo>
                      <a:pt x="2484" y="5443"/>
                      <a:pt x="3192" y="5158"/>
                      <a:pt x="3721" y="4482"/>
                    </a:cubicBezTo>
                    <a:cubicBezTo>
                      <a:pt x="4961" y="2898"/>
                      <a:pt x="4640" y="676"/>
                      <a:pt x="3085" y="138"/>
                    </a:cubicBezTo>
                    <a:cubicBezTo>
                      <a:pt x="2805" y="41"/>
                      <a:pt x="2542" y="1"/>
                      <a:pt x="22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6118;p68">
                <a:extLst>
                  <a:ext uri="{FF2B5EF4-FFF2-40B4-BE49-F238E27FC236}">
                    <a16:creationId xmlns:a16="http://schemas.microsoft.com/office/drawing/2014/main" id="{C0D575FB-F0AF-38B0-0252-27402FCF045C}"/>
                  </a:ext>
                </a:extLst>
              </p:cNvPr>
              <p:cNvSpPr/>
              <p:nvPr/>
            </p:nvSpPr>
            <p:spPr>
              <a:xfrm>
                <a:off x="2673921" y="1294887"/>
                <a:ext cx="127760" cy="224378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5418" extrusionOk="0">
                    <a:moveTo>
                      <a:pt x="2297" y="1"/>
                    </a:moveTo>
                    <a:cubicBezTo>
                      <a:pt x="1029" y="1"/>
                      <a:pt x="242" y="1083"/>
                      <a:pt x="242" y="1083"/>
                    </a:cubicBezTo>
                    <a:lnTo>
                      <a:pt x="1" y="4418"/>
                    </a:lnTo>
                    <a:cubicBezTo>
                      <a:pt x="261" y="4960"/>
                      <a:pt x="841" y="5327"/>
                      <a:pt x="1503" y="5418"/>
                    </a:cubicBezTo>
                    <a:cubicBezTo>
                      <a:pt x="1837" y="4077"/>
                      <a:pt x="1363" y="2522"/>
                      <a:pt x="1363" y="2522"/>
                    </a:cubicBezTo>
                    <a:cubicBezTo>
                      <a:pt x="1867" y="606"/>
                      <a:pt x="3085" y="138"/>
                      <a:pt x="3085" y="138"/>
                    </a:cubicBezTo>
                    <a:cubicBezTo>
                      <a:pt x="2805" y="41"/>
                      <a:pt x="2542" y="1"/>
                      <a:pt x="22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6119;p68">
                <a:extLst>
                  <a:ext uri="{FF2B5EF4-FFF2-40B4-BE49-F238E27FC236}">
                    <a16:creationId xmlns:a16="http://schemas.microsoft.com/office/drawing/2014/main" id="{A04CA40A-4FFA-FE6A-BE6B-1EE55670B2DB}"/>
                  </a:ext>
                </a:extLst>
              </p:cNvPr>
              <p:cNvSpPr/>
              <p:nvPr/>
            </p:nvSpPr>
            <p:spPr>
              <a:xfrm>
                <a:off x="1748042" y="739531"/>
                <a:ext cx="1014338" cy="1044114"/>
              </a:xfrm>
              <a:custGeom>
                <a:avLst/>
                <a:gdLst/>
                <a:ahLst/>
                <a:cxnLst/>
                <a:rect l="l" t="t" r="r" b="b"/>
                <a:pathLst>
                  <a:path w="24493" h="25212" extrusionOk="0">
                    <a:moveTo>
                      <a:pt x="12246" y="1"/>
                    </a:moveTo>
                    <a:cubicBezTo>
                      <a:pt x="5582" y="1"/>
                      <a:pt x="2166" y="3130"/>
                      <a:pt x="1357" y="9015"/>
                    </a:cubicBezTo>
                    <a:cubicBezTo>
                      <a:pt x="953" y="11954"/>
                      <a:pt x="1235" y="14650"/>
                      <a:pt x="1189" y="16138"/>
                    </a:cubicBezTo>
                    <a:cubicBezTo>
                      <a:pt x="0" y="21082"/>
                      <a:pt x="3458" y="25211"/>
                      <a:pt x="12246" y="25211"/>
                    </a:cubicBezTo>
                    <a:cubicBezTo>
                      <a:pt x="21035" y="25211"/>
                      <a:pt x="24492" y="21082"/>
                      <a:pt x="23303" y="16138"/>
                    </a:cubicBezTo>
                    <a:cubicBezTo>
                      <a:pt x="23257" y="14650"/>
                      <a:pt x="23539" y="11954"/>
                      <a:pt x="23136" y="9015"/>
                    </a:cubicBezTo>
                    <a:cubicBezTo>
                      <a:pt x="22326" y="3130"/>
                      <a:pt x="18910" y="1"/>
                      <a:pt x="122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6120;p68">
                <a:extLst>
                  <a:ext uri="{FF2B5EF4-FFF2-40B4-BE49-F238E27FC236}">
                    <a16:creationId xmlns:a16="http://schemas.microsoft.com/office/drawing/2014/main" id="{19D643E4-D5B2-00D7-3276-D026FA99E985}"/>
                  </a:ext>
                </a:extLst>
              </p:cNvPr>
              <p:cNvSpPr/>
              <p:nvPr/>
            </p:nvSpPr>
            <p:spPr>
              <a:xfrm>
                <a:off x="1791401" y="739531"/>
                <a:ext cx="927577" cy="617101"/>
              </a:xfrm>
              <a:custGeom>
                <a:avLst/>
                <a:gdLst/>
                <a:ahLst/>
                <a:cxnLst/>
                <a:rect l="l" t="t" r="r" b="b"/>
                <a:pathLst>
                  <a:path w="22398" h="14901" extrusionOk="0">
                    <a:moveTo>
                      <a:pt x="11199" y="1"/>
                    </a:moveTo>
                    <a:cubicBezTo>
                      <a:pt x="4535" y="1"/>
                      <a:pt x="1119" y="3130"/>
                      <a:pt x="310" y="9015"/>
                    </a:cubicBezTo>
                    <a:cubicBezTo>
                      <a:pt x="1" y="11264"/>
                      <a:pt x="94" y="13368"/>
                      <a:pt x="134" y="14900"/>
                    </a:cubicBezTo>
                    <a:lnTo>
                      <a:pt x="134" y="14901"/>
                    </a:lnTo>
                    <a:cubicBezTo>
                      <a:pt x="859" y="14358"/>
                      <a:pt x="1451" y="12201"/>
                      <a:pt x="1451" y="12201"/>
                    </a:cubicBezTo>
                    <a:cubicBezTo>
                      <a:pt x="5389" y="10478"/>
                      <a:pt x="5188" y="4154"/>
                      <a:pt x="5188" y="4154"/>
                    </a:cubicBezTo>
                    <a:lnTo>
                      <a:pt x="5188" y="4154"/>
                    </a:lnTo>
                    <a:cubicBezTo>
                      <a:pt x="5188" y="4154"/>
                      <a:pt x="6117" y="4989"/>
                      <a:pt x="7895" y="6432"/>
                    </a:cubicBezTo>
                    <a:cubicBezTo>
                      <a:pt x="9115" y="7422"/>
                      <a:pt x="11652" y="8833"/>
                      <a:pt x="14476" y="8833"/>
                    </a:cubicBezTo>
                    <a:cubicBezTo>
                      <a:pt x="15767" y="8833"/>
                      <a:pt x="17118" y="8538"/>
                      <a:pt x="18430" y="7772"/>
                    </a:cubicBezTo>
                    <a:cubicBezTo>
                      <a:pt x="19030" y="9207"/>
                      <a:pt x="19860" y="10836"/>
                      <a:pt x="20947" y="12201"/>
                    </a:cubicBezTo>
                    <a:cubicBezTo>
                      <a:pt x="20947" y="12201"/>
                      <a:pt x="21539" y="14358"/>
                      <a:pt x="22265" y="14901"/>
                    </a:cubicBezTo>
                    <a:cubicBezTo>
                      <a:pt x="22265" y="14901"/>
                      <a:pt x="22265" y="14899"/>
                      <a:pt x="22265" y="14899"/>
                    </a:cubicBezTo>
                    <a:cubicBezTo>
                      <a:pt x="22305" y="13367"/>
                      <a:pt x="22398" y="11263"/>
                      <a:pt x="22089" y="9015"/>
                    </a:cubicBezTo>
                    <a:cubicBezTo>
                      <a:pt x="21279" y="3130"/>
                      <a:pt x="17863" y="1"/>
                      <a:pt x="11199" y="1"/>
                    </a:cubicBezTo>
                    <a:close/>
                  </a:path>
                </a:pathLst>
              </a:custGeom>
              <a:solidFill>
                <a:srgbClr val="E3B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6121;p68">
                <a:extLst>
                  <a:ext uri="{FF2B5EF4-FFF2-40B4-BE49-F238E27FC236}">
                    <a16:creationId xmlns:a16="http://schemas.microsoft.com/office/drawing/2014/main" id="{FE340DA9-22ED-FE3E-D524-525C2CF3EC53}"/>
                  </a:ext>
                </a:extLst>
              </p:cNvPr>
              <p:cNvSpPr/>
              <p:nvPr/>
            </p:nvSpPr>
            <p:spPr>
              <a:xfrm>
                <a:off x="2396700" y="1253183"/>
                <a:ext cx="148508" cy="148508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3586" extrusionOk="0">
                    <a:moveTo>
                      <a:pt x="1793" y="0"/>
                    </a:moveTo>
                    <a:cubicBezTo>
                      <a:pt x="803" y="0"/>
                      <a:pt x="0" y="803"/>
                      <a:pt x="0" y="1793"/>
                    </a:cubicBezTo>
                    <a:cubicBezTo>
                      <a:pt x="0" y="2783"/>
                      <a:pt x="803" y="3586"/>
                      <a:pt x="1793" y="3586"/>
                    </a:cubicBezTo>
                    <a:cubicBezTo>
                      <a:pt x="2782" y="3586"/>
                      <a:pt x="3585" y="2783"/>
                      <a:pt x="3585" y="1793"/>
                    </a:cubicBezTo>
                    <a:cubicBezTo>
                      <a:pt x="3585" y="803"/>
                      <a:pt x="2782" y="0"/>
                      <a:pt x="17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6122;p68">
                <a:extLst>
                  <a:ext uri="{FF2B5EF4-FFF2-40B4-BE49-F238E27FC236}">
                    <a16:creationId xmlns:a16="http://schemas.microsoft.com/office/drawing/2014/main" id="{0A1F1E37-0C13-D69C-C0B8-F2E063E0E273}"/>
                  </a:ext>
                </a:extLst>
              </p:cNvPr>
              <p:cNvSpPr/>
              <p:nvPr/>
            </p:nvSpPr>
            <p:spPr>
              <a:xfrm>
                <a:off x="2365226" y="1236576"/>
                <a:ext cx="211415" cy="113928"/>
              </a:xfrm>
              <a:custGeom>
                <a:avLst/>
                <a:gdLst/>
                <a:ahLst/>
                <a:cxnLst/>
                <a:rect l="l" t="t" r="r" b="b"/>
                <a:pathLst>
                  <a:path w="5105" h="2751" extrusionOk="0">
                    <a:moveTo>
                      <a:pt x="2552" y="1"/>
                    </a:moveTo>
                    <a:cubicBezTo>
                      <a:pt x="1145" y="1"/>
                      <a:pt x="1" y="1144"/>
                      <a:pt x="1" y="2552"/>
                    </a:cubicBezTo>
                    <a:cubicBezTo>
                      <a:pt x="1" y="2662"/>
                      <a:pt x="90" y="2750"/>
                      <a:pt x="200" y="2750"/>
                    </a:cubicBezTo>
                    <a:cubicBezTo>
                      <a:pt x="310" y="2750"/>
                      <a:pt x="399" y="2662"/>
                      <a:pt x="399" y="2552"/>
                    </a:cubicBezTo>
                    <a:cubicBezTo>
                      <a:pt x="399" y="1365"/>
                      <a:pt x="1365" y="398"/>
                      <a:pt x="2552" y="398"/>
                    </a:cubicBezTo>
                    <a:cubicBezTo>
                      <a:pt x="3740" y="398"/>
                      <a:pt x="4706" y="1365"/>
                      <a:pt x="4706" y="2552"/>
                    </a:cubicBezTo>
                    <a:cubicBezTo>
                      <a:pt x="4706" y="2662"/>
                      <a:pt x="4795" y="2750"/>
                      <a:pt x="4905" y="2750"/>
                    </a:cubicBezTo>
                    <a:cubicBezTo>
                      <a:pt x="5015" y="2750"/>
                      <a:pt x="5104" y="2662"/>
                      <a:pt x="5104" y="2552"/>
                    </a:cubicBezTo>
                    <a:cubicBezTo>
                      <a:pt x="5104" y="1144"/>
                      <a:pt x="3959" y="1"/>
                      <a:pt x="25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6123;p68">
                <a:extLst>
                  <a:ext uri="{FF2B5EF4-FFF2-40B4-BE49-F238E27FC236}">
                    <a16:creationId xmlns:a16="http://schemas.microsoft.com/office/drawing/2014/main" id="{C55C4640-29E2-984D-29C6-580334451E4D}"/>
                  </a:ext>
                </a:extLst>
              </p:cNvPr>
              <p:cNvSpPr/>
              <p:nvPr/>
            </p:nvSpPr>
            <p:spPr>
              <a:xfrm>
                <a:off x="2549805" y="1388647"/>
                <a:ext cx="151449" cy="151449"/>
              </a:xfrm>
              <a:custGeom>
                <a:avLst/>
                <a:gdLst/>
                <a:ahLst/>
                <a:cxnLst/>
                <a:rect l="l" t="t" r="r" b="b"/>
                <a:pathLst>
                  <a:path w="3657" h="3657" extrusionOk="0">
                    <a:moveTo>
                      <a:pt x="1828" y="0"/>
                    </a:moveTo>
                    <a:cubicBezTo>
                      <a:pt x="818" y="0"/>
                      <a:pt x="0" y="819"/>
                      <a:pt x="0" y="1829"/>
                    </a:cubicBezTo>
                    <a:cubicBezTo>
                      <a:pt x="0" y="2839"/>
                      <a:pt x="818" y="3657"/>
                      <a:pt x="1828" y="3657"/>
                    </a:cubicBezTo>
                    <a:cubicBezTo>
                      <a:pt x="2839" y="3657"/>
                      <a:pt x="3657" y="2839"/>
                      <a:pt x="3657" y="1829"/>
                    </a:cubicBezTo>
                    <a:cubicBezTo>
                      <a:pt x="3657" y="819"/>
                      <a:pt x="2839" y="0"/>
                      <a:pt x="1828" y="0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6124;p68">
                <a:extLst>
                  <a:ext uri="{FF2B5EF4-FFF2-40B4-BE49-F238E27FC236}">
                    <a16:creationId xmlns:a16="http://schemas.microsoft.com/office/drawing/2014/main" id="{558DE5F4-E300-550B-B332-1447ECD1F64A}"/>
                  </a:ext>
                </a:extLst>
              </p:cNvPr>
              <p:cNvSpPr/>
              <p:nvPr/>
            </p:nvSpPr>
            <p:spPr>
              <a:xfrm>
                <a:off x="2544132" y="1252479"/>
                <a:ext cx="56778" cy="37686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910" extrusionOk="0">
                    <a:moveTo>
                      <a:pt x="1234" y="1"/>
                    </a:moveTo>
                    <a:cubicBezTo>
                      <a:pt x="1212" y="1"/>
                      <a:pt x="1191" y="7"/>
                      <a:pt x="1172" y="18"/>
                    </a:cubicBezTo>
                    <a:lnTo>
                      <a:pt x="75" y="689"/>
                    </a:lnTo>
                    <a:cubicBezTo>
                      <a:pt x="18" y="723"/>
                      <a:pt x="1" y="796"/>
                      <a:pt x="35" y="853"/>
                    </a:cubicBezTo>
                    <a:cubicBezTo>
                      <a:pt x="58" y="890"/>
                      <a:pt x="97" y="910"/>
                      <a:pt x="137" y="910"/>
                    </a:cubicBezTo>
                    <a:cubicBezTo>
                      <a:pt x="158" y="910"/>
                      <a:pt x="180" y="904"/>
                      <a:pt x="199" y="892"/>
                    </a:cubicBezTo>
                    <a:lnTo>
                      <a:pt x="1296" y="223"/>
                    </a:lnTo>
                    <a:cubicBezTo>
                      <a:pt x="1353" y="188"/>
                      <a:pt x="1370" y="114"/>
                      <a:pt x="1336" y="58"/>
                    </a:cubicBezTo>
                    <a:cubicBezTo>
                      <a:pt x="1313" y="21"/>
                      <a:pt x="1274" y="1"/>
                      <a:pt x="12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6125;p68">
                <a:extLst>
                  <a:ext uri="{FF2B5EF4-FFF2-40B4-BE49-F238E27FC236}">
                    <a16:creationId xmlns:a16="http://schemas.microsoft.com/office/drawing/2014/main" id="{D126CE00-5A94-9771-9495-39EB9751D399}"/>
                  </a:ext>
                </a:extLst>
              </p:cNvPr>
              <p:cNvSpPr/>
              <p:nvPr/>
            </p:nvSpPr>
            <p:spPr>
              <a:xfrm>
                <a:off x="1965214" y="1253183"/>
                <a:ext cx="148508" cy="148508"/>
              </a:xfrm>
              <a:custGeom>
                <a:avLst/>
                <a:gdLst/>
                <a:ahLst/>
                <a:cxnLst/>
                <a:rect l="l" t="t" r="r" b="b"/>
                <a:pathLst>
                  <a:path w="3586" h="3586" extrusionOk="0">
                    <a:moveTo>
                      <a:pt x="1793" y="0"/>
                    </a:moveTo>
                    <a:cubicBezTo>
                      <a:pt x="803" y="0"/>
                      <a:pt x="0" y="803"/>
                      <a:pt x="0" y="1793"/>
                    </a:cubicBezTo>
                    <a:cubicBezTo>
                      <a:pt x="0" y="2783"/>
                      <a:pt x="803" y="3586"/>
                      <a:pt x="1793" y="3586"/>
                    </a:cubicBezTo>
                    <a:cubicBezTo>
                      <a:pt x="2783" y="3586"/>
                      <a:pt x="3585" y="2783"/>
                      <a:pt x="3585" y="1793"/>
                    </a:cubicBezTo>
                    <a:cubicBezTo>
                      <a:pt x="3585" y="803"/>
                      <a:pt x="2783" y="0"/>
                      <a:pt x="17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6126;p68">
                <a:extLst>
                  <a:ext uri="{FF2B5EF4-FFF2-40B4-BE49-F238E27FC236}">
                    <a16:creationId xmlns:a16="http://schemas.microsoft.com/office/drawing/2014/main" id="{35E3AAFD-DB46-4A98-5453-49DB9A89A3B4}"/>
                  </a:ext>
                </a:extLst>
              </p:cNvPr>
              <p:cNvSpPr/>
              <p:nvPr/>
            </p:nvSpPr>
            <p:spPr>
              <a:xfrm>
                <a:off x="1933781" y="1236576"/>
                <a:ext cx="211374" cy="113928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2751" extrusionOk="0">
                    <a:moveTo>
                      <a:pt x="2552" y="1"/>
                    </a:moveTo>
                    <a:cubicBezTo>
                      <a:pt x="1145" y="1"/>
                      <a:pt x="0" y="1144"/>
                      <a:pt x="0" y="2552"/>
                    </a:cubicBezTo>
                    <a:cubicBezTo>
                      <a:pt x="0" y="2662"/>
                      <a:pt x="90" y="2750"/>
                      <a:pt x="200" y="2750"/>
                    </a:cubicBezTo>
                    <a:cubicBezTo>
                      <a:pt x="309" y="2750"/>
                      <a:pt x="398" y="2662"/>
                      <a:pt x="398" y="2552"/>
                    </a:cubicBezTo>
                    <a:cubicBezTo>
                      <a:pt x="398" y="1365"/>
                      <a:pt x="1364" y="398"/>
                      <a:pt x="2552" y="398"/>
                    </a:cubicBezTo>
                    <a:cubicBezTo>
                      <a:pt x="3739" y="398"/>
                      <a:pt x="4706" y="1365"/>
                      <a:pt x="4706" y="2552"/>
                    </a:cubicBezTo>
                    <a:cubicBezTo>
                      <a:pt x="4706" y="2662"/>
                      <a:pt x="4795" y="2750"/>
                      <a:pt x="4905" y="2750"/>
                    </a:cubicBezTo>
                    <a:cubicBezTo>
                      <a:pt x="5014" y="2750"/>
                      <a:pt x="5103" y="2662"/>
                      <a:pt x="5103" y="2552"/>
                    </a:cubicBezTo>
                    <a:cubicBezTo>
                      <a:pt x="5103" y="1144"/>
                      <a:pt x="3958" y="1"/>
                      <a:pt x="25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6127;p68">
                <a:extLst>
                  <a:ext uri="{FF2B5EF4-FFF2-40B4-BE49-F238E27FC236}">
                    <a16:creationId xmlns:a16="http://schemas.microsoft.com/office/drawing/2014/main" id="{6BC621F4-CA26-A6DB-3F5F-1AB2E8B83AF4}"/>
                  </a:ext>
                </a:extLst>
              </p:cNvPr>
              <p:cNvSpPr/>
              <p:nvPr/>
            </p:nvSpPr>
            <p:spPr>
              <a:xfrm>
                <a:off x="1950056" y="1119210"/>
                <a:ext cx="181805" cy="59180"/>
              </a:xfrm>
              <a:custGeom>
                <a:avLst/>
                <a:gdLst/>
                <a:ahLst/>
                <a:cxnLst/>
                <a:rect l="l" t="t" r="r" b="b"/>
                <a:pathLst>
                  <a:path w="4390" h="1429" extrusionOk="0">
                    <a:moveTo>
                      <a:pt x="2531" y="0"/>
                    </a:moveTo>
                    <a:cubicBezTo>
                      <a:pt x="2515" y="0"/>
                      <a:pt x="2499" y="0"/>
                      <a:pt x="2483" y="0"/>
                    </a:cubicBezTo>
                    <a:cubicBezTo>
                      <a:pt x="1452" y="7"/>
                      <a:pt x="468" y="509"/>
                      <a:pt x="34" y="1250"/>
                    </a:cubicBezTo>
                    <a:cubicBezTo>
                      <a:pt x="0" y="1307"/>
                      <a:pt x="20" y="1380"/>
                      <a:pt x="76" y="1413"/>
                    </a:cubicBezTo>
                    <a:cubicBezTo>
                      <a:pt x="96" y="1424"/>
                      <a:pt x="117" y="1429"/>
                      <a:pt x="137" y="1429"/>
                    </a:cubicBezTo>
                    <a:cubicBezTo>
                      <a:pt x="178" y="1429"/>
                      <a:pt x="218" y="1408"/>
                      <a:pt x="240" y="1370"/>
                    </a:cubicBezTo>
                    <a:cubicBezTo>
                      <a:pt x="633" y="699"/>
                      <a:pt x="1534" y="244"/>
                      <a:pt x="2484" y="239"/>
                    </a:cubicBezTo>
                    <a:lnTo>
                      <a:pt x="2502" y="239"/>
                    </a:lnTo>
                    <a:cubicBezTo>
                      <a:pt x="3255" y="239"/>
                      <a:pt x="3855" y="520"/>
                      <a:pt x="4151" y="1012"/>
                    </a:cubicBezTo>
                    <a:cubicBezTo>
                      <a:pt x="4174" y="1048"/>
                      <a:pt x="4213" y="1069"/>
                      <a:pt x="4254" y="1069"/>
                    </a:cubicBezTo>
                    <a:cubicBezTo>
                      <a:pt x="4275" y="1069"/>
                      <a:pt x="4296" y="1063"/>
                      <a:pt x="4315" y="1052"/>
                    </a:cubicBezTo>
                    <a:cubicBezTo>
                      <a:pt x="4371" y="1019"/>
                      <a:pt x="4390" y="945"/>
                      <a:pt x="4356" y="888"/>
                    </a:cubicBezTo>
                    <a:cubicBezTo>
                      <a:pt x="4020" y="330"/>
                      <a:pt x="3356" y="0"/>
                      <a:pt x="25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6128;p68">
                <a:extLst>
                  <a:ext uri="{FF2B5EF4-FFF2-40B4-BE49-F238E27FC236}">
                    <a16:creationId xmlns:a16="http://schemas.microsoft.com/office/drawing/2014/main" id="{9A021737-85DE-CEB3-B852-562EA598B90A}"/>
                  </a:ext>
                </a:extLst>
              </p:cNvPr>
              <p:cNvSpPr/>
              <p:nvPr/>
            </p:nvSpPr>
            <p:spPr>
              <a:xfrm>
                <a:off x="2378561" y="1119210"/>
                <a:ext cx="181763" cy="59180"/>
              </a:xfrm>
              <a:custGeom>
                <a:avLst/>
                <a:gdLst/>
                <a:ahLst/>
                <a:cxnLst/>
                <a:rect l="l" t="t" r="r" b="b"/>
                <a:pathLst>
                  <a:path w="4389" h="1429" extrusionOk="0">
                    <a:moveTo>
                      <a:pt x="1865" y="0"/>
                    </a:moveTo>
                    <a:cubicBezTo>
                      <a:pt x="1042" y="0"/>
                      <a:pt x="371" y="329"/>
                      <a:pt x="33" y="888"/>
                    </a:cubicBezTo>
                    <a:cubicBezTo>
                      <a:pt x="0" y="945"/>
                      <a:pt x="17" y="1019"/>
                      <a:pt x="74" y="1052"/>
                    </a:cubicBezTo>
                    <a:cubicBezTo>
                      <a:pt x="94" y="1063"/>
                      <a:pt x="115" y="1069"/>
                      <a:pt x="137" y="1069"/>
                    </a:cubicBezTo>
                    <a:cubicBezTo>
                      <a:pt x="177" y="1069"/>
                      <a:pt x="216" y="1049"/>
                      <a:pt x="238" y="1012"/>
                    </a:cubicBezTo>
                    <a:cubicBezTo>
                      <a:pt x="533" y="520"/>
                      <a:pt x="1134" y="239"/>
                      <a:pt x="1887" y="239"/>
                    </a:cubicBezTo>
                    <a:lnTo>
                      <a:pt x="1905" y="239"/>
                    </a:lnTo>
                    <a:cubicBezTo>
                      <a:pt x="2855" y="244"/>
                      <a:pt x="3757" y="699"/>
                      <a:pt x="4149" y="1370"/>
                    </a:cubicBezTo>
                    <a:cubicBezTo>
                      <a:pt x="4172" y="1408"/>
                      <a:pt x="4212" y="1429"/>
                      <a:pt x="4253" y="1429"/>
                    </a:cubicBezTo>
                    <a:cubicBezTo>
                      <a:pt x="4273" y="1429"/>
                      <a:pt x="4294" y="1424"/>
                      <a:pt x="4312" y="1413"/>
                    </a:cubicBezTo>
                    <a:cubicBezTo>
                      <a:pt x="4369" y="1380"/>
                      <a:pt x="4388" y="1307"/>
                      <a:pt x="4355" y="1250"/>
                    </a:cubicBezTo>
                    <a:cubicBezTo>
                      <a:pt x="3921" y="509"/>
                      <a:pt x="2937" y="7"/>
                      <a:pt x="1907" y="0"/>
                    </a:cubicBezTo>
                    <a:cubicBezTo>
                      <a:pt x="1893" y="0"/>
                      <a:pt x="1879" y="0"/>
                      <a:pt x="18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6129;p68">
                <a:extLst>
                  <a:ext uri="{FF2B5EF4-FFF2-40B4-BE49-F238E27FC236}">
                    <a16:creationId xmlns:a16="http://schemas.microsoft.com/office/drawing/2014/main" id="{A42C19AA-88DD-CA38-7475-F0491E9822F2}"/>
                  </a:ext>
                </a:extLst>
              </p:cNvPr>
              <p:cNvSpPr/>
              <p:nvPr/>
            </p:nvSpPr>
            <p:spPr>
              <a:xfrm>
                <a:off x="1809126" y="1388647"/>
                <a:ext cx="151490" cy="151449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3657" extrusionOk="0">
                    <a:moveTo>
                      <a:pt x="1829" y="0"/>
                    </a:moveTo>
                    <a:cubicBezTo>
                      <a:pt x="819" y="0"/>
                      <a:pt x="1" y="819"/>
                      <a:pt x="1" y="1829"/>
                    </a:cubicBezTo>
                    <a:cubicBezTo>
                      <a:pt x="1" y="2839"/>
                      <a:pt x="819" y="3657"/>
                      <a:pt x="1829" y="3657"/>
                    </a:cubicBezTo>
                    <a:cubicBezTo>
                      <a:pt x="2838" y="3657"/>
                      <a:pt x="3657" y="2839"/>
                      <a:pt x="3657" y="1829"/>
                    </a:cubicBezTo>
                    <a:cubicBezTo>
                      <a:pt x="3657" y="819"/>
                      <a:pt x="2838" y="0"/>
                      <a:pt x="1829" y="0"/>
                    </a:cubicBezTo>
                    <a:close/>
                  </a:path>
                </a:pathLst>
              </a:custGeom>
              <a:solidFill>
                <a:srgbClr val="DE4484">
                  <a:alpha val="54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6130;p68">
                <a:extLst>
                  <a:ext uri="{FF2B5EF4-FFF2-40B4-BE49-F238E27FC236}">
                    <a16:creationId xmlns:a16="http://schemas.microsoft.com/office/drawing/2014/main" id="{EE08E0A0-DD13-DF23-DDF0-FFEE73AECE37}"/>
                  </a:ext>
                </a:extLst>
              </p:cNvPr>
              <p:cNvSpPr/>
              <p:nvPr/>
            </p:nvSpPr>
            <p:spPr>
              <a:xfrm>
                <a:off x="1909513" y="1252479"/>
                <a:ext cx="56736" cy="37686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910" extrusionOk="0">
                    <a:moveTo>
                      <a:pt x="137" y="1"/>
                    </a:moveTo>
                    <a:cubicBezTo>
                      <a:pt x="97" y="1"/>
                      <a:pt x="57" y="21"/>
                      <a:pt x="35" y="58"/>
                    </a:cubicBezTo>
                    <a:cubicBezTo>
                      <a:pt x="1" y="114"/>
                      <a:pt x="18" y="188"/>
                      <a:pt x="74" y="223"/>
                    </a:cubicBezTo>
                    <a:lnTo>
                      <a:pt x="1171" y="892"/>
                    </a:lnTo>
                    <a:cubicBezTo>
                      <a:pt x="1191" y="904"/>
                      <a:pt x="1213" y="910"/>
                      <a:pt x="1233" y="910"/>
                    </a:cubicBezTo>
                    <a:cubicBezTo>
                      <a:pt x="1274" y="910"/>
                      <a:pt x="1313" y="890"/>
                      <a:pt x="1335" y="853"/>
                    </a:cubicBezTo>
                    <a:cubicBezTo>
                      <a:pt x="1370" y="796"/>
                      <a:pt x="1351" y="723"/>
                      <a:pt x="1295" y="689"/>
                    </a:cubicBezTo>
                    <a:lnTo>
                      <a:pt x="199" y="18"/>
                    </a:lnTo>
                    <a:cubicBezTo>
                      <a:pt x="180" y="7"/>
                      <a:pt x="158" y="1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6131;p68">
                <a:extLst>
                  <a:ext uri="{FF2B5EF4-FFF2-40B4-BE49-F238E27FC236}">
                    <a16:creationId xmlns:a16="http://schemas.microsoft.com/office/drawing/2014/main" id="{FBBCEBF7-ADF4-CAC6-BA9E-BA38FA45EEEB}"/>
                  </a:ext>
                </a:extLst>
              </p:cNvPr>
              <p:cNvSpPr/>
              <p:nvPr/>
            </p:nvSpPr>
            <p:spPr>
              <a:xfrm>
                <a:off x="2096453" y="1539517"/>
                <a:ext cx="317475" cy="197873"/>
              </a:xfrm>
              <a:custGeom>
                <a:avLst/>
                <a:gdLst/>
                <a:ahLst/>
                <a:cxnLst/>
                <a:rect l="l" t="t" r="r" b="b"/>
                <a:pathLst>
                  <a:path w="7666" h="4778" extrusionOk="0">
                    <a:moveTo>
                      <a:pt x="3833" y="1"/>
                    </a:moveTo>
                    <a:cubicBezTo>
                      <a:pt x="2621" y="1"/>
                      <a:pt x="1478" y="135"/>
                      <a:pt x="759" y="242"/>
                    </a:cubicBezTo>
                    <a:cubicBezTo>
                      <a:pt x="308" y="309"/>
                      <a:pt x="1" y="735"/>
                      <a:pt x="83" y="1183"/>
                    </a:cubicBezTo>
                    <a:cubicBezTo>
                      <a:pt x="316" y="2455"/>
                      <a:pt x="1113" y="4778"/>
                      <a:pt x="3833" y="4778"/>
                    </a:cubicBezTo>
                    <a:cubicBezTo>
                      <a:pt x="6554" y="4778"/>
                      <a:pt x="7351" y="2455"/>
                      <a:pt x="7584" y="1183"/>
                    </a:cubicBezTo>
                    <a:cubicBezTo>
                      <a:pt x="7665" y="735"/>
                      <a:pt x="7358" y="309"/>
                      <a:pt x="6908" y="242"/>
                    </a:cubicBezTo>
                    <a:cubicBezTo>
                      <a:pt x="6189" y="135"/>
                      <a:pt x="5046" y="1"/>
                      <a:pt x="38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6132;p68">
                <a:extLst>
                  <a:ext uri="{FF2B5EF4-FFF2-40B4-BE49-F238E27FC236}">
                    <a16:creationId xmlns:a16="http://schemas.microsoft.com/office/drawing/2014/main" id="{7ADDF592-52F6-9090-51C8-90D9FFEA0524}"/>
                  </a:ext>
                </a:extLst>
              </p:cNvPr>
              <p:cNvSpPr/>
              <p:nvPr/>
            </p:nvSpPr>
            <p:spPr>
              <a:xfrm>
                <a:off x="2096453" y="1539517"/>
                <a:ext cx="317475" cy="161968"/>
              </a:xfrm>
              <a:custGeom>
                <a:avLst/>
                <a:gdLst/>
                <a:ahLst/>
                <a:cxnLst/>
                <a:rect l="l" t="t" r="r" b="b"/>
                <a:pathLst>
                  <a:path w="7666" h="3911" extrusionOk="0">
                    <a:moveTo>
                      <a:pt x="3833" y="1"/>
                    </a:moveTo>
                    <a:cubicBezTo>
                      <a:pt x="2621" y="1"/>
                      <a:pt x="1478" y="135"/>
                      <a:pt x="759" y="242"/>
                    </a:cubicBezTo>
                    <a:cubicBezTo>
                      <a:pt x="309" y="309"/>
                      <a:pt x="1" y="735"/>
                      <a:pt x="83" y="1183"/>
                    </a:cubicBezTo>
                    <a:cubicBezTo>
                      <a:pt x="224" y="1958"/>
                      <a:pt x="579" y="3119"/>
                      <a:pt x="1446" y="3911"/>
                    </a:cubicBezTo>
                    <a:cubicBezTo>
                      <a:pt x="2309" y="2898"/>
                      <a:pt x="4253" y="929"/>
                      <a:pt x="6337" y="929"/>
                    </a:cubicBezTo>
                    <a:cubicBezTo>
                      <a:pt x="6750" y="929"/>
                      <a:pt x="7168" y="1006"/>
                      <a:pt x="7584" y="1183"/>
                    </a:cubicBezTo>
                    <a:cubicBezTo>
                      <a:pt x="7665" y="735"/>
                      <a:pt x="7358" y="309"/>
                      <a:pt x="6908" y="242"/>
                    </a:cubicBezTo>
                    <a:cubicBezTo>
                      <a:pt x="6189" y="135"/>
                      <a:pt x="5046" y="1"/>
                      <a:pt x="38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6133;p68">
                <a:extLst>
                  <a:ext uri="{FF2B5EF4-FFF2-40B4-BE49-F238E27FC236}">
                    <a16:creationId xmlns:a16="http://schemas.microsoft.com/office/drawing/2014/main" id="{14B559C3-80CE-6B61-5536-0C03747DF304}"/>
                  </a:ext>
                </a:extLst>
              </p:cNvPr>
              <p:cNvSpPr/>
              <p:nvPr/>
            </p:nvSpPr>
            <p:spPr>
              <a:xfrm>
                <a:off x="2125649" y="1614227"/>
                <a:ext cx="255893" cy="123163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2974" extrusionOk="0">
                    <a:moveTo>
                      <a:pt x="3128" y="1"/>
                    </a:moveTo>
                    <a:cubicBezTo>
                      <a:pt x="1893" y="1"/>
                      <a:pt x="775" y="605"/>
                      <a:pt x="0" y="1167"/>
                    </a:cubicBezTo>
                    <a:cubicBezTo>
                      <a:pt x="539" y="2122"/>
                      <a:pt x="1480" y="2974"/>
                      <a:pt x="3128" y="2974"/>
                    </a:cubicBezTo>
                    <a:cubicBezTo>
                      <a:pt x="4701" y="2974"/>
                      <a:pt x="5629" y="2197"/>
                      <a:pt x="6179" y="1296"/>
                    </a:cubicBezTo>
                    <a:cubicBezTo>
                      <a:pt x="5394" y="656"/>
                      <a:pt x="4306" y="1"/>
                      <a:pt x="31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6134;p68">
                <a:extLst>
                  <a:ext uri="{FF2B5EF4-FFF2-40B4-BE49-F238E27FC236}">
                    <a16:creationId xmlns:a16="http://schemas.microsoft.com/office/drawing/2014/main" id="{551AE74C-F83B-F229-8BF3-C5298D814B65}"/>
                  </a:ext>
                </a:extLst>
              </p:cNvPr>
              <p:cNvSpPr/>
              <p:nvPr/>
            </p:nvSpPr>
            <p:spPr>
              <a:xfrm>
                <a:off x="2289729" y="1640110"/>
                <a:ext cx="68581" cy="42242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020" extrusionOk="0">
                    <a:moveTo>
                      <a:pt x="557" y="1"/>
                    </a:moveTo>
                    <a:cubicBezTo>
                      <a:pt x="505" y="1"/>
                      <a:pt x="458" y="9"/>
                      <a:pt x="417" y="26"/>
                    </a:cubicBezTo>
                    <a:cubicBezTo>
                      <a:pt x="0" y="205"/>
                      <a:pt x="160" y="1019"/>
                      <a:pt x="569" y="1019"/>
                    </a:cubicBezTo>
                    <a:cubicBezTo>
                      <a:pt x="580" y="1019"/>
                      <a:pt x="592" y="1018"/>
                      <a:pt x="603" y="1017"/>
                    </a:cubicBezTo>
                    <a:cubicBezTo>
                      <a:pt x="1036" y="970"/>
                      <a:pt x="1655" y="878"/>
                      <a:pt x="1563" y="614"/>
                    </a:cubicBezTo>
                    <a:cubicBezTo>
                      <a:pt x="1482" y="384"/>
                      <a:pt x="915" y="1"/>
                      <a:pt x="557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6135;p68">
                <a:extLst>
                  <a:ext uri="{FF2B5EF4-FFF2-40B4-BE49-F238E27FC236}">
                    <a16:creationId xmlns:a16="http://schemas.microsoft.com/office/drawing/2014/main" id="{77F62CD0-92EC-D2AE-7382-F51C4C7939C5}"/>
                  </a:ext>
                </a:extLst>
              </p:cNvPr>
              <p:cNvSpPr/>
              <p:nvPr/>
            </p:nvSpPr>
            <p:spPr>
              <a:xfrm>
                <a:off x="2125649" y="1614227"/>
                <a:ext cx="255893" cy="123163"/>
              </a:xfrm>
              <a:custGeom>
                <a:avLst/>
                <a:gdLst/>
                <a:ahLst/>
                <a:cxnLst/>
                <a:rect l="l" t="t" r="r" b="b"/>
                <a:pathLst>
                  <a:path w="6179" h="2974" extrusionOk="0">
                    <a:moveTo>
                      <a:pt x="3128" y="1"/>
                    </a:moveTo>
                    <a:cubicBezTo>
                      <a:pt x="1893" y="1"/>
                      <a:pt x="775" y="605"/>
                      <a:pt x="0" y="1167"/>
                    </a:cubicBezTo>
                    <a:cubicBezTo>
                      <a:pt x="539" y="2122"/>
                      <a:pt x="1480" y="2974"/>
                      <a:pt x="3128" y="2974"/>
                    </a:cubicBezTo>
                    <a:cubicBezTo>
                      <a:pt x="4701" y="2974"/>
                      <a:pt x="5629" y="2197"/>
                      <a:pt x="6179" y="1296"/>
                    </a:cubicBezTo>
                    <a:cubicBezTo>
                      <a:pt x="6100" y="1232"/>
                      <a:pt x="6016" y="1167"/>
                      <a:pt x="5932" y="1103"/>
                    </a:cubicBezTo>
                    <a:cubicBezTo>
                      <a:pt x="5733" y="1739"/>
                      <a:pt x="4954" y="2171"/>
                      <a:pt x="4169" y="2171"/>
                    </a:cubicBezTo>
                    <a:cubicBezTo>
                      <a:pt x="3712" y="2171"/>
                      <a:pt x="3254" y="2025"/>
                      <a:pt x="2908" y="1688"/>
                    </a:cubicBezTo>
                    <a:cubicBezTo>
                      <a:pt x="2387" y="1183"/>
                      <a:pt x="2917" y="315"/>
                      <a:pt x="3963" y="107"/>
                    </a:cubicBezTo>
                    <a:cubicBezTo>
                      <a:pt x="3693" y="40"/>
                      <a:pt x="3413" y="1"/>
                      <a:pt x="312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6136;p68">
                <a:extLst>
                  <a:ext uri="{FF2B5EF4-FFF2-40B4-BE49-F238E27FC236}">
                    <a16:creationId xmlns:a16="http://schemas.microsoft.com/office/drawing/2014/main" id="{6BD3B28B-1E47-3136-8203-60D0BED216FF}"/>
                  </a:ext>
                </a:extLst>
              </p:cNvPr>
              <p:cNvSpPr/>
              <p:nvPr/>
            </p:nvSpPr>
            <p:spPr>
              <a:xfrm>
                <a:off x="2025677" y="1825187"/>
                <a:ext cx="459026" cy="567984"/>
              </a:xfrm>
              <a:custGeom>
                <a:avLst/>
                <a:gdLst/>
                <a:ahLst/>
                <a:cxnLst/>
                <a:rect l="l" t="t" r="r" b="b"/>
                <a:pathLst>
                  <a:path w="11084" h="13715" extrusionOk="0">
                    <a:moveTo>
                      <a:pt x="1946" y="1"/>
                    </a:moveTo>
                    <a:cubicBezTo>
                      <a:pt x="1461" y="1"/>
                      <a:pt x="908" y="49"/>
                      <a:pt x="341" y="194"/>
                    </a:cubicBezTo>
                    <a:cubicBezTo>
                      <a:pt x="341" y="194"/>
                      <a:pt x="218" y="10246"/>
                      <a:pt x="1" y="13715"/>
                    </a:cubicBezTo>
                    <a:lnTo>
                      <a:pt x="11084" y="13715"/>
                    </a:lnTo>
                    <a:cubicBezTo>
                      <a:pt x="10866" y="10246"/>
                      <a:pt x="10745" y="1289"/>
                      <a:pt x="10745" y="1289"/>
                    </a:cubicBezTo>
                    <a:cubicBezTo>
                      <a:pt x="9392" y="945"/>
                      <a:pt x="8126" y="712"/>
                      <a:pt x="7662" y="631"/>
                    </a:cubicBezTo>
                    <a:cubicBezTo>
                      <a:pt x="7330" y="902"/>
                      <a:pt x="6770" y="1193"/>
                      <a:pt x="5903" y="1193"/>
                    </a:cubicBezTo>
                    <a:cubicBezTo>
                      <a:pt x="5789" y="1193"/>
                      <a:pt x="5668" y="1188"/>
                      <a:pt x="5543" y="1177"/>
                    </a:cubicBezTo>
                    <a:cubicBezTo>
                      <a:pt x="4351" y="1072"/>
                      <a:pt x="3744" y="539"/>
                      <a:pt x="3457" y="156"/>
                    </a:cubicBezTo>
                    <a:cubicBezTo>
                      <a:pt x="3200" y="100"/>
                      <a:pt x="2643" y="1"/>
                      <a:pt x="19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6137;p68">
                <a:extLst>
                  <a:ext uri="{FF2B5EF4-FFF2-40B4-BE49-F238E27FC236}">
                    <a16:creationId xmlns:a16="http://schemas.microsoft.com/office/drawing/2014/main" id="{BF7BCABB-54F5-1002-BDD0-20289100E271}"/>
                  </a:ext>
                </a:extLst>
              </p:cNvPr>
              <p:cNvSpPr/>
              <p:nvPr/>
            </p:nvSpPr>
            <p:spPr>
              <a:xfrm>
                <a:off x="2025677" y="1825229"/>
                <a:ext cx="459026" cy="567943"/>
              </a:xfrm>
              <a:custGeom>
                <a:avLst/>
                <a:gdLst/>
                <a:ahLst/>
                <a:cxnLst/>
                <a:rect l="l" t="t" r="r" b="b"/>
                <a:pathLst>
                  <a:path w="11084" h="13714" extrusionOk="0">
                    <a:moveTo>
                      <a:pt x="5501" y="1879"/>
                    </a:moveTo>
                    <a:cubicBezTo>
                      <a:pt x="5764" y="2377"/>
                      <a:pt x="6302" y="3016"/>
                      <a:pt x="7044" y="3016"/>
                    </a:cubicBezTo>
                    <a:cubicBezTo>
                      <a:pt x="7168" y="3016"/>
                      <a:pt x="7298" y="2999"/>
                      <a:pt x="7433" y="2960"/>
                    </a:cubicBezTo>
                    <a:cubicBezTo>
                      <a:pt x="7630" y="2902"/>
                      <a:pt x="7812" y="2803"/>
                      <a:pt x="7982" y="2670"/>
                    </a:cubicBezTo>
                    <a:lnTo>
                      <a:pt x="7982" y="2670"/>
                    </a:lnTo>
                    <a:cubicBezTo>
                      <a:pt x="7964" y="2943"/>
                      <a:pt x="7948" y="3221"/>
                      <a:pt x="7935" y="3504"/>
                    </a:cubicBezTo>
                    <a:cubicBezTo>
                      <a:pt x="7097" y="3457"/>
                      <a:pt x="6293" y="3434"/>
                      <a:pt x="5542" y="3434"/>
                    </a:cubicBezTo>
                    <a:cubicBezTo>
                      <a:pt x="4792" y="3434"/>
                      <a:pt x="3987" y="3457"/>
                      <a:pt x="3149" y="3504"/>
                    </a:cubicBezTo>
                    <a:cubicBezTo>
                      <a:pt x="3131" y="3113"/>
                      <a:pt x="3104" y="2652"/>
                      <a:pt x="3065" y="2158"/>
                    </a:cubicBezTo>
                    <a:lnTo>
                      <a:pt x="3065" y="2158"/>
                    </a:lnTo>
                    <a:cubicBezTo>
                      <a:pt x="3149" y="2242"/>
                      <a:pt x="3241" y="2319"/>
                      <a:pt x="3345" y="2385"/>
                    </a:cubicBezTo>
                    <a:cubicBezTo>
                      <a:pt x="3584" y="2536"/>
                      <a:pt x="3825" y="2597"/>
                      <a:pt x="4060" y="2597"/>
                    </a:cubicBezTo>
                    <a:cubicBezTo>
                      <a:pt x="4641" y="2597"/>
                      <a:pt x="5176" y="2217"/>
                      <a:pt x="5501" y="1879"/>
                    </a:cubicBezTo>
                    <a:close/>
                    <a:moveTo>
                      <a:pt x="1950" y="1"/>
                    </a:moveTo>
                    <a:cubicBezTo>
                      <a:pt x="1654" y="1"/>
                      <a:pt x="1333" y="18"/>
                      <a:pt x="999" y="65"/>
                    </a:cubicBezTo>
                    <a:cubicBezTo>
                      <a:pt x="1091" y="723"/>
                      <a:pt x="1282" y="2161"/>
                      <a:pt x="1396" y="3466"/>
                    </a:cubicBezTo>
                    <a:cubicBezTo>
                      <a:pt x="1240" y="3329"/>
                      <a:pt x="1000" y="3166"/>
                      <a:pt x="725" y="3156"/>
                    </a:cubicBezTo>
                    <a:cubicBezTo>
                      <a:pt x="724" y="3156"/>
                      <a:pt x="723" y="3156"/>
                      <a:pt x="722" y="3156"/>
                    </a:cubicBezTo>
                    <a:cubicBezTo>
                      <a:pt x="585" y="3156"/>
                      <a:pt x="469" y="3221"/>
                      <a:pt x="410" y="3338"/>
                    </a:cubicBezTo>
                    <a:cubicBezTo>
                      <a:pt x="384" y="3388"/>
                      <a:pt x="341" y="3472"/>
                      <a:pt x="290" y="3573"/>
                    </a:cubicBezTo>
                    <a:cubicBezTo>
                      <a:pt x="235" y="6823"/>
                      <a:pt x="136" y="11549"/>
                      <a:pt x="1" y="13714"/>
                    </a:cubicBezTo>
                    <a:lnTo>
                      <a:pt x="11084" y="13714"/>
                    </a:lnTo>
                    <a:cubicBezTo>
                      <a:pt x="10986" y="12155"/>
                      <a:pt x="10908" y="9488"/>
                      <a:pt x="10851" y="7023"/>
                    </a:cubicBezTo>
                    <a:cubicBezTo>
                      <a:pt x="10476" y="6035"/>
                      <a:pt x="10155" y="4934"/>
                      <a:pt x="9976" y="4284"/>
                    </a:cubicBezTo>
                    <a:cubicBezTo>
                      <a:pt x="9924" y="4095"/>
                      <a:pt x="9813" y="3926"/>
                      <a:pt x="9660" y="3800"/>
                    </a:cubicBezTo>
                    <a:cubicBezTo>
                      <a:pt x="9733" y="2871"/>
                      <a:pt x="9854" y="1837"/>
                      <a:pt x="9949" y="1095"/>
                    </a:cubicBezTo>
                    <a:cubicBezTo>
                      <a:pt x="8917" y="857"/>
                      <a:pt x="8034" y="695"/>
                      <a:pt x="7662" y="630"/>
                    </a:cubicBezTo>
                    <a:cubicBezTo>
                      <a:pt x="7330" y="901"/>
                      <a:pt x="6770" y="1192"/>
                      <a:pt x="5903" y="1192"/>
                    </a:cubicBezTo>
                    <a:cubicBezTo>
                      <a:pt x="5789" y="1192"/>
                      <a:pt x="5668" y="1187"/>
                      <a:pt x="5543" y="1176"/>
                    </a:cubicBezTo>
                    <a:cubicBezTo>
                      <a:pt x="4351" y="1071"/>
                      <a:pt x="3744" y="538"/>
                      <a:pt x="3457" y="155"/>
                    </a:cubicBezTo>
                    <a:cubicBezTo>
                      <a:pt x="3200" y="99"/>
                      <a:pt x="2645" y="1"/>
                      <a:pt x="19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6138;p68">
                <a:extLst>
                  <a:ext uri="{FF2B5EF4-FFF2-40B4-BE49-F238E27FC236}">
                    <a16:creationId xmlns:a16="http://schemas.microsoft.com/office/drawing/2014/main" id="{1971BD16-544B-27B8-91E6-1E43E716190F}"/>
                  </a:ext>
                </a:extLst>
              </p:cNvPr>
              <p:cNvSpPr/>
              <p:nvPr/>
            </p:nvSpPr>
            <p:spPr>
              <a:xfrm>
                <a:off x="2073592" y="1822206"/>
                <a:ext cx="78892" cy="215267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5198" extrusionOk="0">
                    <a:moveTo>
                      <a:pt x="788" y="1"/>
                    </a:moveTo>
                    <a:cubicBezTo>
                      <a:pt x="666" y="1"/>
                      <a:pt x="541" y="4"/>
                      <a:pt x="412" y="11"/>
                    </a:cubicBezTo>
                    <a:cubicBezTo>
                      <a:pt x="176" y="24"/>
                      <a:pt x="0" y="237"/>
                      <a:pt x="31" y="470"/>
                    </a:cubicBezTo>
                    <a:cubicBezTo>
                      <a:pt x="189" y="1629"/>
                      <a:pt x="472" y="3908"/>
                      <a:pt x="472" y="5198"/>
                    </a:cubicBezTo>
                    <a:lnTo>
                      <a:pt x="1889" y="5198"/>
                    </a:lnTo>
                    <a:cubicBezTo>
                      <a:pt x="1889" y="5198"/>
                      <a:pt x="1904" y="2507"/>
                      <a:pt x="1511" y="36"/>
                    </a:cubicBezTo>
                    <a:cubicBezTo>
                      <a:pt x="1295" y="15"/>
                      <a:pt x="1051" y="1"/>
                      <a:pt x="7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6139;p68">
                <a:extLst>
                  <a:ext uri="{FF2B5EF4-FFF2-40B4-BE49-F238E27FC236}">
                    <a16:creationId xmlns:a16="http://schemas.microsoft.com/office/drawing/2014/main" id="{09A42F32-897E-877A-F3C9-F237608BD2E4}"/>
                  </a:ext>
                </a:extLst>
              </p:cNvPr>
              <p:cNvSpPr/>
              <p:nvPr/>
            </p:nvSpPr>
            <p:spPr>
              <a:xfrm>
                <a:off x="2358020" y="1853266"/>
                <a:ext cx="73426" cy="184207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4448" extrusionOk="0">
                    <a:moveTo>
                      <a:pt x="289" y="0"/>
                    </a:moveTo>
                    <a:cubicBezTo>
                      <a:pt x="1" y="2248"/>
                      <a:pt x="13" y="4448"/>
                      <a:pt x="13" y="4448"/>
                    </a:cubicBezTo>
                    <a:lnTo>
                      <a:pt x="1430" y="4448"/>
                    </a:lnTo>
                    <a:cubicBezTo>
                      <a:pt x="1430" y="3457"/>
                      <a:pt x="1598" y="1881"/>
                      <a:pt x="1746" y="679"/>
                    </a:cubicBezTo>
                    <a:cubicBezTo>
                      <a:pt x="1773" y="471"/>
                      <a:pt x="1634" y="279"/>
                      <a:pt x="1429" y="234"/>
                    </a:cubicBezTo>
                    <a:cubicBezTo>
                      <a:pt x="998" y="140"/>
                      <a:pt x="607" y="61"/>
                      <a:pt x="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6140;p68">
                <a:extLst>
                  <a:ext uri="{FF2B5EF4-FFF2-40B4-BE49-F238E27FC236}">
                    <a16:creationId xmlns:a16="http://schemas.microsoft.com/office/drawing/2014/main" id="{76D4E68E-9375-8685-89BD-BD1F8FBEC56A}"/>
                  </a:ext>
                </a:extLst>
              </p:cNvPr>
              <p:cNvSpPr/>
              <p:nvPr/>
            </p:nvSpPr>
            <p:spPr>
              <a:xfrm>
                <a:off x="2123827" y="1822785"/>
                <a:ext cx="22239" cy="84235"/>
              </a:xfrm>
              <a:custGeom>
                <a:avLst/>
                <a:gdLst/>
                <a:ahLst/>
                <a:cxnLst/>
                <a:rect l="l" t="t" r="r" b="b"/>
                <a:pathLst>
                  <a:path w="537" h="2034" extrusionOk="0">
                    <a:moveTo>
                      <a:pt x="2" y="0"/>
                    </a:moveTo>
                    <a:lnTo>
                      <a:pt x="2" y="0"/>
                    </a:lnTo>
                    <a:cubicBezTo>
                      <a:pt x="1" y="572"/>
                      <a:pt x="86" y="1435"/>
                      <a:pt x="537" y="2034"/>
                    </a:cubicBezTo>
                    <a:cubicBezTo>
                      <a:pt x="482" y="1385"/>
                      <a:pt x="406" y="696"/>
                      <a:pt x="298" y="22"/>
                    </a:cubicBezTo>
                    <a:cubicBezTo>
                      <a:pt x="205" y="12"/>
                      <a:pt x="105" y="5"/>
                      <a:pt x="2" y="0"/>
                    </a:cubicBezTo>
                    <a:close/>
                  </a:path>
                </a:pathLst>
              </a:custGeom>
              <a:solidFill>
                <a:srgbClr val="DE4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6141;p68">
                <a:extLst>
                  <a:ext uri="{FF2B5EF4-FFF2-40B4-BE49-F238E27FC236}">
                    <a16:creationId xmlns:a16="http://schemas.microsoft.com/office/drawing/2014/main" id="{6BECBD45-BD66-5DBB-132F-CA07D027A8F5}"/>
                  </a:ext>
                </a:extLst>
              </p:cNvPr>
              <p:cNvSpPr/>
              <p:nvPr/>
            </p:nvSpPr>
            <p:spPr>
              <a:xfrm>
                <a:off x="2362534" y="1853266"/>
                <a:ext cx="37272" cy="77029"/>
              </a:xfrm>
              <a:custGeom>
                <a:avLst/>
                <a:gdLst/>
                <a:ahLst/>
                <a:cxnLst/>
                <a:rect l="l" t="t" r="r" b="b"/>
                <a:pathLst>
                  <a:path w="900" h="1860" extrusionOk="0">
                    <a:moveTo>
                      <a:pt x="180" y="0"/>
                    </a:moveTo>
                    <a:cubicBezTo>
                      <a:pt x="98" y="641"/>
                      <a:pt x="40" y="1276"/>
                      <a:pt x="0" y="1859"/>
                    </a:cubicBezTo>
                    <a:cubicBezTo>
                      <a:pt x="385" y="1488"/>
                      <a:pt x="690" y="911"/>
                      <a:pt x="900" y="144"/>
                    </a:cubicBezTo>
                    <a:cubicBezTo>
                      <a:pt x="635" y="89"/>
                      <a:pt x="390" y="40"/>
                      <a:pt x="180" y="0"/>
                    </a:cubicBezTo>
                    <a:close/>
                  </a:path>
                </a:pathLst>
              </a:custGeom>
              <a:solidFill>
                <a:srgbClr val="DE4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6142;p68">
                <a:extLst>
                  <a:ext uri="{FF2B5EF4-FFF2-40B4-BE49-F238E27FC236}">
                    <a16:creationId xmlns:a16="http://schemas.microsoft.com/office/drawing/2014/main" id="{C346666B-0845-7D84-0FC1-87BF54BF3C37}"/>
                  </a:ext>
                </a:extLst>
              </p:cNvPr>
              <p:cNvSpPr/>
              <p:nvPr/>
            </p:nvSpPr>
            <p:spPr>
              <a:xfrm>
                <a:off x="1946329" y="2863550"/>
                <a:ext cx="262685" cy="415003"/>
              </a:xfrm>
              <a:custGeom>
                <a:avLst/>
                <a:gdLst/>
                <a:ahLst/>
                <a:cxnLst/>
                <a:rect l="l" t="t" r="r" b="b"/>
                <a:pathLst>
                  <a:path w="6343" h="10021" extrusionOk="0">
                    <a:moveTo>
                      <a:pt x="535" y="1"/>
                    </a:moveTo>
                    <a:lnTo>
                      <a:pt x="535" y="1"/>
                    </a:lnTo>
                    <a:cubicBezTo>
                      <a:pt x="593" y="1540"/>
                      <a:pt x="701" y="3255"/>
                      <a:pt x="835" y="5043"/>
                    </a:cubicBezTo>
                    <a:cubicBezTo>
                      <a:pt x="835" y="5043"/>
                      <a:pt x="0" y="5752"/>
                      <a:pt x="595" y="7832"/>
                    </a:cubicBezTo>
                    <a:cubicBezTo>
                      <a:pt x="1017" y="9310"/>
                      <a:pt x="2411" y="10021"/>
                      <a:pt x="3617" y="10021"/>
                    </a:cubicBezTo>
                    <a:cubicBezTo>
                      <a:pt x="3737" y="10021"/>
                      <a:pt x="3855" y="10014"/>
                      <a:pt x="3971" y="10000"/>
                    </a:cubicBezTo>
                    <a:cubicBezTo>
                      <a:pt x="5240" y="9845"/>
                      <a:pt x="6325" y="8637"/>
                      <a:pt x="6325" y="7027"/>
                    </a:cubicBezTo>
                    <a:cubicBezTo>
                      <a:pt x="6325" y="5424"/>
                      <a:pt x="6333" y="2837"/>
                      <a:pt x="6343" y="675"/>
                    </a:cubicBezTo>
                    <a:cubicBezTo>
                      <a:pt x="4158" y="591"/>
                      <a:pt x="2064" y="283"/>
                      <a:pt x="5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6143;p68">
                <a:extLst>
                  <a:ext uri="{FF2B5EF4-FFF2-40B4-BE49-F238E27FC236}">
                    <a16:creationId xmlns:a16="http://schemas.microsoft.com/office/drawing/2014/main" id="{FD58914C-FD7E-2E0E-896C-610731CA170D}"/>
                  </a:ext>
                </a:extLst>
              </p:cNvPr>
              <p:cNvSpPr/>
              <p:nvPr/>
            </p:nvSpPr>
            <p:spPr>
              <a:xfrm>
                <a:off x="1968444" y="2863550"/>
                <a:ext cx="240570" cy="59097"/>
              </a:xfrm>
              <a:custGeom>
                <a:avLst/>
                <a:gdLst/>
                <a:ahLst/>
                <a:cxnLst/>
                <a:rect l="l" t="t" r="r" b="b"/>
                <a:pathLst>
                  <a:path w="5809" h="142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" y="367"/>
                      <a:pt x="31" y="745"/>
                      <a:pt x="51" y="1130"/>
                    </a:cubicBezTo>
                    <a:cubicBezTo>
                      <a:pt x="846" y="1227"/>
                      <a:pt x="2687" y="1426"/>
                      <a:pt x="4346" y="1426"/>
                    </a:cubicBezTo>
                    <a:cubicBezTo>
                      <a:pt x="4863" y="1426"/>
                      <a:pt x="5362" y="1407"/>
                      <a:pt x="5806" y="1359"/>
                    </a:cubicBezTo>
                    <a:cubicBezTo>
                      <a:pt x="5807" y="1128"/>
                      <a:pt x="5808" y="898"/>
                      <a:pt x="5809" y="675"/>
                    </a:cubicBezTo>
                    <a:cubicBezTo>
                      <a:pt x="3624" y="591"/>
                      <a:pt x="1530" y="283"/>
                      <a:pt x="1" y="1"/>
                    </a:cubicBezTo>
                    <a:close/>
                  </a:path>
                </a:pathLst>
              </a:custGeom>
              <a:solidFill>
                <a:srgbClr val="E3B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6144;p68">
                <a:extLst>
                  <a:ext uri="{FF2B5EF4-FFF2-40B4-BE49-F238E27FC236}">
                    <a16:creationId xmlns:a16="http://schemas.microsoft.com/office/drawing/2014/main" id="{127EE1BA-74CD-80E4-675B-3225EF8B37DA}"/>
                  </a:ext>
                </a:extLst>
              </p:cNvPr>
              <p:cNvSpPr/>
              <p:nvPr/>
            </p:nvSpPr>
            <p:spPr>
              <a:xfrm>
                <a:off x="1946329" y="2995535"/>
                <a:ext cx="262230" cy="283019"/>
              </a:xfrm>
              <a:custGeom>
                <a:avLst/>
                <a:gdLst/>
                <a:ahLst/>
                <a:cxnLst/>
                <a:rect l="l" t="t" r="r" b="b"/>
                <a:pathLst>
                  <a:path w="6332" h="6834" extrusionOk="0">
                    <a:moveTo>
                      <a:pt x="704" y="1"/>
                    </a:moveTo>
                    <a:lnTo>
                      <a:pt x="704" y="1"/>
                    </a:lnTo>
                    <a:cubicBezTo>
                      <a:pt x="744" y="607"/>
                      <a:pt x="788" y="1226"/>
                      <a:pt x="835" y="1856"/>
                    </a:cubicBezTo>
                    <a:cubicBezTo>
                      <a:pt x="835" y="1856"/>
                      <a:pt x="0" y="2565"/>
                      <a:pt x="595" y="4645"/>
                    </a:cubicBezTo>
                    <a:cubicBezTo>
                      <a:pt x="1017" y="6123"/>
                      <a:pt x="2411" y="6834"/>
                      <a:pt x="3617" y="6834"/>
                    </a:cubicBezTo>
                    <a:cubicBezTo>
                      <a:pt x="3737" y="6834"/>
                      <a:pt x="3855" y="6827"/>
                      <a:pt x="3971" y="6813"/>
                    </a:cubicBezTo>
                    <a:cubicBezTo>
                      <a:pt x="5240" y="6658"/>
                      <a:pt x="6325" y="5450"/>
                      <a:pt x="6325" y="3840"/>
                    </a:cubicBezTo>
                    <a:cubicBezTo>
                      <a:pt x="6325" y="2959"/>
                      <a:pt x="6327" y="1779"/>
                      <a:pt x="6332" y="537"/>
                    </a:cubicBezTo>
                    <a:lnTo>
                      <a:pt x="6332" y="537"/>
                    </a:lnTo>
                    <a:cubicBezTo>
                      <a:pt x="6221" y="538"/>
                      <a:pt x="6089" y="539"/>
                      <a:pt x="5937" y="539"/>
                    </a:cubicBezTo>
                    <a:cubicBezTo>
                      <a:pt x="4785" y="539"/>
                      <a:pt x="2543" y="471"/>
                      <a:pt x="7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6145;p68">
                <a:extLst>
                  <a:ext uri="{FF2B5EF4-FFF2-40B4-BE49-F238E27FC236}">
                    <a16:creationId xmlns:a16="http://schemas.microsoft.com/office/drawing/2014/main" id="{ACC37530-8777-A3F9-A6C7-47D30E5F94DA}"/>
                  </a:ext>
                </a:extLst>
              </p:cNvPr>
              <p:cNvSpPr/>
              <p:nvPr/>
            </p:nvSpPr>
            <p:spPr>
              <a:xfrm>
                <a:off x="1945501" y="3007048"/>
                <a:ext cx="265998" cy="274529"/>
              </a:xfrm>
              <a:custGeom>
                <a:avLst/>
                <a:gdLst/>
                <a:ahLst/>
                <a:cxnLst/>
                <a:rect l="l" t="t" r="r" b="b"/>
                <a:pathLst>
                  <a:path w="6423" h="6629" extrusionOk="0">
                    <a:moveTo>
                      <a:pt x="755" y="1"/>
                    </a:moveTo>
                    <a:cubicBezTo>
                      <a:pt x="710" y="1"/>
                      <a:pt x="674" y="39"/>
                      <a:pt x="677" y="86"/>
                    </a:cubicBezTo>
                    <a:cubicBezTo>
                      <a:pt x="708" y="553"/>
                      <a:pt x="743" y="1039"/>
                      <a:pt x="781" y="1550"/>
                    </a:cubicBezTo>
                    <a:cubicBezTo>
                      <a:pt x="635" y="1698"/>
                      <a:pt x="0" y="2476"/>
                      <a:pt x="546" y="4387"/>
                    </a:cubicBezTo>
                    <a:cubicBezTo>
                      <a:pt x="977" y="5893"/>
                      <a:pt x="2387" y="6628"/>
                      <a:pt x="3633" y="6628"/>
                    </a:cubicBezTo>
                    <a:cubicBezTo>
                      <a:pt x="3757" y="6628"/>
                      <a:pt x="3880" y="6620"/>
                      <a:pt x="3999" y="6605"/>
                    </a:cubicBezTo>
                    <a:cubicBezTo>
                      <a:pt x="5377" y="6438"/>
                      <a:pt x="6416" y="5129"/>
                      <a:pt x="6416" y="3562"/>
                    </a:cubicBezTo>
                    <a:cubicBezTo>
                      <a:pt x="6416" y="2711"/>
                      <a:pt x="6419" y="1596"/>
                      <a:pt x="6422" y="445"/>
                    </a:cubicBezTo>
                    <a:cubicBezTo>
                      <a:pt x="6422" y="401"/>
                      <a:pt x="6386" y="365"/>
                      <a:pt x="6341" y="365"/>
                    </a:cubicBezTo>
                    <a:cubicBezTo>
                      <a:pt x="6339" y="365"/>
                      <a:pt x="6337" y="365"/>
                      <a:pt x="6336" y="365"/>
                    </a:cubicBezTo>
                    <a:cubicBezTo>
                      <a:pt x="5914" y="394"/>
                      <a:pt x="5494" y="406"/>
                      <a:pt x="5084" y="406"/>
                    </a:cubicBezTo>
                    <a:cubicBezTo>
                      <a:pt x="3351" y="406"/>
                      <a:pt x="1773" y="184"/>
                      <a:pt x="770" y="2"/>
                    </a:cubicBezTo>
                    <a:cubicBezTo>
                      <a:pt x="765" y="1"/>
                      <a:pt x="760" y="1"/>
                      <a:pt x="7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6146;p68">
                <a:extLst>
                  <a:ext uri="{FF2B5EF4-FFF2-40B4-BE49-F238E27FC236}">
                    <a16:creationId xmlns:a16="http://schemas.microsoft.com/office/drawing/2014/main" id="{A7ADC91E-39C6-F8F0-53E8-2D91862D1D46}"/>
                  </a:ext>
                </a:extLst>
              </p:cNvPr>
              <p:cNvSpPr/>
              <p:nvPr/>
            </p:nvSpPr>
            <p:spPr>
              <a:xfrm>
                <a:off x="1954777" y="3071198"/>
                <a:ext cx="35036" cy="101463"/>
              </a:xfrm>
              <a:custGeom>
                <a:avLst/>
                <a:gdLst/>
                <a:ahLst/>
                <a:cxnLst/>
                <a:rect l="l" t="t" r="r" b="b"/>
                <a:pathLst>
                  <a:path w="846" h="2450" extrusionOk="0">
                    <a:moveTo>
                      <a:pt x="557" y="1"/>
                    </a:moveTo>
                    <a:cubicBezTo>
                      <a:pt x="439" y="121"/>
                      <a:pt x="1" y="655"/>
                      <a:pt x="128" y="1868"/>
                    </a:cubicBezTo>
                    <a:cubicBezTo>
                      <a:pt x="128" y="1301"/>
                      <a:pt x="360" y="709"/>
                      <a:pt x="360" y="709"/>
                    </a:cubicBezTo>
                    <a:cubicBezTo>
                      <a:pt x="396" y="1071"/>
                      <a:pt x="845" y="2449"/>
                      <a:pt x="845" y="2449"/>
                    </a:cubicBezTo>
                    <a:cubicBezTo>
                      <a:pt x="650" y="1532"/>
                      <a:pt x="557" y="1"/>
                      <a:pt x="5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6147;p68">
                <a:extLst>
                  <a:ext uri="{FF2B5EF4-FFF2-40B4-BE49-F238E27FC236}">
                    <a16:creationId xmlns:a16="http://schemas.microsoft.com/office/drawing/2014/main" id="{29BE53DA-2049-DF1A-96BC-8719952C4D24}"/>
                  </a:ext>
                </a:extLst>
              </p:cNvPr>
              <p:cNvSpPr/>
              <p:nvPr/>
            </p:nvSpPr>
            <p:spPr>
              <a:xfrm>
                <a:off x="2326131" y="2859201"/>
                <a:ext cx="242724" cy="59801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1444" extrusionOk="0">
                    <a:moveTo>
                      <a:pt x="5761" y="1"/>
                    </a:moveTo>
                    <a:cubicBezTo>
                      <a:pt x="4334" y="282"/>
                      <a:pt x="2240" y="625"/>
                      <a:pt x="1" y="752"/>
                    </a:cubicBezTo>
                    <a:cubicBezTo>
                      <a:pt x="38" y="976"/>
                      <a:pt x="75" y="1207"/>
                      <a:pt x="113" y="1443"/>
                    </a:cubicBezTo>
                    <a:cubicBezTo>
                      <a:pt x="169" y="1444"/>
                      <a:pt x="228" y="1444"/>
                      <a:pt x="290" y="1444"/>
                    </a:cubicBezTo>
                    <a:cubicBezTo>
                      <a:pt x="1420" y="1444"/>
                      <a:pt x="3703" y="1383"/>
                      <a:pt x="5860" y="957"/>
                    </a:cubicBezTo>
                    <a:cubicBezTo>
                      <a:pt x="5828" y="631"/>
                      <a:pt x="5795" y="312"/>
                      <a:pt x="5761" y="1"/>
                    </a:cubicBezTo>
                    <a:close/>
                  </a:path>
                </a:pathLst>
              </a:custGeom>
              <a:solidFill>
                <a:srgbClr val="E3B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6148;p68">
                <a:extLst>
                  <a:ext uri="{FF2B5EF4-FFF2-40B4-BE49-F238E27FC236}">
                    <a16:creationId xmlns:a16="http://schemas.microsoft.com/office/drawing/2014/main" id="{078B68CB-C83D-AB9A-D1D6-27BBB6F9BD19}"/>
                  </a:ext>
                </a:extLst>
              </p:cNvPr>
              <p:cNvSpPr/>
              <p:nvPr/>
            </p:nvSpPr>
            <p:spPr>
              <a:xfrm>
                <a:off x="2615570" y="2707338"/>
                <a:ext cx="127677" cy="174640"/>
              </a:xfrm>
              <a:custGeom>
                <a:avLst/>
                <a:gdLst/>
                <a:ahLst/>
                <a:cxnLst/>
                <a:rect l="l" t="t" r="r" b="b"/>
                <a:pathLst>
                  <a:path w="3083" h="4217" extrusionOk="0">
                    <a:moveTo>
                      <a:pt x="2980" y="1"/>
                    </a:moveTo>
                    <a:lnTo>
                      <a:pt x="1495" y="257"/>
                    </a:lnTo>
                    <a:cubicBezTo>
                      <a:pt x="1495" y="257"/>
                      <a:pt x="712" y="1276"/>
                      <a:pt x="428" y="2259"/>
                    </a:cubicBezTo>
                    <a:cubicBezTo>
                      <a:pt x="47" y="3581"/>
                      <a:pt x="0" y="4096"/>
                      <a:pt x="293" y="4203"/>
                    </a:cubicBezTo>
                    <a:cubicBezTo>
                      <a:pt x="317" y="4212"/>
                      <a:pt x="345" y="4216"/>
                      <a:pt x="375" y="4216"/>
                    </a:cubicBezTo>
                    <a:cubicBezTo>
                      <a:pt x="710" y="4216"/>
                      <a:pt x="1382" y="3677"/>
                      <a:pt x="1752" y="2680"/>
                    </a:cubicBezTo>
                    <a:cubicBezTo>
                      <a:pt x="1752" y="2680"/>
                      <a:pt x="3083" y="2115"/>
                      <a:pt x="298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6149;p68">
                <a:extLst>
                  <a:ext uri="{FF2B5EF4-FFF2-40B4-BE49-F238E27FC236}">
                    <a16:creationId xmlns:a16="http://schemas.microsoft.com/office/drawing/2014/main" id="{70CF269F-BF9C-5B6E-B9A5-1719B639107F}"/>
                  </a:ext>
                </a:extLst>
              </p:cNvPr>
              <p:cNvSpPr/>
              <p:nvPr/>
            </p:nvSpPr>
            <p:spPr>
              <a:xfrm>
                <a:off x="2622030" y="2797164"/>
                <a:ext cx="91855" cy="84815"/>
              </a:xfrm>
              <a:custGeom>
                <a:avLst/>
                <a:gdLst/>
                <a:ahLst/>
                <a:cxnLst/>
                <a:rect l="l" t="t" r="r" b="b"/>
                <a:pathLst>
                  <a:path w="2218" h="2048" extrusionOk="0">
                    <a:moveTo>
                      <a:pt x="660" y="0"/>
                    </a:moveTo>
                    <a:cubicBezTo>
                      <a:pt x="660" y="0"/>
                      <a:pt x="638" y="733"/>
                      <a:pt x="660" y="877"/>
                    </a:cubicBezTo>
                    <a:cubicBezTo>
                      <a:pt x="660" y="877"/>
                      <a:pt x="262" y="1302"/>
                      <a:pt x="1" y="1913"/>
                    </a:cubicBezTo>
                    <a:cubicBezTo>
                      <a:pt x="32" y="1972"/>
                      <a:pt x="77" y="2012"/>
                      <a:pt x="137" y="2034"/>
                    </a:cubicBezTo>
                    <a:cubicBezTo>
                      <a:pt x="161" y="2043"/>
                      <a:pt x="189" y="2047"/>
                      <a:pt x="219" y="2047"/>
                    </a:cubicBezTo>
                    <a:cubicBezTo>
                      <a:pt x="554" y="2047"/>
                      <a:pt x="1226" y="1508"/>
                      <a:pt x="1596" y="511"/>
                    </a:cubicBezTo>
                    <a:cubicBezTo>
                      <a:pt x="1596" y="511"/>
                      <a:pt x="1908" y="377"/>
                      <a:pt x="22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6150;p68">
                <a:extLst>
                  <a:ext uri="{FF2B5EF4-FFF2-40B4-BE49-F238E27FC236}">
                    <a16:creationId xmlns:a16="http://schemas.microsoft.com/office/drawing/2014/main" id="{5D6FFEE3-41D3-8FBE-FC6A-E45A58C1827F}"/>
                  </a:ext>
                </a:extLst>
              </p:cNvPr>
              <p:cNvSpPr/>
              <p:nvPr/>
            </p:nvSpPr>
            <p:spPr>
              <a:xfrm>
                <a:off x="2245955" y="4068892"/>
                <a:ext cx="382742" cy="36112"/>
              </a:xfrm>
              <a:custGeom>
                <a:avLst/>
                <a:gdLst/>
                <a:ahLst/>
                <a:cxnLst/>
                <a:rect l="l" t="t" r="r" b="b"/>
                <a:pathLst>
                  <a:path w="9242" h="872" extrusionOk="0">
                    <a:moveTo>
                      <a:pt x="9241" y="1"/>
                    </a:moveTo>
                    <a:cubicBezTo>
                      <a:pt x="8980" y="35"/>
                      <a:pt x="6842" y="305"/>
                      <a:pt x="4245" y="305"/>
                    </a:cubicBezTo>
                    <a:cubicBezTo>
                      <a:pt x="2887" y="305"/>
                      <a:pt x="1405" y="229"/>
                      <a:pt x="0" y="9"/>
                    </a:cubicBezTo>
                    <a:lnTo>
                      <a:pt x="0" y="9"/>
                    </a:lnTo>
                    <a:cubicBezTo>
                      <a:pt x="7" y="144"/>
                      <a:pt x="29" y="300"/>
                      <a:pt x="47" y="412"/>
                    </a:cubicBezTo>
                    <a:cubicBezTo>
                      <a:pt x="60" y="501"/>
                      <a:pt x="130" y="569"/>
                      <a:pt x="220" y="580"/>
                    </a:cubicBezTo>
                    <a:cubicBezTo>
                      <a:pt x="757" y="648"/>
                      <a:pt x="2659" y="871"/>
                      <a:pt x="4275" y="871"/>
                    </a:cubicBezTo>
                    <a:cubicBezTo>
                      <a:pt x="6482" y="871"/>
                      <a:pt x="8450" y="649"/>
                      <a:pt x="8981" y="583"/>
                    </a:cubicBezTo>
                    <a:cubicBezTo>
                      <a:pt x="9066" y="573"/>
                      <a:pt x="9134" y="511"/>
                      <a:pt x="9153" y="428"/>
                    </a:cubicBezTo>
                    <a:cubicBezTo>
                      <a:pt x="9183" y="293"/>
                      <a:pt x="9226" y="98"/>
                      <a:pt x="9241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6151;p68">
                <a:extLst>
                  <a:ext uri="{FF2B5EF4-FFF2-40B4-BE49-F238E27FC236}">
                    <a16:creationId xmlns:a16="http://schemas.microsoft.com/office/drawing/2014/main" id="{D15DB85E-3323-BD4B-4EBB-1EB77D9FD15C}"/>
                  </a:ext>
                </a:extLst>
              </p:cNvPr>
              <p:cNvSpPr/>
              <p:nvPr/>
            </p:nvSpPr>
            <p:spPr>
              <a:xfrm>
                <a:off x="2265295" y="3964985"/>
                <a:ext cx="103409" cy="100593"/>
              </a:xfrm>
              <a:custGeom>
                <a:avLst/>
                <a:gdLst/>
                <a:ahLst/>
                <a:cxnLst/>
                <a:rect l="l" t="t" r="r" b="b"/>
                <a:pathLst>
                  <a:path w="2497" h="2429" extrusionOk="0">
                    <a:moveTo>
                      <a:pt x="2349" y="1"/>
                    </a:moveTo>
                    <a:cubicBezTo>
                      <a:pt x="1951" y="1"/>
                      <a:pt x="418" y="892"/>
                      <a:pt x="263" y="1258"/>
                    </a:cubicBezTo>
                    <a:cubicBezTo>
                      <a:pt x="93" y="1660"/>
                      <a:pt x="0" y="2248"/>
                      <a:pt x="263" y="2341"/>
                    </a:cubicBezTo>
                    <a:cubicBezTo>
                      <a:pt x="408" y="2392"/>
                      <a:pt x="613" y="2429"/>
                      <a:pt x="776" y="2429"/>
                    </a:cubicBezTo>
                    <a:cubicBezTo>
                      <a:pt x="911" y="2429"/>
                      <a:pt x="1017" y="2404"/>
                      <a:pt x="1038" y="2341"/>
                    </a:cubicBezTo>
                    <a:cubicBezTo>
                      <a:pt x="1084" y="2201"/>
                      <a:pt x="976" y="1562"/>
                      <a:pt x="1301" y="1185"/>
                    </a:cubicBezTo>
                    <a:cubicBezTo>
                      <a:pt x="1626" y="808"/>
                      <a:pt x="2497" y="119"/>
                      <a:pt x="2433" y="30"/>
                    </a:cubicBezTo>
                    <a:cubicBezTo>
                      <a:pt x="2419" y="10"/>
                      <a:pt x="2390" y="1"/>
                      <a:pt x="2349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6152;p68">
                <a:extLst>
                  <a:ext uri="{FF2B5EF4-FFF2-40B4-BE49-F238E27FC236}">
                    <a16:creationId xmlns:a16="http://schemas.microsoft.com/office/drawing/2014/main" id="{68D9B8ED-BFFA-D059-5E77-1E6828AD7A2A}"/>
                  </a:ext>
                </a:extLst>
              </p:cNvPr>
              <p:cNvSpPr/>
              <p:nvPr/>
            </p:nvSpPr>
            <p:spPr>
              <a:xfrm>
                <a:off x="2288114" y="2960872"/>
                <a:ext cx="261277" cy="747884"/>
              </a:xfrm>
              <a:custGeom>
                <a:avLst/>
                <a:gdLst/>
                <a:ahLst/>
                <a:cxnLst/>
                <a:rect l="l" t="t" r="r" b="b"/>
                <a:pathLst>
                  <a:path w="6309" h="18059" extrusionOk="0">
                    <a:moveTo>
                      <a:pt x="6309" y="0"/>
                    </a:moveTo>
                    <a:cubicBezTo>
                      <a:pt x="6309" y="0"/>
                      <a:pt x="3956" y="1456"/>
                      <a:pt x="1818" y="7650"/>
                    </a:cubicBezTo>
                    <a:cubicBezTo>
                      <a:pt x="66" y="12729"/>
                      <a:pt x="1" y="18058"/>
                      <a:pt x="1876" y="18058"/>
                    </a:cubicBezTo>
                    <a:cubicBezTo>
                      <a:pt x="2288" y="18058"/>
                      <a:pt x="2792" y="17802"/>
                      <a:pt x="3393" y="17230"/>
                    </a:cubicBezTo>
                    <a:lnTo>
                      <a:pt x="4544" y="17230"/>
                    </a:lnTo>
                    <a:lnTo>
                      <a:pt x="4544" y="15509"/>
                    </a:lnTo>
                    <a:lnTo>
                      <a:pt x="3330" y="15509"/>
                    </a:lnTo>
                    <a:cubicBezTo>
                      <a:pt x="3330" y="15509"/>
                      <a:pt x="2738" y="16817"/>
                      <a:pt x="2217" y="16817"/>
                    </a:cubicBezTo>
                    <a:cubicBezTo>
                      <a:pt x="2140" y="16817"/>
                      <a:pt x="2065" y="16788"/>
                      <a:pt x="1994" y="16723"/>
                    </a:cubicBezTo>
                    <a:cubicBezTo>
                      <a:pt x="1394" y="16179"/>
                      <a:pt x="2531" y="10437"/>
                      <a:pt x="6309" y="6477"/>
                    </a:cubicBezTo>
                    <a:lnTo>
                      <a:pt x="630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6153;p68">
                <a:extLst>
                  <a:ext uri="{FF2B5EF4-FFF2-40B4-BE49-F238E27FC236}">
                    <a16:creationId xmlns:a16="http://schemas.microsoft.com/office/drawing/2014/main" id="{A5CEC8DB-1619-3616-28BE-729E536F804C}"/>
                  </a:ext>
                </a:extLst>
              </p:cNvPr>
              <p:cNvSpPr/>
              <p:nvPr/>
            </p:nvSpPr>
            <p:spPr>
              <a:xfrm>
                <a:off x="2325883" y="3581827"/>
                <a:ext cx="150455" cy="121507"/>
              </a:xfrm>
              <a:custGeom>
                <a:avLst/>
                <a:gdLst/>
                <a:ahLst/>
                <a:cxnLst/>
                <a:rect l="l" t="t" r="r" b="b"/>
                <a:pathLst>
                  <a:path w="3633" h="2934" extrusionOk="0">
                    <a:moveTo>
                      <a:pt x="1041" y="1"/>
                    </a:moveTo>
                    <a:lnTo>
                      <a:pt x="1040" y="1"/>
                    </a:lnTo>
                    <a:cubicBezTo>
                      <a:pt x="1040" y="1"/>
                      <a:pt x="1" y="2934"/>
                      <a:pt x="1301" y="2934"/>
                    </a:cubicBezTo>
                    <a:cubicBezTo>
                      <a:pt x="1387" y="2934"/>
                      <a:pt x="1483" y="2921"/>
                      <a:pt x="1591" y="2893"/>
                    </a:cubicBezTo>
                    <a:cubicBezTo>
                      <a:pt x="1860" y="2760"/>
                      <a:pt x="2156" y="2545"/>
                      <a:pt x="2481" y="2236"/>
                    </a:cubicBezTo>
                    <a:lnTo>
                      <a:pt x="3632" y="2236"/>
                    </a:lnTo>
                    <a:lnTo>
                      <a:pt x="3632" y="515"/>
                    </a:lnTo>
                    <a:lnTo>
                      <a:pt x="2418" y="515"/>
                    </a:lnTo>
                    <a:cubicBezTo>
                      <a:pt x="2418" y="515"/>
                      <a:pt x="1826" y="1823"/>
                      <a:pt x="1305" y="1823"/>
                    </a:cubicBezTo>
                    <a:cubicBezTo>
                      <a:pt x="1228" y="1823"/>
                      <a:pt x="1153" y="1794"/>
                      <a:pt x="1082" y="1729"/>
                    </a:cubicBezTo>
                    <a:cubicBezTo>
                      <a:pt x="900" y="1565"/>
                      <a:pt x="879" y="923"/>
                      <a:pt x="1041" y="1"/>
                    </a:cubicBez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6154;p68">
                <a:extLst>
                  <a:ext uri="{FF2B5EF4-FFF2-40B4-BE49-F238E27FC236}">
                    <a16:creationId xmlns:a16="http://schemas.microsoft.com/office/drawing/2014/main" id="{2D6EE354-AEC3-42C8-7B71-CC8E077FD25A}"/>
                  </a:ext>
                </a:extLst>
              </p:cNvPr>
              <p:cNvSpPr/>
              <p:nvPr/>
            </p:nvSpPr>
            <p:spPr>
              <a:xfrm>
                <a:off x="2396162" y="2960872"/>
                <a:ext cx="153230" cy="521767"/>
              </a:xfrm>
              <a:custGeom>
                <a:avLst/>
                <a:gdLst/>
                <a:ahLst/>
                <a:cxnLst/>
                <a:rect l="l" t="t" r="r" b="b"/>
                <a:pathLst>
                  <a:path w="3700" h="12599" extrusionOk="0">
                    <a:moveTo>
                      <a:pt x="3700" y="0"/>
                    </a:moveTo>
                    <a:cubicBezTo>
                      <a:pt x="3700" y="0"/>
                      <a:pt x="2970" y="453"/>
                      <a:pt x="1955" y="1921"/>
                    </a:cubicBezTo>
                    <a:cubicBezTo>
                      <a:pt x="1179" y="3562"/>
                      <a:pt x="137" y="6818"/>
                      <a:pt x="0" y="12599"/>
                    </a:cubicBezTo>
                    <a:cubicBezTo>
                      <a:pt x="699" y="10657"/>
                      <a:pt x="1898" y="8365"/>
                      <a:pt x="3700" y="6477"/>
                    </a:cubicBezTo>
                    <a:lnTo>
                      <a:pt x="3700" y="0"/>
                    </a:ln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6155;p68">
                <a:extLst>
                  <a:ext uri="{FF2B5EF4-FFF2-40B4-BE49-F238E27FC236}">
                    <a16:creationId xmlns:a16="http://schemas.microsoft.com/office/drawing/2014/main" id="{5481F8DE-5554-E1BE-AB7F-F826B57CEC1C}"/>
                  </a:ext>
                </a:extLst>
              </p:cNvPr>
              <p:cNvSpPr/>
              <p:nvPr/>
            </p:nvSpPr>
            <p:spPr>
              <a:xfrm>
                <a:off x="2590018" y="3422923"/>
                <a:ext cx="536924" cy="317931"/>
              </a:xfrm>
              <a:custGeom>
                <a:avLst/>
                <a:gdLst/>
                <a:ahLst/>
                <a:cxnLst/>
                <a:rect l="l" t="t" r="r" b="b"/>
                <a:pathLst>
                  <a:path w="12965" h="7677" extrusionOk="0">
                    <a:moveTo>
                      <a:pt x="12582" y="0"/>
                    </a:moveTo>
                    <a:lnTo>
                      <a:pt x="162" y="1585"/>
                    </a:lnTo>
                    <a:cubicBezTo>
                      <a:pt x="162" y="1585"/>
                      <a:pt x="1" y="3662"/>
                      <a:pt x="60" y="6140"/>
                    </a:cubicBezTo>
                    <a:cubicBezTo>
                      <a:pt x="63" y="6274"/>
                      <a:pt x="134" y="6399"/>
                      <a:pt x="248" y="6472"/>
                    </a:cubicBezTo>
                    <a:cubicBezTo>
                      <a:pt x="666" y="6735"/>
                      <a:pt x="1707" y="7368"/>
                      <a:pt x="2363" y="7562"/>
                    </a:cubicBezTo>
                    <a:cubicBezTo>
                      <a:pt x="2576" y="7626"/>
                      <a:pt x="3083" y="7677"/>
                      <a:pt x="3793" y="7677"/>
                    </a:cubicBezTo>
                    <a:cubicBezTo>
                      <a:pt x="5681" y="7677"/>
                      <a:pt x="9003" y="7315"/>
                      <a:pt x="12055" y="5861"/>
                    </a:cubicBezTo>
                    <a:cubicBezTo>
                      <a:pt x="12617" y="5593"/>
                      <a:pt x="12964" y="5015"/>
                      <a:pt x="12957" y="4392"/>
                    </a:cubicBezTo>
                    <a:cubicBezTo>
                      <a:pt x="12944" y="3294"/>
                      <a:pt x="12874" y="1492"/>
                      <a:pt x="12582" y="0"/>
                    </a:cubicBez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6156;p68">
                <a:extLst>
                  <a:ext uri="{FF2B5EF4-FFF2-40B4-BE49-F238E27FC236}">
                    <a16:creationId xmlns:a16="http://schemas.microsoft.com/office/drawing/2014/main" id="{282CD91A-D89A-3BEA-49AC-24A5F0A4FACF}"/>
                  </a:ext>
                </a:extLst>
              </p:cNvPr>
              <p:cNvSpPr/>
              <p:nvPr/>
            </p:nvSpPr>
            <p:spPr>
              <a:xfrm>
                <a:off x="2590018" y="3475394"/>
                <a:ext cx="120306" cy="260739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6296" extrusionOk="0">
                    <a:moveTo>
                      <a:pt x="2647" y="1"/>
                    </a:moveTo>
                    <a:lnTo>
                      <a:pt x="162" y="318"/>
                    </a:lnTo>
                    <a:cubicBezTo>
                      <a:pt x="162" y="318"/>
                      <a:pt x="1" y="2395"/>
                      <a:pt x="60" y="4873"/>
                    </a:cubicBezTo>
                    <a:cubicBezTo>
                      <a:pt x="63" y="5007"/>
                      <a:pt x="134" y="5132"/>
                      <a:pt x="248" y="5205"/>
                    </a:cubicBezTo>
                    <a:cubicBezTo>
                      <a:pt x="666" y="5468"/>
                      <a:pt x="1707" y="6101"/>
                      <a:pt x="2363" y="6295"/>
                    </a:cubicBezTo>
                    <a:cubicBezTo>
                      <a:pt x="2904" y="6216"/>
                      <a:pt x="2488" y="3541"/>
                      <a:pt x="2472" y="2860"/>
                    </a:cubicBezTo>
                    <a:cubicBezTo>
                      <a:pt x="2460" y="2323"/>
                      <a:pt x="2591" y="678"/>
                      <a:pt x="2647" y="1"/>
                    </a:cubicBez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6157;p68">
                <a:extLst>
                  <a:ext uri="{FF2B5EF4-FFF2-40B4-BE49-F238E27FC236}">
                    <a16:creationId xmlns:a16="http://schemas.microsoft.com/office/drawing/2014/main" id="{85EF0E6A-5A76-C90D-03B9-707A247F460D}"/>
                  </a:ext>
                </a:extLst>
              </p:cNvPr>
              <p:cNvSpPr/>
              <p:nvPr/>
            </p:nvSpPr>
            <p:spPr>
              <a:xfrm>
                <a:off x="2593207" y="3422923"/>
                <a:ext cx="526820" cy="159027"/>
              </a:xfrm>
              <a:custGeom>
                <a:avLst/>
                <a:gdLst/>
                <a:ahLst/>
                <a:cxnLst/>
                <a:rect l="l" t="t" r="r" b="b"/>
                <a:pathLst>
                  <a:path w="12721" h="3840" extrusionOk="0">
                    <a:moveTo>
                      <a:pt x="12505" y="0"/>
                    </a:moveTo>
                    <a:lnTo>
                      <a:pt x="85" y="1585"/>
                    </a:lnTo>
                    <a:cubicBezTo>
                      <a:pt x="85" y="1585"/>
                      <a:pt x="35" y="2234"/>
                      <a:pt x="1" y="3239"/>
                    </a:cubicBezTo>
                    <a:cubicBezTo>
                      <a:pt x="505" y="3468"/>
                      <a:pt x="1453" y="3840"/>
                      <a:pt x="2284" y="3840"/>
                    </a:cubicBezTo>
                    <a:cubicBezTo>
                      <a:pt x="2322" y="3840"/>
                      <a:pt x="2360" y="3839"/>
                      <a:pt x="2398" y="3838"/>
                    </a:cubicBezTo>
                    <a:cubicBezTo>
                      <a:pt x="3560" y="3789"/>
                      <a:pt x="10045" y="2841"/>
                      <a:pt x="12721" y="1475"/>
                    </a:cubicBezTo>
                    <a:cubicBezTo>
                      <a:pt x="12667" y="974"/>
                      <a:pt x="12597" y="472"/>
                      <a:pt x="12505" y="0"/>
                    </a:cubicBez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6158;p68">
                <a:extLst>
                  <a:ext uri="{FF2B5EF4-FFF2-40B4-BE49-F238E27FC236}">
                    <a16:creationId xmlns:a16="http://schemas.microsoft.com/office/drawing/2014/main" id="{977C658D-0AF0-D433-D276-63E8D8B96D95}"/>
                  </a:ext>
                </a:extLst>
              </p:cNvPr>
              <p:cNvSpPr/>
              <p:nvPr/>
            </p:nvSpPr>
            <p:spPr>
              <a:xfrm>
                <a:off x="2721795" y="3057738"/>
                <a:ext cx="230548" cy="173978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4201" extrusionOk="0">
                    <a:moveTo>
                      <a:pt x="4032" y="0"/>
                    </a:moveTo>
                    <a:cubicBezTo>
                      <a:pt x="3291" y="0"/>
                      <a:pt x="2870" y="911"/>
                      <a:pt x="2870" y="911"/>
                    </a:cubicBezTo>
                    <a:cubicBezTo>
                      <a:pt x="2870" y="911"/>
                      <a:pt x="2261" y="474"/>
                      <a:pt x="1616" y="474"/>
                    </a:cubicBezTo>
                    <a:cubicBezTo>
                      <a:pt x="1347" y="474"/>
                      <a:pt x="1072" y="549"/>
                      <a:pt x="832" y="764"/>
                    </a:cubicBezTo>
                    <a:cubicBezTo>
                      <a:pt x="1" y="1506"/>
                      <a:pt x="692" y="3805"/>
                      <a:pt x="3444" y="4197"/>
                    </a:cubicBezTo>
                    <a:cubicBezTo>
                      <a:pt x="3464" y="4199"/>
                      <a:pt x="3484" y="4201"/>
                      <a:pt x="3504" y="4201"/>
                    </a:cubicBezTo>
                    <a:cubicBezTo>
                      <a:pt x="3583" y="4201"/>
                      <a:pt x="3662" y="4179"/>
                      <a:pt x="3726" y="4133"/>
                    </a:cubicBezTo>
                    <a:cubicBezTo>
                      <a:pt x="4853" y="3324"/>
                      <a:pt x="5567" y="771"/>
                      <a:pt x="4631" y="190"/>
                    </a:cubicBezTo>
                    <a:cubicBezTo>
                      <a:pt x="4413" y="55"/>
                      <a:pt x="4213" y="0"/>
                      <a:pt x="403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6159;p68">
                <a:extLst>
                  <a:ext uri="{FF2B5EF4-FFF2-40B4-BE49-F238E27FC236}">
                    <a16:creationId xmlns:a16="http://schemas.microsoft.com/office/drawing/2014/main" id="{0D0A06F9-9B03-BB7C-4E9A-3A1E2BFEFAFE}"/>
                  </a:ext>
                </a:extLst>
              </p:cNvPr>
              <p:cNvSpPr/>
              <p:nvPr/>
            </p:nvSpPr>
            <p:spPr>
              <a:xfrm>
                <a:off x="2615570" y="2800518"/>
                <a:ext cx="295443" cy="148923"/>
              </a:xfrm>
              <a:custGeom>
                <a:avLst/>
                <a:gdLst/>
                <a:ahLst/>
                <a:cxnLst/>
                <a:rect l="l" t="t" r="r" b="b"/>
                <a:pathLst>
                  <a:path w="7134" h="3596" extrusionOk="0">
                    <a:moveTo>
                      <a:pt x="5172" y="1"/>
                    </a:moveTo>
                    <a:cubicBezTo>
                      <a:pt x="5126" y="1"/>
                      <a:pt x="5081" y="1"/>
                      <a:pt x="5036" y="2"/>
                    </a:cubicBezTo>
                    <a:cubicBezTo>
                      <a:pt x="4824" y="8"/>
                      <a:pt x="4617" y="25"/>
                      <a:pt x="4410" y="44"/>
                    </a:cubicBezTo>
                    <a:cubicBezTo>
                      <a:pt x="3997" y="80"/>
                      <a:pt x="3587" y="135"/>
                      <a:pt x="3179" y="205"/>
                    </a:cubicBezTo>
                    <a:cubicBezTo>
                      <a:pt x="2771" y="269"/>
                      <a:pt x="2366" y="353"/>
                      <a:pt x="1960" y="467"/>
                    </a:cubicBezTo>
                    <a:cubicBezTo>
                      <a:pt x="1756" y="526"/>
                      <a:pt x="1554" y="587"/>
                      <a:pt x="1349" y="686"/>
                    </a:cubicBezTo>
                    <a:cubicBezTo>
                      <a:pt x="1247" y="728"/>
                      <a:pt x="1144" y="800"/>
                      <a:pt x="1040" y="869"/>
                    </a:cubicBezTo>
                    <a:cubicBezTo>
                      <a:pt x="947" y="950"/>
                      <a:pt x="855" y="1038"/>
                      <a:pt x="787" y="1133"/>
                    </a:cubicBezTo>
                    <a:cubicBezTo>
                      <a:pt x="644" y="1322"/>
                      <a:pt x="543" y="1523"/>
                      <a:pt x="455" y="1724"/>
                    </a:cubicBezTo>
                    <a:cubicBezTo>
                      <a:pt x="365" y="1925"/>
                      <a:pt x="298" y="2130"/>
                      <a:pt x="235" y="2335"/>
                    </a:cubicBezTo>
                    <a:cubicBezTo>
                      <a:pt x="136" y="2663"/>
                      <a:pt x="42" y="3071"/>
                      <a:pt x="8" y="3226"/>
                    </a:cubicBezTo>
                    <a:cubicBezTo>
                      <a:pt x="0" y="3264"/>
                      <a:pt x="20" y="3302"/>
                      <a:pt x="55" y="3318"/>
                    </a:cubicBezTo>
                    <a:lnTo>
                      <a:pt x="674" y="3588"/>
                    </a:lnTo>
                    <a:cubicBezTo>
                      <a:pt x="685" y="3593"/>
                      <a:pt x="697" y="3596"/>
                      <a:pt x="708" y="3596"/>
                    </a:cubicBezTo>
                    <a:cubicBezTo>
                      <a:pt x="750" y="3596"/>
                      <a:pt x="787" y="3561"/>
                      <a:pt x="785" y="3513"/>
                    </a:cubicBezTo>
                    <a:cubicBezTo>
                      <a:pt x="776" y="3175"/>
                      <a:pt x="804" y="2817"/>
                      <a:pt x="854" y="2480"/>
                    </a:cubicBezTo>
                    <a:cubicBezTo>
                      <a:pt x="917" y="2101"/>
                      <a:pt x="1013" y="1716"/>
                      <a:pt x="1197" y="1425"/>
                    </a:cubicBezTo>
                    <a:cubicBezTo>
                      <a:pt x="1288" y="1274"/>
                      <a:pt x="1389" y="1179"/>
                      <a:pt x="1557" y="1095"/>
                    </a:cubicBezTo>
                    <a:cubicBezTo>
                      <a:pt x="1714" y="1007"/>
                      <a:pt x="1900" y="938"/>
                      <a:pt x="2085" y="875"/>
                    </a:cubicBezTo>
                    <a:cubicBezTo>
                      <a:pt x="2458" y="752"/>
                      <a:pt x="2852" y="670"/>
                      <a:pt x="3246" y="600"/>
                    </a:cubicBezTo>
                    <a:cubicBezTo>
                      <a:pt x="3641" y="535"/>
                      <a:pt x="4041" y="490"/>
                      <a:pt x="4440" y="464"/>
                    </a:cubicBezTo>
                    <a:cubicBezTo>
                      <a:pt x="4584" y="459"/>
                      <a:pt x="4728" y="454"/>
                      <a:pt x="4870" y="454"/>
                    </a:cubicBezTo>
                    <a:cubicBezTo>
                      <a:pt x="4925" y="454"/>
                      <a:pt x="4980" y="455"/>
                      <a:pt x="5035" y="456"/>
                    </a:cubicBezTo>
                    <a:cubicBezTo>
                      <a:pt x="5228" y="461"/>
                      <a:pt x="5432" y="474"/>
                      <a:pt x="5556" y="531"/>
                    </a:cubicBezTo>
                    <a:cubicBezTo>
                      <a:pt x="5815" y="634"/>
                      <a:pt x="6008" y="979"/>
                      <a:pt x="6136" y="1321"/>
                    </a:cubicBezTo>
                    <a:cubicBezTo>
                      <a:pt x="6252" y="1654"/>
                      <a:pt x="6336" y="1896"/>
                      <a:pt x="6359" y="2232"/>
                    </a:cubicBezTo>
                    <a:cubicBezTo>
                      <a:pt x="6361" y="2263"/>
                      <a:pt x="6379" y="2291"/>
                      <a:pt x="6407" y="2302"/>
                    </a:cubicBezTo>
                    <a:lnTo>
                      <a:pt x="7018" y="2553"/>
                    </a:lnTo>
                    <a:cubicBezTo>
                      <a:pt x="7028" y="2557"/>
                      <a:pt x="7039" y="2559"/>
                      <a:pt x="7050" y="2559"/>
                    </a:cubicBezTo>
                    <a:cubicBezTo>
                      <a:pt x="7094" y="2559"/>
                      <a:pt x="7134" y="2523"/>
                      <a:pt x="7130" y="2475"/>
                    </a:cubicBezTo>
                    <a:cubicBezTo>
                      <a:pt x="7097" y="2022"/>
                      <a:pt x="6900" y="1420"/>
                      <a:pt x="6710" y="1061"/>
                    </a:cubicBezTo>
                    <a:cubicBezTo>
                      <a:pt x="6607" y="865"/>
                      <a:pt x="6484" y="673"/>
                      <a:pt x="6332" y="494"/>
                    </a:cubicBezTo>
                    <a:cubicBezTo>
                      <a:pt x="6181" y="318"/>
                      <a:pt x="5980" y="145"/>
                      <a:pt x="5721" y="62"/>
                    </a:cubicBezTo>
                    <a:cubicBezTo>
                      <a:pt x="5656" y="37"/>
                      <a:pt x="5593" y="24"/>
                      <a:pt x="5533" y="20"/>
                    </a:cubicBezTo>
                    <a:cubicBezTo>
                      <a:pt x="5471" y="11"/>
                      <a:pt x="5413" y="6"/>
                      <a:pt x="5360" y="6"/>
                    </a:cubicBezTo>
                    <a:cubicBezTo>
                      <a:pt x="5296" y="2"/>
                      <a:pt x="5234" y="1"/>
                      <a:pt x="517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6160;p68">
                <a:extLst>
                  <a:ext uri="{FF2B5EF4-FFF2-40B4-BE49-F238E27FC236}">
                    <a16:creationId xmlns:a16="http://schemas.microsoft.com/office/drawing/2014/main" id="{290F6E31-961D-32BF-8CEF-7316A73D0FAE}"/>
                  </a:ext>
                </a:extLst>
              </p:cNvPr>
              <p:cNvSpPr/>
              <p:nvPr/>
            </p:nvSpPr>
            <p:spPr>
              <a:xfrm>
                <a:off x="2562685" y="3335954"/>
                <a:ext cx="575356" cy="226780"/>
              </a:xfrm>
              <a:custGeom>
                <a:avLst/>
                <a:gdLst/>
                <a:ahLst/>
                <a:cxnLst/>
                <a:rect l="l" t="t" r="r" b="b"/>
                <a:pathLst>
                  <a:path w="13893" h="5476" extrusionOk="0">
                    <a:moveTo>
                      <a:pt x="11663" y="0"/>
                    </a:moveTo>
                    <a:cubicBezTo>
                      <a:pt x="11663" y="0"/>
                      <a:pt x="3983" y="619"/>
                      <a:pt x="1413" y="1548"/>
                    </a:cubicBezTo>
                    <a:cubicBezTo>
                      <a:pt x="1413" y="1548"/>
                      <a:pt x="1" y="2119"/>
                      <a:pt x="253" y="4833"/>
                    </a:cubicBezTo>
                    <a:cubicBezTo>
                      <a:pt x="261" y="4911"/>
                      <a:pt x="311" y="4979"/>
                      <a:pt x="383" y="5006"/>
                    </a:cubicBezTo>
                    <a:cubicBezTo>
                      <a:pt x="989" y="5231"/>
                      <a:pt x="1893" y="5476"/>
                      <a:pt x="3108" y="5476"/>
                    </a:cubicBezTo>
                    <a:cubicBezTo>
                      <a:pt x="3475" y="5476"/>
                      <a:pt x="3870" y="5453"/>
                      <a:pt x="4294" y="5401"/>
                    </a:cubicBezTo>
                    <a:cubicBezTo>
                      <a:pt x="6431" y="5141"/>
                      <a:pt x="11657" y="4105"/>
                      <a:pt x="13763" y="3289"/>
                    </a:cubicBezTo>
                    <a:cubicBezTo>
                      <a:pt x="13844" y="3259"/>
                      <a:pt x="13892" y="3180"/>
                      <a:pt x="13890" y="3095"/>
                    </a:cubicBezTo>
                    <a:cubicBezTo>
                      <a:pt x="13874" y="2657"/>
                      <a:pt x="13795" y="1330"/>
                      <a:pt x="13366" y="692"/>
                    </a:cubicBezTo>
                    <a:cubicBezTo>
                      <a:pt x="12901" y="0"/>
                      <a:pt x="11663" y="0"/>
                      <a:pt x="116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6161;p68">
                <a:extLst>
                  <a:ext uri="{FF2B5EF4-FFF2-40B4-BE49-F238E27FC236}">
                    <a16:creationId xmlns:a16="http://schemas.microsoft.com/office/drawing/2014/main" id="{28D44EC7-7050-448D-AA06-C2DEF94C3B7F}"/>
                  </a:ext>
                </a:extLst>
              </p:cNvPr>
              <p:cNvSpPr/>
              <p:nvPr/>
            </p:nvSpPr>
            <p:spPr>
              <a:xfrm>
                <a:off x="2562685" y="3400063"/>
                <a:ext cx="152029" cy="16246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3923" extrusionOk="0">
                    <a:moveTo>
                      <a:pt x="1413" y="0"/>
                    </a:moveTo>
                    <a:cubicBezTo>
                      <a:pt x="1413" y="0"/>
                      <a:pt x="1" y="571"/>
                      <a:pt x="253" y="3285"/>
                    </a:cubicBezTo>
                    <a:cubicBezTo>
                      <a:pt x="261" y="3363"/>
                      <a:pt x="311" y="3431"/>
                      <a:pt x="383" y="3458"/>
                    </a:cubicBezTo>
                    <a:cubicBezTo>
                      <a:pt x="989" y="3683"/>
                      <a:pt x="1898" y="3923"/>
                      <a:pt x="3114" y="3923"/>
                    </a:cubicBezTo>
                    <a:cubicBezTo>
                      <a:pt x="3180" y="3923"/>
                      <a:pt x="3246" y="3922"/>
                      <a:pt x="3314" y="3921"/>
                    </a:cubicBezTo>
                    <a:cubicBezTo>
                      <a:pt x="3394" y="2972"/>
                      <a:pt x="3671" y="1287"/>
                      <a:pt x="3302" y="977"/>
                    </a:cubicBezTo>
                    <a:cubicBezTo>
                      <a:pt x="2915" y="653"/>
                      <a:pt x="1290" y="266"/>
                      <a:pt x="1413" y="0"/>
                    </a:cubicBez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6162;p68">
                <a:extLst>
                  <a:ext uri="{FF2B5EF4-FFF2-40B4-BE49-F238E27FC236}">
                    <a16:creationId xmlns:a16="http://schemas.microsoft.com/office/drawing/2014/main" id="{8EAE293A-72D0-1219-4023-D7BDF4625BFC}"/>
                  </a:ext>
                </a:extLst>
              </p:cNvPr>
              <p:cNvSpPr/>
              <p:nvPr/>
            </p:nvSpPr>
            <p:spPr>
              <a:xfrm>
                <a:off x="2949569" y="2990400"/>
                <a:ext cx="162216" cy="224626"/>
              </a:xfrm>
              <a:custGeom>
                <a:avLst/>
                <a:gdLst/>
                <a:ahLst/>
                <a:cxnLst/>
                <a:rect l="l" t="t" r="r" b="b"/>
                <a:pathLst>
                  <a:path w="3917" h="5424" extrusionOk="0">
                    <a:moveTo>
                      <a:pt x="485" y="1"/>
                    </a:moveTo>
                    <a:cubicBezTo>
                      <a:pt x="439" y="1"/>
                      <a:pt x="400" y="10"/>
                      <a:pt x="371" y="31"/>
                    </a:cubicBezTo>
                    <a:cubicBezTo>
                      <a:pt x="1" y="290"/>
                      <a:pt x="386" y="1363"/>
                      <a:pt x="1145" y="2430"/>
                    </a:cubicBezTo>
                    <a:cubicBezTo>
                      <a:pt x="1884" y="3472"/>
                      <a:pt x="3137" y="5423"/>
                      <a:pt x="3531" y="5423"/>
                    </a:cubicBezTo>
                    <a:cubicBezTo>
                      <a:pt x="3541" y="5423"/>
                      <a:pt x="3551" y="5422"/>
                      <a:pt x="3560" y="5419"/>
                    </a:cubicBezTo>
                    <a:cubicBezTo>
                      <a:pt x="3917" y="5311"/>
                      <a:pt x="3189" y="2632"/>
                      <a:pt x="2601" y="1719"/>
                    </a:cubicBezTo>
                    <a:cubicBezTo>
                      <a:pt x="2068" y="891"/>
                      <a:pt x="926" y="1"/>
                      <a:pt x="485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6163;p68">
                <a:extLst>
                  <a:ext uri="{FF2B5EF4-FFF2-40B4-BE49-F238E27FC236}">
                    <a16:creationId xmlns:a16="http://schemas.microsoft.com/office/drawing/2014/main" id="{457A1D7D-319D-3208-01D9-9858D5C2FCEC}"/>
                  </a:ext>
                </a:extLst>
              </p:cNvPr>
              <p:cNvSpPr/>
              <p:nvPr/>
            </p:nvSpPr>
            <p:spPr>
              <a:xfrm>
                <a:off x="2881651" y="3067636"/>
                <a:ext cx="43898" cy="60298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456" extrusionOk="0">
                    <a:moveTo>
                      <a:pt x="296" y="0"/>
                    </a:moveTo>
                    <a:cubicBezTo>
                      <a:pt x="274" y="0"/>
                      <a:pt x="252" y="3"/>
                      <a:pt x="230" y="8"/>
                    </a:cubicBezTo>
                    <a:cubicBezTo>
                      <a:pt x="1" y="66"/>
                      <a:pt x="323" y="503"/>
                      <a:pt x="416" y="969"/>
                    </a:cubicBezTo>
                    <a:cubicBezTo>
                      <a:pt x="475" y="1266"/>
                      <a:pt x="624" y="1456"/>
                      <a:pt x="755" y="1456"/>
                    </a:cubicBezTo>
                    <a:cubicBezTo>
                      <a:pt x="829" y="1456"/>
                      <a:pt x="897" y="1396"/>
                      <a:pt x="942" y="1262"/>
                    </a:cubicBezTo>
                    <a:cubicBezTo>
                      <a:pt x="1060" y="910"/>
                      <a:pt x="703" y="0"/>
                      <a:pt x="296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6164;p68">
                <a:extLst>
                  <a:ext uri="{FF2B5EF4-FFF2-40B4-BE49-F238E27FC236}">
                    <a16:creationId xmlns:a16="http://schemas.microsoft.com/office/drawing/2014/main" id="{1D170555-A50E-8F81-4D61-496B68F762D1}"/>
                  </a:ext>
                </a:extLst>
              </p:cNvPr>
              <p:cNvSpPr/>
              <p:nvPr/>
            </p:nvSpPr>
            <p:spPr>
              <a:xfrm>
                <a:off x="2133062" y="1819017"/>
                <a:ext cx="257881" cy="121631"/>
              </a:xfrm>
              <a:custGeom>
                <a:avLst/>
                <a:gdLst/>
                <a:ahLst/>
                <a:cxnLst/>
                <a:rect l="l" t="t" r="r" b="b"/>
                <a:pathLst>
                  <a:path w="6227" h="2937" extrusionOk="0">
                    <a:moveTo>
                      <a:pt x="14" y="0"/>
                    </a:moveTo>
                    <a:cubicBezTo>
                      <a:pt x="0" y="808"/>
                      <a:pt x="153" y="1875"/>
                      <a:pt x="895" y="2344"/>
                    </a:cubicBezTo>
                    <a:cubicBezTo>
                      <a:pt x="1107" y="2477"/>
                      <a:pt x="1318" y="2531"/>
                      <a:pt x="1520" y="2531"/>
                    </a:cubicBezTo>
                    <a:cubicBezTo>
                      <a:pt x="2306" y="2531"/>
                      <a:pt x="2949" y="1719"/>
                      <a:pt x="2949" y="1719"/>
                    </a:cubicBezTo>
                    <a:cubicBezTo>
                      <a:pt x="2949" y="1719"/>
                      <a:pt x="3450" y="2936"/>
                      <a:pt x="4406" y="2936"/>
                    </a:cubicBezTo>
                    <a:cubicBezTo>
                      <a:pt x="4515" y="2936"/>
                      <a:pt x="4630" y="2920"/>
                      <a:pt x="4751" y="2885"/>
                    </a:cubicBezTo>
                    <a:cubicBezTo>
                      <a:pt x="5601" y="2637"/>
                      <a:pt x="6020" y="1637"/>
                      <a:pt x="6227" y="852"/>
                    </a:cubicBezTo>
                    <a:cubicBezTo>
                      <a:pt x="5553" y="715"/>
                      <a:pt x="5050" y="704"/>
                      <a:pt x="5050" y="704"/>
                    </a:cubicBezTo>
                    <a:cubicBezTo>
                      <a:pt x="5050" y="704"/>
                      <a:pt x="4369" y="1273"/>
                      <a:pt x="3294" y="1273"/>
                    </a:cubicBezTo>
                    <a:cubicBezTo>
                      <a:pt x="3185" y="1273"/>
                      <a:pt x="3073" y="1267"/>
                      <a:pt x="2956" y="1254"/>
                    </a:cubicBezTo>
                    <a:cubicBezTo>
                      <a:pt x="1598" y="1105"/>
                      <a:pt x="905" y="241"/>
                      <a:pt x="905" y="241"/>
                    </a:cubicBezTo>
                    <a:cubicBezTo>
                      <a:pt x="905" y="241"/>
                      <a:pt x="560" y="55"/>
                      <a:pt x="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6165;p68">
                <a:extLst>
                  <a:ext uri="{FF2B5EF4-FFF2-40B4-BE49-F238E27FC236}">
                    <a16:creationId xmlns:a16="http://schemas.microsoft.com/office/drawing/2014/main" id="{7DA43CA6-86D9-F420-01F7-984DA4FE45A0}"/>
                  </a:ext>
                </a:extLst>
              </p:cNvPr>
              <p:cNvSpPr/>
              <p:nvPr/>
            </p:nvSpPr>
            <p:spPr>
              <a:xfrm>
                <a:off x="1951671" y="1973324"/>
                <a:ext cx="629815" cy="934907"/>
              </a:xfrm>
              <a:custGeom>
                <a:avLst/>
                <a:gdLst/>
                <a:ahLst/>
                <a:cxnLst/>
                <a:rect l="l" t="t" r="r" b="b"/>
                <a:pathLst>
                  <a:path w="15208" h="22575" extrusionOk="0">
                    <a:moveTo>
                      <a:pt x="7329" y="1"/>
                    </a:moveTo>
                    <a:cubicBezTo>
                      <a:pt x="5856" y="1"/>
                      <a:pt x="4486" y="93"/>
                      <a:pt x="3747" y="152"/>
                    </a:cubicBezTo>
                    <a:cubicBezTo>
                      <a:pt x="3408" y="180"/>
                      <a:pt x="3124" y="417"/>
                      <a:pt x="3034" y="746"/>
                    </a:cubicBezTo>
                    <a:cubicBezTo>
                      <a:pt x="2809" y="1565"/>
                      <a:pt x="2345" y="3145"/>
                      <a:pt x="1830" y="4285"/>
                    </a:cubicBezTo>
                    <a:cubicBezTo>
                      <a:pt x="1777" y="6577"/>
                      <a:pt x="1709" y="8827"/>
                      <a:pt x="1626" y="10138"/>
                    </a:cubicBezTo>
                    <a:cubicBezTo>
                      <a:pt x="1626" y="10138"/>
                      <a:pt x="843" y="13191"/>
                      <a:pt x="355" y="16418"/>
                    </a:cubicBezTo>
                    <a:cubicBezTo>
                      <a:pt x="355" y="16418"/>
                      <a:pt x="1" y="19171"/>
                      <a:pt x="1" y="21902"/>
                    </a:cubicBezTo>
                    <a:cubicBezTo>
                      <a:pt x="1530" y="22184"/>
                      <a:pt x="4232" y="22492"/>
                      <a:pt x="6416" y="22575"/>
                    </a:cubicBezTo>
                    <a:cubicBezTo>
                      <a:pt x="6629" y="20451"/>
                      <a:pt x="6636" y="18368"/>
                      <a:pt x="6636" y="18368"/>
                    </a:cubicBezTo>
                    <a:lnTo>
                      <a:pt x="8022" y="18368"/>
                    </a:lnTo>
                    <a:cubicBezTo>
                      <a:pt x="8022" y="18368"/>
                      <a:pt x="8301" y="20451"/>
                      <a:pt x="8840" y="22547"/>
                    </a:cubicBezTo>
                    <a:cubicBezTo>
                      <a:pt x="11079" y="22420"/>
                      <a:pt x="13781" y="22078"/>
                      <a:pt x="15207" y="21797"/>
                    </a:cubicBezTo>
                    <a:cubicBezTo>
                      <a:pt x="15005" y="19950"/>
                      <a:pt x="14303" y="16418"/>
                      <a:pt x="14303" y="16418"/>
                    </a:cubicBezTo>
                    <a:cubicBezTo>
                      <a:pt x="13812" y="13191"/>
                      <a:pt x="13032" y="10138"/>
                      <a:pt x="13032" y="10138"/>
                    </a:cubicBezTo>
                    <a:cubicBezTo>
                      <a:pt x="12946" y="8751"/>
                      <a:pt x="12874" y="6485"/>
                      <a:pt x="12819" y="4265"/>
                    </a:cubicBezTo>
                    <a:cubicBezTo>
                      <a:pt x="12308" y="3128"/>
                      <a:pt x="11849" y="1561"/>
                      <a:pt x="11625" y="746"/>
                    </a:cubicBezTo>
                    <a:cubicBezTo>
                      <a:pt x="11535" y="417"/>
                      <a:pt x="11251" y="180"/>
                      <a:pt x="10911" y="152"/>
                    </a:cubicBezTo>
                    <a:cubicBezTo>
                      <a:pt x="10173" y="93"/>
                      <a:pt x="8803" y="1"/>
                      <a:pt x="73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6166;p68">
                <a:extLst>
                  <a:ext uri="{FF2B5EF4-FFF2-40B4-BE49-F238E27FC236}">
                    <a16:creationId xmlns:a16="http://schemas.microsoft.com/office/drawing/2014/main" id="{D89C23EB-9B36-CE2E-D0B9-46F3BF7E3492}"/>
                  </a:ext>
                </a:extLst>
              </p:cNvPr>
              <p:cNvSpPr/>
              <p:nvPr/>
            </p:nvSpPr>
            <p:spPr>
              <a:xfrm>
                <a:off x="1970432" y="1979908"/>
                <a:ext cx="444738" cy="722125"/>
              </a:xfrm>
              <a:custGeom>
                <a:avLst/>
                <a:gdLst/>
                <a:ahLst/>
                <a:cxnLst/>
                <a:rect l="l" t="t" r="r" b="b"/>
                <a:pathLst>
                  <a:path w="10739" h="17437" extrusionOk="0">
                    <a:moveTo>
                      <a:pt x="3246" y="1"/>
                    </a:moveTo>
                    <a:cubicBezTo>
                      <a:pt x="2928" y="46"/>
                      <a:pt x="2667" y="274"/>
                      <a:pt x="2581" y="587"/>
                    </a:cubicBezTo>
                    <a:cubicBezTo>
                      <a:pt x="2356" y="1406"/>
                      <a:pt x="1892" y="2986"/>
                      <a:pt x="1377" y="4126"/>
                    </a:cubicBezTo>
                    <a:cubicBezTo>
                      <a:pt x="1324" y="6418"/>
                      <a:pt x="1256" y="8668"/>
                      <a:pt x="1173" y="9979"/>
                    </a:cubicBezTo>
                    <a:cubicBezTo>
                      <a:pt x="1173" y="9979"/>
                      <a:pt x="490" y="12646"/>
                      <a:pt x="1" y="15630"/>
                    </a:cubicBezTo>
                    <a:cubicBezTo>
                      <a:pt x="374" y="15876"/>
                      <a:pt x="760" y="16124"/>
                      <a:pt x="1160" y="16369"/>
                    </a:cubicBezTo>
                    <a:cubicBezTo>
                      <a:pt x="2007" y="16889"/>
                      <a:pt x="2680" y="17262"/>
                      <a:pt x="2931" y="17398"/>
                    </a:cubicBezTo>
                    <a:cubicBezTo>
                      <a:pt x="2979" y="17424"/>
                      <a:pt x="3031" y="17436"/>
                      <a:pt x="3083" y="17436"/>
                    </a:cubicBezTo>
                    <a:cubicBezTo>
                      <a:pt x="3174" y="17436"/>
                      <a:pt x="3263" y="17398"/>
                      <a:pt x="3327" y="17325"/>
                    </a:cubicBezTo>
                    <a:cubicBezTo>
                      <a:pt x="3503" y="17124"/>
                      <a:pt x="3894" y="16669"/>
                      <a:pt x="4429" y="16003"/>
                    </a:cubicBezTo>
                    <a:cubicBezTo>
                      <a:pt x="4608" y="15951"/>
                      <a:pt x="4786" y="15884"/>
                      <a:pt x="4961" y="15786"/>
                    </a:cubicBezTo>
                    <a:cubicBezTo>
                      <a:pt x="5779" y="15328"/>
                      <a:pt x="6410" y="14298"/>
                      <a:pt x="6569" y="14023"/>
                    </a:cubicBezTo>
                    <a:cubicBezTo>
                      <a:pt x="6886" y="13985"/>
                      <a:pt x="7151" y="13831"/>
                      <a:pt x="7319" y="13585"/>
                    </a:cubicBezTo>
                    <a:cubicBezTo>
                      <a:pt x="7458" y="13381"/>
                      <a:pt x="7516" y="13130"/>
                      <a:pt x="7462" y="12962"/>
                    </a:cubicBezTo>
                    <a:cubicBezTo>
                      <a:pt x="7417" y="12823"/>
                      <a:pt x="7280" y="12649"/>
                      <a:pt x="7160" y="12516"/>
                    </a:cubicBezTo>
                    <a:cubicBezTo>
                      <a:pt x="7454" y="12467"/>
                      <a:pt x="7663" y="12354"/>
                      <a:pt x="7738" y="12194"/>
                    </a:cubicBezTo>
                    <a:cubicBezTo>
                      <a:pt x="7819" y="12021"/>
                      <a:pt x="7776" y="11853"/>
                      <a:pt x="7618" y="11668"/>
                    </a:cubicBezTo>
                    <a:cubicBezTo>
                      <a:pt x="8093" y="10973"/>
                      <a:pt x="8579" y="10243"/>
                      <a:pt x="8895" y="9745"/>
                    </a:cubicBezTo>
                    <a:cubicBezTo>
                      <a:pt x="9721" y="8447"/>
                      <a:pt x="10238" y="7526"/>
                      <a:pt x="10423" y="7190"/>
                    </a:cubicBezTo>
                    <a:cubicBezTo>
                      <a:pt x="10497" y="7057"/>
                      <a:pt x="10469" y="6893"/>
                      <a:pt x="10356" y="6794"/>
                    </a:cubicBezTo>
                    <a:cubicBezTo>
                      <a:pt x="10247" y="6698"/>
                      <a:pt x="10041" y="6517"/>
                      <a:pt x="9762" y="6282"/>
                    </a:cubicBezTo>
                    <a:cubicBezTo>
                      <a:pt x="10289" y="4985"/>
                      <a:pt x="10602" y="4085"/>
                      <a:pt x="10690" y="3826"/>
                    </a:cubicBezTo>
                    <a:cubicBezTo>
                      <a:pt x="10739" y="3682"/>
                      <a:pt x="10684" y="3526"/>
                      <a:pt x="10555" y="3447"/>
                    </a:cubicBezTo>
                    <a:lnTo>
                      <a:pt x="10555" y="3446"/>
                    </a:lnTo>
                    <a:cubicBezTo>
                      <a:pt x="10311" y="3298"/>
                      <a:pt x="9650" y="2899"/>
                      <a:pt x="8779" y="2427"/>
                    </a:cubicBezTo>
                    <a:cubicBezTo>
                      <a:pt x="8089" y="2053"/>
                      <a:pt x="7414" y="1712"/>
                      <a:pt x="6773" y="1413"/>
                    </a:cubicBezTo>
                    <a:cubicBezTo>
                      <a:pt x="5459" y="801"/>
                      <a:pt x="4270" y="355"/>
                      <a:pt x="3506" y="90"/>
                    </a:cubicBezTo>
                    <a:cubicBezTo>
                      <a:pt x="3408" y="56"/>
                      <a:pt x="3324" y="27"/>
                      <a:pt x="3246" y="1"/>
                    </a:cubicBezTo>
                    <a:close/>
                  </a:path>
                </a:pathLst>
              </a:custGeom>
              <a:solidFill>
                <a:srgbClr val="DE4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6167;p68">
                <a:extLst>
                  <a:ext uri="{FF2B5EF4-FFF2-40B4-BE49-F238E27FC236}">
                    <a16:creationId xmlns:a16="http://schemas.microsoft.com/office/drawing/2014/main" id="{1722D573-B05E-766F-E58D-7A6A6ABC04C2}"/>
                  </a:ext>
                </a:extLst>
              </p:cNvPr>
              <p:cNvSpPr/>
              <p:nvPr/>
            </p:nvSpPr>
            <p:spPr>
              <a:xfrm>
                <a:off x="2192159" y="2728749"/>
                <a:ext cx="34373" cy="29403"/>
              </a:xfrm>
              <a:custGeom>
                <a:avLst/>
                <a:gdLst/>
                <a:ahLst/>
                <a:cxnLst/>
                <a:rect l="l" t="t" r="r" b="b"/>
                <a:pathLst>
                  <a:path w="830" h="710" extrusionOk="0">
                    <a:moveTo>
                      <a:pt x="0" y="1"/>
                    </a:moveTo>
                    <a:lnTo>
                      <a:pt x="821" y="709"/>
                    </a:lnTo>
                    <a:cubicBezTo>
                      <a:pt x="829" y="345"/>
                      <a:pt x="829" y="127"/>
                      <a:pt x="829" y="127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E4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6168;p68">
                <a:extLst>
                  <a:ext uri="{FF2B5EF4-FFF2-40B4-BE49-F238E27FC236}">
                    <a16:creationId xmlns:a16="http://schemas.microsoft.com/office/drawing/2014/main" id="{B3B01157-5FDC-076D-6CA9-5A9D25F6FC70}"/>
                  </a:ext>
                </a:extLst>
              </p:cNvPr>
              <p:cNvSpPr/>
              <p:nvPr/>
            </p:nvSpPr>
            <p:spPr>
              <a:xfrm>
                <a:off x="2283890" y="2728749"/>
                <a:ext cx="34332" cy="26960"/>
              </a:xfrm>
              <a:custGeom>
                <a:avLst/>
                <a:gdLst/>
                <a:ahLst/>
                <a:cxnLst/>
                <a:rect l="l" t="t" r="r" b="b"/>
                <a:pathLst>
                  <a:path w="829" h="651" extrusionOk="0">
                    <a:moveTo>
                      <a:pt x="829" y="1"/>
                    </a:moveTo>
                    <a:lnTo>
                      <a:pt x="0" y="127"/>
                    </a:lnTo>
                    <a:cubicBezTo>
                      <a:pt x="0" y="127"/>
                      <a:pt x="26" y="323"/>
                      <a:pt x="78" y="650"/>
                    </a:cubicBezTo>
                    <a:lnTo>
                      <a:pt x="829" y="1"/>
                    </a:lnTo>
                    <a:close/>
                  </a:path>
                </a:pathLst>
              </a:custGeom>
              <a:solidFill>
                <a:srgbClr val="DE4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6169;p68">
                <a:extLst>
                  <a:ext uri="{FF2B5EF4-FFF2-40B4-BE49-F238E27FC236}">
                    <a16:creationId xmlns:a16="http://schemas.microsoft.com/office/drawing/2014/main" id="{DE719837-E2BB-C662-42ED-D2CB13112F60}"/>
                  </a:ext>
                </a:extLst>
              </p:cNvPr>
              <p:cNvSpPr/>
              <p:nvPr/>
            </p:nvSpPr>
            <p:spPr>
              <a:xfrm>
                <a:off x="1835258" y="1961811"/>
                <a:ext cx="276683" cy="492612"/>
              </a:xfrm>
              <a:custGeom>
                <a:avLst/>
                <a:gdLst/>
                <a:ahLst/>
                <a:cxnLst/>
                <a:rect l="l" t="t" r="r" b="b"/>
                <a:pathLst>
                  <a:path w="6681" h="11895" extrusionOk="0">
                    <a:moveTo>
                      <a:pt x="5307" y="1"/>
                    </a:moveTo>
                    <a:cubicBezTo>
                      <a:pt x="5236" y="1"/>
                      <a:pt x="5171" y="39"/>
                      <a:pt x="5139" y="102"/>
                    </a:cubicBezTo>
                    <a:cubicBezTo>
                      <a:pt x="4884" y="597"/>
                      <a:pt x="3479" y="3377"/>
                      <a:pt x="2475" y="5531"/>
                    </a:cubicBezTo>
                    <a:cubicBezTo>
                      <a:pt x="1471" y="7684"/>
                      <a:pt x="244" y="10549"/>
                      <a:pt x="28" y="11061"/>
                    </a:cubicBezTo>
                    <a:cubicBezTo>
                      <a:pt x="0" y="11129"/>
                      <a:pt x="15" y="11206"/>
                      <a:pt x="65" y="11261"/>
                    </a:cubicBezTo>
                    <a:cubicBezTo>
                      <a:pt x="311" y="11533"/>
                      <a:pt x="783" y="11543"/>
                      <a:pt x="854" y="11543"/>
                    </a:cubicBezTo>
                    <a:cubicBezTo>
                      <a:pt x="860" y="11543"/>
                      <a:pt x="863" y="11543"/>
                      <a:pt x="863" y="11543"/>
                    </a:cubicBezTo>
                    <a:cubicBezTo>
                      <a:pt x="863" y="11543"/>
                      <a:pt x="1071" y="11678"/>
                      <a:pt x="1433" y="11894"/>
                    </a:cubicBezTo>
                    <a:cubicBezTo>
                      <a:pt x="1791" y="11048"/>
                      <a:pt x="2977" y="8302"/>
                      <a:pt x="3948" y="6218"/>
                    </a:cubicBezTo>
                    <a:cubicBezTo>
                      <a:pt x="4920" y="4134"/>
                      <a:pt x="6262" y="1460"/>
                      <a:pt x="6681" y="642"/>
                    </a:cubicBezTo>
                    <a:cubicBezTo>
                      <a:pt x="6281" y="503"/>
                      <a:pt x="6044" y="431"/>
                      <a:pt x="6044" y="431"/>
                    </a:cubicBezTo>
                    <a:cubicBezTo>
                      <a:pt x="6044" y="431"/>
                      <a:pt x="5712" y="16"/>
                      <a:pt x="5316" y="1"/>
                    </a:cubicBezTo>
                    <a:cubicBezTo>
                      <a:pt x="5313" y="1"/>
                      <a:pt x="5310" y="1"/>
                      <a:pt x="53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6170;p68">
                <a:extLst>
                  <a:ext uri="{FF2B5EF4-FFF2-40B4-BE49-F238E27FC236}">
                    <a16:creationId xmlns:a16="http://schemas.microsoft.com/office/drawing/2014/main" id="{7337CF7C-6979-4F32-4D1F-E4DAAAF03267}"/>
                  </a:ext>
                </a:extLst>
              </p:cNvPr>
              <p:cNvSpPr/>
              <p:nvPr/>
            </p:nvSpPr>
            <p:spPr>
              <a:xfrm>
                <a:off x="1870957" y="1968727"/>
                <a:ext cx="214604" cy="471160"/>
              </a:xfrm>
              <a:custGeom>
                <a:avLst/>
                <a:gdLst/>
                <a:ahLst/>
                <a:cxnLst/>
                <a:rect l="l" t="t" r="r" b="b"/>
                <a:pathLst>
                  <a:path w="5182" h="11377" extrusionOk="0">
                    <a:moveTo>
                      <a:pt x="4892" y="1"/>
                    </a:moveTo>
                    <a:cubicBezTo>
                      <a:pt x="1934" y="5145"/>
                      <a:pt x="1" y="11376"/>
                      <a:pt x="1" y="11376"/>
                    </a:cubicBezTo>
                    <a:cubicBezTo>
                      <a:pt x="1292" y="8054"/>
                      <a:pt x="5182" y="264"/>
                      <a:pt x="5182" y="264"/>
                    </a:cubicBezTo>
                    <a:cubicBezTo>
                      <a:pt x="5182" y="264"/>
                      <a:pt x="5066" y="122"/>
                      <a:pt x="48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6171;p68">
                <a:extLst>
                  <a:ext uri="{FF2B5EF4-FFF2-40B4-BE49-F238E27FC236}">
                    <a16:creationId xmlns:a16="http://schemas.microsoft.com/office/drawing/2014/main" id="{4C79ACE7-7DC4-FC71-1AD0-946580E33587}"/>
                  </a:ext>
                </a:extLst>
              </p:cNvPr>
              <p:cNvSpPr/>
              <p:nvPr/>
            </p:nvSpPr>
            <p:spPr>
              <a:xfrm>
                <a:off x="1894604" y="1988398"/>
                <a:ext cx="460103" cy="567612"/>
              </a:xfrm>
              <a:custGeom>
                <a:avLst/>
                <a:gdLst/>
                <a:ahLst/>
                <a:cxnLst/>
                <a:rect l="l" t="t" r="r" b="b"/>
                <a:pathLst>
                  <a:path w="11110" h="13706" extrusionOk="0">
                    <a:moveTo>
                      <a:pt x="5248" y="0"/>
                    </a:moveTo>
                    <a:cubicBezTo>
                      <a:pt x="4829" y="818"/>
                      <a:pt x="3487" y="3492"/>
                      <a:pt x="2515" y="5576"/>
                    </a:cubicBezTo>
                    <a:cubicBezTo>
                      <a:pt x="1544" y="7660"/>
                      <a:pt x="358" y="10406"/>
                      <a:pt x="0" y="11252"/>
                    </a:cubicBezTo>
                    <a:cubicBezTo>
                      <a:pt x="625" y="11626"/>
                      <a:pt x="1713" y="12245"/>
                      <a:pt x="3011" y="12850"/>
                    </a:cubicBezTo>
                    <a:cubicBezTo>
                      <a:pt x="3717" y="13179"/>
                      <a:pt x="4407" y="13467"/>
                      <a:pt x="5010" y="13706"/>
                    </a:cubicBezTo>
                    <a:cubicBezTo>
                      <a:pt x="5811" y="13144"/>
                      <a:pt x="7252" y="12205"/>
                      <a:pt x="8475" y="11794"/>
                    </a:cubicBezTo>
                    <a:cubicBezTo>
                      <a:pt x="8839" y="11097"/>
                      <a:pt x="9418" y="9915"/>
                      <a:pt x="9846" y="8994"/>
                    </a:cubicBezTo>
                    <a:cubicBezTo>
                      <a:pt x="10275" y="8075"/>
                      <a:pt x="10809" y="6871"/>
                      <a:pt x="11110" y="6144"/>
                    </a:cubicBezTo>
                    <a:cubicBezTo>
                      <a:pt x="10638" y="4944"/>
                      <a:pt x="10431" y="3236"/>
                      <a:pt x="10347" y="2261"/>
                    </a:cubicBezTo>
                    <a:cubicBezTo>
                      <a:pt x="9776" y="1952"/>
                      <a:pt x="9112" y="1608"/>
                      <a:pt x="8407" y="1280"/>
                    </a:cubicBezTo>
                    <a:cubicBezTo>
                      <a:pt x="7108" y="674"/>
                      <a:pt x="5935" y="239"/>
                      <a:pt x="52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6172;p68">
                <a:extLst>
                  <a:ext uri="{FF2B5EF4-FFF2-40B4-BE49-F238E27FC236}">
                    <a16:creationId xmlns:a16="http://schemas.microsoft.com/office/drawing/2014/main" id="{EC1B4E27-358B-2BF5-4130-1A9D20D74B3C}"/>
                  </a:ext>
                </a:extLst>
              </p:cNvPr>
              <p:cNvSpPr/>
              <p:nvPr/>
            </p:nvSpPr>
            <p:spPr>
              <a:xfrm>
                <a:off x="2323067" y="2081993"/>
                <a:ext cx="75248" cy="160891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388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85" y="976"/>
                      <a:pt x="292" y="2684"/>
                      <a:pt x="764" y="3884"/>
                    </a:cubicBezTo>
                    <a:cubicBezTo>
                      <a:pt x="1333" y="2507"/>
                      <a:pt x="1674" y="1533"/>
                      <a:pt x="1790" y="1192"/>
                    </a:cubicBezTo>
                    <a:cubicBezTo>
                      <a:pt x="1817" y="1114"/>
                      <a:pt x="1788" y="1029"/>
                      <a:pt x="1718" y="987"/>
                    </a:cubicBezTo>
                    <a:cubicBezTo>
                      <a:pt x="1469" y="834"/>
                      <a:pt x="836" y="454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6173;p68">
                <a:extLst>
                  <a:ext uri="{FF2B5EF4-FFF2-40B4-BE49-F238E27FC236}">
                    <a16:creationId xmlns:a16="http://schemas.microsoft.com/office/drawing/2014/main" id="{A2112CF0-D985-0407-DE36-D78A2D92F909}"/>
                  </a:ext>
                </a:extLst>
              </p:cNvPr>
              <p:cNvSpPr/>
              <p:nvPr/>
            </p:nvSpPr>
            <p:spPr>
              <a:xfrm>
                <a:off x="2102085" y="2476830"/>
                <a:ext cx="143497" cy="107799"/>
              </a:xfrm>
              <a:custGeom>
                <a:avLst/>
                <a:gdLst/>
                <a:ahLst/>
                <a:cxnLst/>
                <a:rect l="l" t="t" r="r" b="b"/>
                <a:pathLst>
                  <a:path w="3465" h="2603" extrusionOk="0">
                    <a:moveTo>
                      <a:pt x="3465" y="0"/>
                    </a:moveTo>
                    <a:cubicBezTo>
                      <a:pt x="2242" y="411"/>
                      <a:pt x="801" y="1350"/>
                      <a:pt x="0" y="1912"/>
                    </a:cubicBezTo>
                    <a:cubicBezTo>
                      <a:pt x="885" y="2261"/>
                      <a:pt x="1582" y="2501"/>
                      <a:pt x="1859" y="2594"/>
                    </a:cubicBezTo>
                    <a:cubicBezTo>
                      <a:pt x="1877" y="2600"/>
                      <a:pt x="1895" y="2603"/>
                      <a:pt x="1914" y="2603"/>
                    </a:cubicBezTo>
                    <a:cubicBezTo>
                      <a:pt x="1973" y="2603"/>
                      <a:pt x="2030" y="2571"/>
                      <a:pt x="2063" y="2517"/>
                    </a:cubicBezTo>
                    <a:cubicBezTo>
                      <a:pt x="2249" y="2209"/>
                      <a:pt x="2777" y="1321"/>
                      <a:pt x="3465" y="0"/>
                    </a:cubicBezTo>
                    <a:close/>
                  </a:path>
                </a:pathLst>
              </a:custGeom>
              <a:solidFill>
                <a:srgbClr val="B9D5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6174;p68">
                <a:extLst>
                  <a:ext uri="{FF2B5EF4-FFF2-40B4-BE49-F238E27FC236}">
                    <a16:creationId xmlns:a16="http://schemas.microsoft.com/office/drawing/2014/main" id="{27DACED3-F9A0-3A59-1ECE-C9697D4A92AE}"/>
                  </a:ext>
                </a:extLst>
              </p:cNvPr>
              <p:cNvSpPr/>
              <p:nvPr/>
            </p:nvSpPr>
            <p:spPr>
              <a:xfrm>
                <a:off x="2119396" y="2087791"/>
                <a:ext cx="171907" cy="112686"/>
              </a:xfrm>
              <a:custGeom>
                <a:avLst/>
                <a:gdLst/>
                <a:ahLst/>
                <a:cxnLst/>
                <a:rect l="l" t="t" r="r" b="b"/>
                <a:pathLst>
                  <a:path w="4151" h="2721" extrusionOk="0">
                    <a:moveTo>
                      <a:pt x="572" y="0"/>
                    </a:moveTo>
                    <a:cubicBezTo>
                      <a:pt x="502" y="0"/>
                      <a:pt x="436" y="41"/>
                      <a:pt x="405" y="109"/>
                    </a:cubicBezTo>
                    <a:lnTo>
                      <a:pt x="42" y="885"/>
                    </a:lnTo>
                    <a:cubicBezTo>
                      <a:pt x="0" y="974"/>
                      <a:pt x="34" y="1079"/>
                      <a:pt x="121" y="1127"/>
                    </a:cubicBezTo>
                    <a:cubicBezTo>
                      <a:pt x="389" y="1273"/>
                      <a:pt x="993" y="1595"/>
                      <a:pt x="1793" y="1967"/>
                    </a:cubicBezTo>
                    <a:cubicBezTo>
                      <a:pt x="2592" y="2340"/>
                      <a:pt x="3226" y="2597"/>
                      <a:pt x="3511" y="2708"/>
                    </a:cubicBezTo>
                    <a:cubicBezTo>
                      <a:pt x="3533" y="2717"/>
                      <a:pt x="3556" y="2721"/>
                      <a:pt x="3578" y="2721"/>
                    </a:cubicBezTo>
                    <a:cubicBezTo>
                      <a:pt x="3649" y="2721"/>
                      <a:pt x="3715" y="2680"/>
                      <a:pt x="3747" y="2612"/>
                    </a:cubicBezTo>
                    <a:lnTo>
                      <a:pt x="4108" y="1837"/>
                    </a:lnTo>
                    <a:cubicBezTo>
                      <a:pt x="4150" y="1747"/>
                      <a:pt x="4117" y="1641"/>
                      <a:pt x="4031" y="1594"/>
                    </a:cubicBezTo>
                    <a:cubicBezTo>
                      <a:pt x="3763" y="1448"/>
                      <a:pt x="3158" y="1126"/>
                      <a:pt x="2359" y="753"/>
                    </a:cubicBezTo>
                    <a:cubicBezTo>
                      <a:pt x="1560" y="380"/>
                      <a:pt x="924" y="124"/>
                      <a:pt x="640" y="13"/>
                    </a:cubicBezTo>
                    <a:cubicBezTo>
                      <a:pt x="618" y="4"/>
                      <a:pt x="595" y="0"/>
                      <a:pt x="5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6175;p68">
                <a:extLst>
                  <a:ext uri="{FF2B5EF4-FFF2-40B4-BE49-F238E27FC236}">
                    <a16:creationId xmlns:a16="http://schemas.microsoft.com/office/drawing/2014/main" id="{75500B32-0A13-DFB6-1576-AE9A8AEBAFA1}"/>
                  </a:ext>
                </a:extLst>
              </p:cNvPr>
              <p:cNvSpPr/>
              <p:nvPr/>
            </p:nvSpPr>
            <p:spPr>
              <a:xfrm>
                <a:off x="1835258" y="2035651"/>
                <a:ext cx="525370" cy="548976"/>
              </a:xfrm>
              <a:custGeom>
                <a:avLst/>
                <a:gdLst/>
                <a:ahLst/>
                <a:cxnLst/>
                <a:rect l="l" t="t" r="r" b="b"/>
                <a:pathLst>
                  <a:path w="12686" h="13256" extrusionOk="0">
                    <a:moveTo>
                      <a:pt x="5879" y="0"/>
                    </a:moveTo>
                    <a:cubicBezTo>
                      <a:pt x="5775" y="0"/>
                      <a:pt x="5674" y="49"/>
                      <a:pt x="5610" y="132"/>
                    </a:cubicBezTo>
                    <a:cubicBezTo>
                      <a:pt x="5289" y="556"/>
                      <a:pt x="3358" y="3134"/>
                      <a:pt x="1934" y="5167"/>
                    </a:cubicBezTo>
                    <a:cubicBezTo>
                      <a:pt x="1835" y="5310"/>
                      <a:pt x="1732" y="5456"/>
                      <a:pt x="1629" y="5605"/>
                    </a:cubicBezTo>
                    <a:cubicBezTo>
                      <a:pt x="878" y="7287"/>
                      <a:pt x="185" y="8905"/>
                      <a:pt x="28" y="9278"/>
                    </a:cubicBezTo>
                    <a:cubicBezTo>
                      <a:pt x="0" y="9346"/>
                      <a:pt x="15" y="9423"/>
                      <a:pt x="65" y="9478"/>
                    </a:cubicBezTo>
                    <a:cubicBezTo>
                      <a:pt x="311" y="9750"/>
                      <a:pt x="783" y="9760"/>
                      <a:pt x="854" y="9760"/>
                    </a:cubicBezTo>
                    <a:cubicBezTo>
                      <a:pt x="860" y="9760"/>
                      <a:pt x="863" y="9760"/>
                      <a:pt x="863" y="9760"/>
                    </a:cubicBezTo>
                    <a:cubicBezTo>
                      <a:pt x="863" y="9760"/>
                      <a:pt x="1071" y="9895"/>
                      <a:pt x="1433" y="10111"/>
                    </a:cubicBezTo>
                    <a:cubicBezTo>
                      <a:pt x="2058" y="10485"/>
                      <a:pt x="3146" y="11104"/>
                      <a:pt x="4444" y="11709"/>
                    </a:cubicBezTo>
                    <a:cubicBezTo>
                      <a:pt x="5149" y="12038"/>
                      <a:pt x="5840" y="12326"/>
                      <a:pt x="6443" y="12565"/>
                    </a:cubicBezTo>
                    <a:cubicBezTo>
                      <a:pt x="7328" y="12914"/>
                      <a:pt x="8025" y="13154"/>
                      <a:pt x="8302" y="13247"/>
                    </a:cubicBezTo>
                    <a:cubicBezTo>
                      <a:pt x="8320" y="13253"/>
                      <a:pt x="8338" y="13256"/>
                      <a:pt x="8357" y="13256"/>
                    </a:cubicBezTo>
                    <a:cubicBezTo>
                      <a:pt x="8416" y="13256"/>
                      <a:pt x="8473" y="13224"/>
                      <a:pt x="8506" y="13170"/>
                    </a:cubicBezTo>
                    <a:cubicBezTo>
                      <a:pt x="8692" y="12862"/>
                      <a:pt x="9220" y="11974"/>
                      <a:pt x="9908" y="10653"/>
                    </a:cubicBezTo>
                    <a:cubicBezTo>
                      <a:pt x="10272" y="9956"/>
                      <a:pt x="10851" y="8773"/>
                      <a:pt x="11279" y="7853"/>
                    </a:cubicBezTo>
                    <a:cubicBezTo>
                      <a:pt x="11708" y="6934"/>
                      <a:pt x="12242" y="5730"/>
                      <a:pt x="12543" y="5003"/>
                    </a:cubicBezTo>
                    <a:cubicBezTo>
                      <a:pt x="12593" y="4881"/>
                      <a:pt x="12639" y="4767"/>
                      <a:pt x="12686" y="4652"/>
                    </a:cubicBezTo>
                    <a:cubicBezTo>
                      <a:pt x="12493" y="4493"/>
                      <a:pt x="12282" y="4321"/>
                      <a:pt x="12049" y="4135"/>
                    </a:cubicBezTo>
                    <a:cubicBezTo>
                      <a:pt x="11436" y="3648"/>
                      <a:pt x="10831" y="3195"/>
                      <a:pt x="10249" y="2788"/>
                    </a:cubicBezTo>
                    <a:cubicBezTo>
                      <a:pt x="9062" y="1957"/>
                      <a:pt x="7968" y="1312"/>
                      <a:pt x="7261" y="917"/>
                    </a:cubicBezTo>
                    <a:cubicBezTo>
                      <a:pt x="6968" y="755"/>
                      <a:pt x="6765" y="647"/>
                      <a:pt x="6686" y="606"/>
                    </a:cubicBezTo>
                    <a:cubicBezTo>
                      <a:pt x="6608" y="480"/>
                      <a:pt x="6342" y="92"/>
                      <a:pt x="5951" y="8"/>
                    </a:cubicBezTo>
                    <a:cubicBezTo>
                      <a:pt x="5927" y="3"/>
                      <a:pt x="5903" y="0"/>
                      <a:pt x="5879" y="0"/>
                    </a:cubicBezTo>
                    <a:close/>
                  </a:path>
                </a:pathLst>
              </a:custGeom>
              <a:solidFill>
                <a:srgbClr val="784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6176;p68">
                <a:extLst>
                  <a:ext uri="{FF2B5EF4-FFF2-40B4-BE49-F238E27FC236}">
                    <a16:creationId xmlns:a16="http://schemas.microsoft.com/office/drawing/2014/main" id="{26830299-3B36-80A0-7DB3-A7A3C38A1C16}"/>
                  </a:ext>
                </a:extLst>
              </p:cNvPr>
              <p:cNvSpPr/>
              <p:nvPr/>
            </p:nvSpPr>
            <p:spPr>
              <a:xfrm>
                <a:off x="2290267" y="2081372"/>
                <a:ext cx="86637" cy="120389"/>
              </a:xfrm>
              <a:custGeom>
                <a:avLst/>
                <a:gdLst/>
                <a:ahLst/>
                <a:cxnLst/>
                <a:rect l="l" t="t" r="r" b="b"/>
                <a:pathLst>
                  <a:path w="2092" h="2907" extrusionOk="0">
                    <a:moveTo>
                      <a:pt x="243" y="1"/>
                    </a:moveTo>
                    <a:cubicBezTo>
                      <a:pt x="219" y="1"/>
                      <a:pt x="200" y="6"/>
                      <a:pt x="187" y="16"/>
                    </a:cubicBezTo>
                    <a:cubicBezTo>
                      <a:pt x="1" y="155"/>
                      <a:pt x="1047" y="1255"/>
                      <a:pt x="1147" y="1557"/>
                    </a:cubicBezTo>
                    <a:cubicBezTo>
                      <a:pt x="1236" y="1823"/>
                      <a:pt x="1308" y="2906"/>
                      <a:pt x="1457" y="2906"/>
                    </a:cubicBezTo>
                    <a:cubicBezTo>
                      <a:pt x="1477" y="2906"/>
                      <a:pt x="1499" y="2886"/>
                      <a:pt x="1522" y="2842"/>
                    </a:cubicBezTo>
                    <a:cubicBezTo>
                      <a:pt x="1716" y="2471"/>
                      <a:pt x="2092" y="1371"/>
                      <a:pt x="1976" y="1139"/>
                    </a:cubicBezTo>
                    <a:cubicBezTo>
                      <a:pt x="1867" y="922"/>
                      <a:pt x="579" y="1"/>
                      <a:pt x="243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6177;p68">
                <a:extLst>
                  <a:ext uri="{FF2B5EF4-FFF2-40B4-BE49-F238E27FC236}">
                    <a16:creationId xmlns:a16="http://schemas.microsoft.com/office/drawing/2014/main" id="{2C3B23A6-4F51-81FD-D59F-A1428D7C726E}"/>
                  </a:ext>
                </a:extLst>
              </p:cNvPr>
              <p:cNvSpPr/>
              <p:nvPr/>
            </p:nvSpPr>
            <p:spPr>
              <a:xfrm>
                <a:off x="1782870" y="2039213"/>
                <a:ext cx="347914" cy="457411"/>
              </a:xfrm>
              <a:custGeom>
                <a:avLst/>
                <a:gdLst/>
                <a:ahLst/>
                <a:cxnLst/>
                <a:rect l="l" t="t" r="r" b="b"/>
                <a:pathLst>
                  <a:path w="8401" h="11045" extrusionOk="0">
                    <a:moveTo>
                      <a:pt x="7125" y="0"/>
                    </a:moveTo>
                    <a:cubicBezTo>
                      <a:pt x="7067" y="0"/>
                      <a:pt x="7012" y="26"/>
                      <a:pt x="6975" y="74"/>
                    </a:cubicBezTo>
                    <a:cubicBezTo>
                      <a:pt x="6640" y="517"/>
                      <a:pt x="4773" y="3011"/>
                      <a:pt x="3410" y="4957"/>
                    </a:cubicBezTo>
                    <a:cubicBezTo>
                      <a:pt x="2047" y="6905"/>
                      <a:pt x="341" y="9512"/>
                      <a:pt x="40" y="9979"/>
                    </a:cubicBezTo>
                    <a:cubicBezTo>
                      <a:pt x="0" y="10041"/>
                      <a:pt x="2" y="10120"/>
                      <a:pt x="41" y="10182"/>
                    </a:cubicBezTo>
                    <a:cubicBezTo>
                      <a:pt x="253" y="10518"/>
                      <a:pt x="778" y="10599"/>
                      <a:pt x="778" y="10599"/>
                    </a:cubicBezTo>
                    <a:cubicBezTo>
                      <a:pt x="778" y="10599"/>
                      <a:pt x="960" y="10767"/>
                      <a:pt x="1279" y="11044"/>
                    </a:cubicBezTo>
                    <a:cubicBezTo>
                      <a:pt x="1779" y="10272"/>
                      <a:pt x="3423" y="7774"/>
                      <a:pt x="4742" y="5890"/>
                    </a:cubicBezTo>
                    <a:cubicBezTo>
                      <a:pt x="6060" y="4007"/>
                      <a:pt x="7846" y="1606"/>
                      <a:pt x="8400" y="874"/>
                    </a:cubicBezTo>
                    <a:cubicBezTo>
                      <a:pt x="8031" y="668"/>
                      <a:pt x="7810" y="555"/>
                      <a:pt x="7810" y="555"/>
                    </a:cubicBezTo>
                    <a:cubicBezTo>
                      <a:pt x="7810" y="555"/>
                      <a:pt x="7555" y="89"/>
                      <a:pt x="7168" y="5"/>
                    </a:cubicBezTo>
                    <a:cubicBezTo>
                      <a:pt x="7153" y="2"/>
                      <a:pt x="7139" y="0"/>
                      <a:pt x="71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6178;p68">
                <a:extLst>
                  <a:ext uri="{FF2B5EF4-FFF2-40B4-BE49-F238E27FC236}">
                    <a16:creationId xmlns:a16="http://schemas.microsoft.com/office/drawing/2014/main" id="{BABA4F17-AF95-1176-6822-B97B9A8489BE}"/>
                  </a:ext>
                </a:extLst>
              </p:cNvPr>
              <p:cNvSpPr/>
              <p:nvPr/>
            </p:nvSpPr>
            <p:spPr>
              <a:xfrm>
                <a:off x="1835838" y="2075367"/>
                <a:ext cx="489837" cy="557300"/>
              </a:xfrm>
              <a:custGeom>
                <a:avLst/>
                <a:gdLst/>
                <a:ahLst/>
                <a:cxnLst/>
                <a:rect l="l" t="t" r="r" b="b"/>
                <a:pathLst>
                  <a:path w="11828" h="13457" extrusionOk="0">
                    <a:moveTo>
                      <a:pt x="7121" y="1"/>
                    </a:moveTo>
                    <a:cubicBezTo>
                      <a:pt x="6567" y="733"/>
                      <a:pt x="4781" y="3134"/>
                      <a:pt x="3463" y="5017"/>
                    </a:cubicBezTo>
                    <a:cubicBezTo>
                      <a:pt x="2144" y="6901"/>
                      <a:pt x="500" y="9399"/>
                      <a:pt x="0" y="10171"/>
                    </a:cubicBezTo>
                    <a:cubicBezTo>
                      <a:pt x="550" y="10647"/>
                      <a:pt x="1514" y="11445"/>
                      <a:pt x="2688" y="12268"/>
                    </a:cubicBezTo>
                    <a:cubicBezTo>
                      <a:pt x="3325" y="12714"/>
                      <a:pt x="3955" y="13117"/>
                      <a:pt x="4507" y="13457"/>
                    </a:cubicBezTo>
                    <a:cubicBezTo>
                      <a:pt x="5393" y="13043"/>
                      <a:pt x="6976" y="12368"/>
                      <a:pt x="8252" y="12176"/>
                    </a:cubicBezTo>
                    <a:cubicBezTo>
                      <a:pt x="8731" y="11552"/>
                      <a:pt x="9507" y="10488"/>
                      <a:pt x="10089" y="9657"/>
                    </a:cubicBezTo>
                    <a:cubicBezTo>
                      <a:pt x="10671" y="8826"/>
                      <a:pt x="11406" y="7733"/>
                      <a:pt x="11828" y="7069"/>
                    </a:cubicBezTo>
                    <a:cubicBezTo>
                      <a:pt x="11572" y="5805"/>
                      <a:pt x="11664" y="4087"/>
                      <a:pt x="11751" y="3113"/>
                    </a:cubicBezTo>
                    <a:cubicBezTo>
                      <a:pt x="11243" y="2709"/>
                      <a:pt x="10648" y="2256"/>
                      <a:pt x="10011" y="1809"/>
                    </a:cubicBezTo>
                    <a:cubicBezTo>
                      <a:pt x="8836" y="987"/>
                      <a:pt x="7757" y="355"/>
                      <a:pt x="71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6179;p68">
                <a:extLst>
                  <a:ext uri="{FF2B5EF4-FFF2-40B4-BE49-F238E27FC236}">
                    <a16:creationId xmlns:a16="http://schemas.microsoft.com/office/drawing/2014/main" id="{4994B39F-8A83-8E63-E8D7-89743B6ED6B6}"/>
                  </a:ext>
                </a:extLst>
              </p:cNvPr>
              <p:cNvSpPr/>
              <p:nvPr/>
            </p:nvSpPr>
            <p:spPr>
              <a:xfrm>
                <a:off x="2315033" y="2204246"/>
                <a:ext cx="73509" cy="163873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3957" extrusionOk="0">
                    <a:moveTo>
                      <a:pt x="180" y="1"/>
                    </a:moveTo>
                    <a:lnTo>
                      <a:pt x="180" y="1"/>
                    </a:lnTo>
                    <a:cubicBezTo>
                      <a:pt x="93" y="975"/>
                      <a:pt x="1" y="2693"/>
                      <a:pt x="257" y="3957"/>
                    </a:cubicBezTo>
                    <a:cubicBezTo>
                      <a:pt x="1056" y="2700"/>
                      <a:pt x="1562" y="1800"/>
                      <a:pt x="1735" y="1485"/>
                    </a:cubicBezTo>
                    <a:cubicBezTo>
                      <a:pt x="1775" y="1413"/>
                      <a:pt x="1761" y="1323"/>
                      <a:pt x="1700" y="1270"/>
                    </a:cubicBezTo>
                    <a:cubicBezTo>
                      <a:pt x="1481" y="1076"/>
                      <a:pt x="924" y="592"/>
                      <a:pt x="1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6180;p68">
                <a:extLst>
                  <a:ext uri="{FF2B5EF4-FFF2-40B4-BE49-F238E27FC236}">
                    <a16:creationId xmlns:a16="http://schemas.microsoft.com/office/drawing/2014/main" id="{E3B0E919-86B3-0777-5A92-DD7CEE47268D}"/>
                  </a:ext>
                </a:extLst>
              </p:cNvPr>
              <p:cNvSpPr/>
              <p:nvPr/>
            </p:nvSpPr>
            <p:spPr>
              <a:xfrm>
                <a:off x="2022488" y="2579618"/>
                <a:ext cx="155135" cy="95127"/>
              </a:xfrm>
              <a:custGeom>
                <a:avLst/>
                <a:gdLst/>
                <a:ahLst/>
                <a:cxnLst/>
                <a:rect l="l" t="t" r="r" b="b"/>
                <a:pathLst>
                  <a:path w="3746" h="2297" extrusionOk="0">
                    <a:moveTo>
                      <a:pt x="3745" y="1"/>
                    </a:moveTo>
                    <a:cubicBezTo>
                      <a:pt x="2469" y="192"/>
                      <a:pt x="886" y="867"/>
                      <a:pt x="0" y="1281"/>
                    </a:cubicBezTo>
                    <a:cubicBezTo>
                      <a:pt x="811" y="1778"/>
                      <a:pt x="1457" y="2136"/>
                      <a:pt x="1713" y="2275"/>
                    </a:cubicBezTo>
                    <a:cubicBezTo>
                      <a:pt x="1739" y="2289"/>
                      <a:pt x="1767" y="2296"/>
                      <a:pt x="1795" y="2296"/>
                    </a:cubicBezTo>
                    <a:cubicBezTo>
                      <a:pt x="1844" y="2296"/>
                      <a:pt x="1892" y="2275"/>
                      <a:pt x="1927" y="2235"/>
                    </a:cubicBezTo>
                    <a:cubicBezTo>
                      <a:pt x="2165" y="1964"/>
                      <a:pt x="2837" y="1181"/>
                      <a:pt x="3745" y="1"/>
                    </a:cubicBezTo>
                    <a:close/>
                  </a:path>
                </a:pathLst>
              </a:custGeom>
              <a:solidFill>
                <a:srgbClr val="B9D5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6181;p68">
                <a:extLst>
                  <a:ext uri="{FF2B5EF4-FFF2-40B4-BE49-F238E27FC236}">
                    <a16:creationId xmlns:a16="http://schemas.microsoft.com/office/drawing/2014/main" id="{78A2ED91-1533-39F7-F120-A04A2EECD0B8}"/>
                  </a:ext>
                </a:extLst>
              </p:cNvPr>
              <p:cNvSpPr/>
              <p:nvPr/>
            </p:nvSpPr>
            <p:spPr>
              <a:xfrm>
                <a:off x="2113846" y="2178569"/>
                <a:ext cx="163749" cy="132813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3207" extrusionOk="0">
                    <a:moveTo>
                      <a:pt x="701" y="1"/>
                    </a:moveTo>
                    <a:cubicBezTo>
                      <a:pt x="642" y="1"/>
                      <a:pt x="585" y="29"/>
                      <a:pt x="549" y="81"/>
                    </a:cubicBezTo>
                    <a:lnTo>
                      <a:pt x="57" y="782"/>
                    </a:lnTo>
                    <a:cubicBezTo>
                      <a:pt x="1" y="863"/>
                      <a:pt x="16" y="973"/>
                      <a:pt x="92" y="1035"/>
                    </a:cubicBezTo>
                    <a:cubicBezTo>
                      <a:pt x="331" y="1225"/>
                      <a:pt x="870" y="1647"/>
                      <a:pt x="1593" y="2153"/>
                    </a:cubicBezTo>
                    <a:cubicBezTo>
                      <a:pt x="2315" y="2659"/>
                      <a:pt x="2896" y="3021"/>
                      <a:pt x="3157" y="3180"/>
                    </a:cubicBezTo>
                    <a:cubicBezTo>
                      <a:pt x="3187" y="3198"/>
                      <a:pt x="3220" y="3207"/>
                      <a:pt x="3252" y="3207"/>
                    </a:cubicBezTo>
                    <a:cubicBezTo>
                      <a:pt x="3311" y="3207"/>
                      <a:pt x="3369" y="3178"/>
                      <a:pt x="3406" y="3127"/>
                    </a:cubicBezTo>
                    <a:lnTo>
                      <a:pt x="3897" y="2425"/>
                    </a:lnTo>
                    <a:cubicBezTo>
                      <a:pt x="3953" y="2344"/>
                      <a:pt x="3939" y="2234"/>
                      <a:pt x="3862" y="2173"/>
                    </a:cubicBezTo>
                    <a:cubicBezTo>
                      <a:pt x="3623" y="1983"/>
                      <a:pt x="3085" y="1561"/>
                      <a:pt x="2362" y="1055"/>
                    </a:cubicBezTo>
                    <a:cubicBezTo>
                      <a:pt x="1640" y="549"/>
                      <a:pt x="1058" y="186"/>
                      <a:pt x="798" y="28"/>
                    </a:cubicBezTo>
                    <a:cubicBezTo>
                      <a:pt x="768" y="9"/>
                      <a:pt x="734" y="1"/>
                      <a:pt x="7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6182;p68">
                <a:extLst>
                  <a:ext uri="{FF2B5EF4-FFF2-40B4-BE49-F238E27FC236}">
                    <a16:creationId xmlns:a16="http://schemas.microsoft.com/office/drawing/2014/main" id="{50E36712-3CD5-5186-45CF-C54ABCC971BA}"/>
                  </a:ext>
                </a:extLst>
              </p:cNvPr>
              <p:cNvSpPr/>
              <p:nvPr/>
            </p:nvSpPr>
            <p:spPr>
              <a:xfrm>
                <a:off x="1815794" y="2236880"/>
                <a:ext cx="455382" cy="410200"/>
              </a:xfrm>
              <a:custGeom>
                <a:avLst/>
                <a:gdLst/>
                <a:ahLst/>
                <a:cxnLst/>
                <a:rect l="l" t="t" r="r" b="b"/>
                <a:pathLst>
                  <a:path w="10996" h="9905" extrusionOk="0">
                    <a:moveTo>
                      <a:pt x="2745" y="0"/>
                    </a:moveTo>
                    <a:cubicBezTo>
                      <a:pt x="2701" y="62"/>
                      <a:pt x="2657" y="124"/>
                      <a:pt x="2615" y="184"/>
                    </a:cubicBezTo>
                    <a:cubicBezTo>
                      <a:pt x="1727" y="1453"/>
                      <a:pt x="695" y="2999"/>
                      <a:pt x="0" y="4053"/>
                    </a:cubicBezTo>
                    <a:cubicBezTo>
                      <a:pt x="1456" y="5231"/>
                      <a:pt x="3172" y="6282"/>
                      <a:pt x="4494" y="6942"/>
                    </a:cubicBezTo>
                    <a:cubicBezTo>
                      <a:pt x="4679" y="7339"/>
                      <a:pt x="5629" y="9336"/>
                      <a:pt x="6147" y="9604"/>
                    </a:cubicBezTo>
                    <a:cubicBezTo>
                      <a:pt x="6476" y="9773"/>
                      <a:pt x="6932" y="9904"/>
                      <a:pt x="7428" y="9904"/>
                    </a:cubicBezTo>
                    <a:lnTo>
                      <a:pt x="7435" y="9904"/>
                    </a:lnTo>
                    <a:cubicBezTo>
                      <a:pt x="7764" y="9509"/>
                      <a:pt x="8209" y="8962"/>
                      <a:pt x="8736" y="8277"/>
                    </a:cubicBezTo>
                    <a:cubicBezTo>
                      <a:pt x="9215" y="7652"/>
                      <a:pt x="9991" y="6588"/>
                      <a:pt x="10573" y="5757"/>
                    </a:cubicBezTo>
                    <a:cubicBezTo>
                      <a:pt x="10708" y="5565"/>
                      <a:pt x="10850" y="5358"/>
                      <a:pt x="10996" y="5147"/>
                    </a:cubicBezTo>
                    <a:cubicBezTo>
                      <a:pt x="10731" y="4953"/>
                      <a:pt x="10366" y="4734"/>
                      <a:pt x="9906" y="4477"/>
                    </a:cubicBezTo>
                    <a:cubicBezTo>
                      <a:pt x="9050" y="3997"/>
                      <a:pt x="7896" y="3804"/>
                      <a:pt x="7652" y="3769"/>
                    </a:cubicBezTo>
                    <a:cubicBezTo>
                      <a:pt x="5705" y="2789"/>
                      <a:pt x="3531" y="765"/>
                      <a:pt x="2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6183;p68">
                <a:extLst>
                  <a:ext uri="{FF2B5EF4-FFF2-40B4-BE49-F238E27FC236}">
                    <a16:creationId xmlns:a16="http://schemas.microsoft.com/office/drawing/2014/main" id="{244723AF-E3B8-8C9C-3F6E-7442A48846D5}"/>
                  </a:ext>
                </a:extLst>
              </p:cNvPr>
              <p:cNvSpPr/>
              <p:nvPr/>
            </p:nvSpPr>
            <p:spPr>
              <a:xfrm>
                <a:off x="1815049" y="2050519"/>
                <a:ext cx="291302" cy="427635"/>
              </a:xfrm>
              <a:custGeom>
                <a:avLst/>
                <a:gdLst/>
                <a:ahLst/>
                <a:cxnLst/>
                <a:rect l="l" t="t" r="r" b="b"/>
                <a:pathLst>
                  <a:path w="7034" h="10326" extrusionOk="0">
                    <a:moveTo>
                      <a:pt x="6820" y="1"/>
                    </a:moveTo>
                    <a:cubicBezTo>
                      <a:pt x="3447" y="4354"/>
                      <a:pt x="1" y="10326"/>
                      <a:pt x="1" y="10326"/>
                    </a:cubicBezTo>
                    <a:cubicBezTo>
                      <a:pt x="1889" y="7479"/>
                      <a:pt x="7033" y="282"/>
                      <a:pt x="7033" y="282"/>
                    </a:cubicBezTo>
                    <a:cubicBezTo>
                      <a:pt x="7033" y="282"/>
                      <a:pt x="6955" y="142"/>
                      <a:pt x="68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6184;p68">
                <a:extLst>
                  <a:ext uri="{FF2B5EF4-FFF2-40B4-BE49-F238E27FC236}">
                    <a16:creationId xmlns:a16="http://schemas.microsoft.com/office/drawing/2014/main" id="{8B41B828-23E2-D357-0EC7-BBAD8F520BC0}"/>
                  </a:ext>
                </a:extLst>
              </p:cNvPr>
              <p:cNvSpPr/>
              <p:nvPr/>
            </p:nvSpPr>
            <p:spPr>
              <a:xfrm>
                <a:off x="2291593" y="2207435"/>
                <a:ext cx="75290" cy="146645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3541" extrusionOk="0">
                    <a:moveTo>
                      <a:pt x="98" y="1"/>
                    </a:moveTo>
                    <a:cubicBezTo>
                      <a:pt x="84" y="1"/>
                      <a:pt x="75" y="6"/>
                      <a:pt x="73" y="16"/>
                    </a:cubicBezTo>
                    <a:cubicBezTo>
                      <a:pt x="0" y="307"/>
                      <a:pt x="847" y="1480"/>
                      <a:pt x="867" y="1772"/>
                    </a:cubicBezTo>
                    <a:cubicBezTo>
                      <a:pt x="888" y="2064"/>
                      <a:pt x="413" y="3535"/>
                      <a:pt x="578" y="3540"/>
                    </a:cubicBezTo>
                    <a:cubicBezTo>
                      <a:pt x="578" y="3540"/>
                      <a:pt x="578" y="3540"/>
                      <a:pt x="579" y="3540"/>
                    </a:cubicBezTo>
                    <a:cubicBezTo>
                      <a:pt x="746" y="3540"/>
                      <a:pt x="1817" y="1553"/>
                      <a:pt x="1755" y="1326"/>
                    </a:cubicBezTo>
                    <a:cubicBezTo>
                      <a:pt x="1697" y="1113"/>
                      <a:pt x="306" y="1"/>
                      <a:pt x="98" y="1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6185;p68">
                <a:extLst>
                  <a:ext uri="{FF2B5EF4-FFF2-40B4-BE49-F238E27FC236}">
                    <a16:creationId xmlns:a16="http://schemas.microsoft.com/office/drawing/2014/main" id="{4BACCEAB-38F6-7290-B9C3-95552B762A69}"/>
                  </a:ext>
                </a:extLst>
              </p:cNvPr>
              <p:cNvSpPr/>
              <p:nvPr/>
            </p:nvSpPr>
            <p:spPr>
              <a:xfrm>
                <a:off x="2077278" y="2385886"/>
                <a:ext cx="206984" cy="92186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2226" extrusionOk="0">
                    <a:moveTo>
                      <a:pt x="1237" y="0"/>
                    </a:moveTo>
                    <a:lnTo>
                      <a:pt x="0" y="861"/>
                    </a:lnTo>
                    <a:cubicBezTo>
                      <a:pt x="843" y="1802"/>
                      <a:pt x="1662" y="1992"/>
                      <a:pt x="2185" y="1992"/>
                    </a:cubicBezTo>
                    <a:cubicBezTo>
                      <a:pt x="2538" y="1992"/>
                      <a:pt x="2757" y="1906"/>
                      <a:pt x="2757" y="1906"/>
                    </a:cubicBezTo>
                    <a:cubicBezTo>
                      <a:pt x="3252" y="2136"/>
                      <a:pt x="3719" y="2225"/>
                      <a:pt x="4089" y="2225"/>
                    </a:cubicBezTo>
                    <a:cubicBezTo>
                      <a:pt x="4503" y="2225"/>
                      <a:pt x="4795" y="2113"/>
                      <a:pt x="4865" y="1964"/>
                    </a:cubicBezTo>
                    <a:cubicBezTo>
                      <a:pt x="4998" y="1682"/>
                      <a:pt x="4603" y="1349"/>
                      <a:pt x="3403" y="676"/>
                    </a:cubicBezTo>
                    <a:cubicBezTo>
                      <a:pt x="2510" y="176"/>
                      <a:pt x="1237" y="0"/>
                      <a:pt x="12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6186;p68">
                <a:extLst>
                  <a:ext uri="{FF2B5EF4-FFF2-40B4-BE49-F238E27FC236}">
                    <a16:creationId xmlns:a16="http://schemas.microsoft.com/office/drawing/2014/main" id="{8F986141-251E-7254-CF68-5B61E5FF00CC}"/>
                  </a:ext>
                </a:extLst>
              </p:cNvPr>
              <p:cNvSpPr/>
              <p:nvPr/>
            </p:nvSpPr>
            <p:spPr>
              <a:xfrm>
                <a:off x="2204128" y="2422495"/>
                <a:ext cx="68870" cy="55535"/>
              </a:xfrm>
              <a:custGeom>
                <a:avLst/>
                <a:gdLst/>
                <a:ahLst/>
                <a:cxnLst/>
                <a:rect l="l" t="t" r="r" b="b"/>
                <a:pathLst>
                  <a:path w="1663" h="1341" extrusionOk="0">
                    <a:moveTo>
                      <a:pt x="1" y="0"/>
                    </a:moveTo>
                    <a:lnTo>
                      <a:pt x="1" y="1146"/>
                    </a:lnTo>
                    <a:cubicBezTo>
                      <a:pt x="381" y="1284"/>
                      <a:pt x="735" y="1340"/>
                      <a:pt x="1027" y="1340"/>
                    </a:cubicBezTo>
                    <a:cubicBezTo>
                      <a:pt x="1304" y="1340"/>
                      <a:pt x="1525" y="1290"/>
                      <a:pt x="1662" y="1212"/>
                    </a:cubicBezTo>
                    <a:cubicBezTo>
                      <a:pt x="1168" y="1109"/>
                      <a:pt x="757" y="915"/>
                      <a:pt x="757" y="915"/>
                    </a:cubicBezTo>
                    <a:cubicBezTo>
                      <a:pt x="564" y="617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6187;p68">
                <a:extLst>
                  <a:ext uri="{FF2B5EF4-FFF2-40B4-BE49-F238E27FC236}">
                    <a16:creationId xmlns:a16="http://schemas.microsoft.com/office/drawing/2014/main" id="{47C0D546-BCA4-8AA2-C045-3FA77CBF37CE}"/>
                  </a:ext>
                </a:extLst>
              </p:cNvPr>
              <p:cNvSpPr/>
              <p:nvPr/>
            </p:nvSpPr>
            <p:spPr>
              <a:xfrm>
                <a:off x="1708989" y="2220728"/>
                <a:ext cx="561276" cy="400716"/>
              </a:xfrm>
              <a:custGeom>
                <a:avLst/>
                <a:gdLst/>
                <a:ahLst/>
                <a:cxnLst/>
                <a:rect l="l" t="t" r="r" b="b"/>
                <a:pathLst>
                  <a:path w="13553" h="9676" extrusionOk="0">
                    <a:moveTo>
                      <a:pt x="5015" y="1"/>
                    </a:moveTo>
                    <a:lnTo>
                      <a:pt x="0" y="351"/>
                    </a:lnTo>
                    <a:cubicBezTo>
                      <a:pt x="333" y="2684"/>
                      <a:pt x="4843" y="5659"/>
                      <a:pt x="7215" y="6833"/>
                    </a:cubicBezTo>
                    <a:cubicBezTo>
                      <a:pt x="7215" y="6833"/>
                      <a:pt x="8277" y="9139"/>
                      <a:pt x="8778" y="9398"/>
                    </a:cubicBezTo>
                    <a:cubicBezTo>
                      <a:pt x="9112" y="9570"/>
                      <a:pt x="9523" y="9676"/>
                      <a:pt x="9950" y="9676"/>
                    </a:cubicBezTo>
                    <a:cubicBezTo>
                      <a:pt x="10342" y="9676"/>
                      <a:pt x="10748" y="9587"/>
                      <a:pt x="11120" y="9377"/>
                    </a:cubicBezTo>
                    <a:cubicBezTo>
                      <a:pt x="11997" y="8886"/>
                      <a:pt x="12664" y="7656"/>
                      <a:pt x="12664" y="7656"/>
                    </a:cubicBezTo>
                    <a:cubicBezTo>
                      <a:pt x="13348" y="7615"/>
                      <a:pt x="13553" y="7013"/>
                      <a:pt x="13484" y="6799"/>
                    </a:cubicBezTo>
                    <a:cubicBezTo>
                      <a:pt x="13415" y="6585"/>
                      <a:pt x="13040" y="6232"/>
                      <a:pt x="13040" y="6232"/>
                    </a:cubicBezTo>
                    <a:cubicBezTo>
                      <a:pt x="12813" y="6065"/>
                      <a:pt x="12580" y="5826"/>
                      <a:pt x="12580" y="5826"/>
                    </a:cubicBezTo>
                    <a:lnTo>
                      <a:pt x="11957" y="4872"/>
                    </a:lnTo>
                    <a:cubicBezTo>
                      <a:pt x="11957" y="4872"/>
                      <a:pt x="11254" y="4247"/>
                      <a:pt x="10130" y="3988"/>
                    </a:cubicBezTo>
                    <a:cubicBezTo>
                      <a:pt x="7731" y="2789"/>
                      <a:pt x="5015" y="1"/>
                      <a:pt x="50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6188;p68">
                <a:extLst>
                  <a:ext uri="{FF2B5EF4-FFF2-40B4-BE49-F238E27FC236}">
                    <a16:creationId xmlns:a16="http://schemas.microsoft.com/office/drawing/2014/main" id="{F3C47B9F-199B-488C-8033-97B1775471E3}"/>
                  </a:ext>
                </a:extLst>
              </p:cNvPr>
              <p:cNvSpPr/>
              <p:nvPr/>
            </p:nvSpPr>
            <p:spPr>
              <a:xfrm>
                <a:off x="1733009" y="702341"/>
                <a:ext cx="1044363" cy="654290"/>
              </a:xfrm>
              <a:custGeom>
                <a:avLst/>
                <a:gdLst/>
                <a:ahLst/>
                <a:cxnLst/>
                <a:rect l="l" t="t" r="r" b="b"/>
                <a:pathLst>
                  <a:path w="25218" h="15799" extrusionOk="0">
                    <a:moveTo>
                      <a:pt x="12609" y="0"/>
                    </a:moveTo>
                    <a:cubicBezTo>
                      <a:pt x="6352" y="0"/>
                      <a:pt x="3030" y="2573"/>
                      <a:pt x="1325" y="7526"/>
                    </a:cubicBezTo>
                    <a:cubicBezTo>
                      <a:pt x="1" y="11376"/>
                      <a:pt x="1544" y="15799"/>
                      <a:pt x="1544" y="15799"/>
                    </a:cubicBezTo>
                    <a:cubicBezTo>
                      <a:pt x="2269" y="15256"/>
                      <a:pt x="2861" y="13099"/>
                      <a:pt x="2861" y="13099"/>
                    </a:cubicBezTo>
                    <a:cubicBezTo>
                      <a:pt x="6160" y="9716"/>
                      <a:pt x="6598" y="5052"/>
                      <a:pt x="6598" y="5052"/>
                    </a:cubicBezTo>
                    <a:cubicBezTo>
                      <a:pt x="6598" y="5052"/>
                      <a:pt x="7526" y="5077"/>
                      <a:pt x="9305" y="6521"/>
                    </a:cubicBezTo>
                    <a:cubicBezTo>
                      <a:pt x="10747" y="7691"/>
                      <a:pt x="14072" y="8879"/>
                      <a:pt x="17473" y="8879"/>
                    </a:cubicBezTo>
                    <a:cubicBezTo>
                      <a:pt x="18266" y="8879"/>
                      <a:pt x="19062" y="8815"/>
                      <a:pt x="19840" y="8670"/>
                    </a:cubicBezTo>
                    <a:cubicBezTo>
                      <a:pt x="20440" y="10105"/>
                      <a:pt x="21270" y="11734"/>
                      <a:pt x="22357" y="13099"/>
                    </a:cubicBezTo>
                    <a:cubicBezTo>
                      <a:pt x="22357" y="13099"/>
                      <a:pt x="22949" y="15256"/>
                      <a:pt x="23675" y="15799"/>
                    </a:cubicBezTo>
                    <a:cubicBezTo>
                      <a:pt x="23675" y="15799"/>
                      <a:pt x="25218" y="11376"/>
                      <a:pt x="23892" y="7526"/>
                    </a:cubicBezTo>
                    <a:cubicBezTo>
                      <a:pt x="22188" y="2573"/>
                      <a:pt x="18866" y="0"/>
                      <a:pt x="126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6189;p68">
                <a:extLst>
                  <a:ext uri="{FF2B5EF4-FFF2-40B4-BE49-F238E27FC236}">
                    <a16:creationId xmlns:a16="http://schemas.microsoft.com/office/drawing/2014/main" id="{4A0AAFA3-4067-04CB-7955-773734DC603E}"/>
                  </a:ext>
                </a:extLst>
              </p:cNvPr>
              <p:cNvSpPr/>
              <p:nvPr/>
            </p:nvSpPr>
            <p:spPr>
              <a:xfrm>
                <a:off x="1834016" y="702341"/>
                <a:ext cx="172280" cy="209262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5053" extrusionOk="0">
                    <a:moveTo>
                      <a:pt x="3793" y="0"/>
                    </a:moveTo>
                    <a:lnTo>
                      <a:pt x="3793" y="0"/>
                    </a:lnTo>
                    <a:cubicBezTo>
                      <a:pt x="2566" y="223"/>
                      <a:pt x="1215" y="876"/>
                      <a:pt x="1" y="2026"/>
                    </a:cubicBezTo>
                    <a:cubicBezTo>
                      <a:pt x="655" y="1562"/>
                      <a:pt x="1518" y="1263"/>
                      <a:pt x="2146" y="1090"/>
                    </a:cubicBezTo>
                    <a:cubicBezTo>
                      <a:pt x="2459" y="2531"/>
                      <a:pt x="3049" y="4109"/>
                      <a:pt x="4159" y="5052"/>
                    </a:cubicBezTo>
                    <a:cubicBezTo>
                      <a:pt x="4159" y="5052"/>
                      <a:pt x="3256" y="2704"/>
                      <a:pt x="37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6190;p68">
                <a:extLst>
                  <a:ext uri="{FF2B5EF4-FFF2-40B4-BE49-F238E27FC236}">
                    <a16:creationId xmlns:a16="http://schemas.microsoft.com/office/drawing/2014/main" id="{E1DA5192-16D5-CF25-7EB7-A33025C34F8B}"/>
                  </a:ext>
                </a:extLst>
              </p:cNvPr>
              <p:cNvSpPr/>
              <p:nvPr/>
            </p:nvSpPr>
            <p:spPr>
              <a:xfrm>
                <a:off x="1799353" y="893051"/>
                <a:ext cx="169091" cy="307329"/>
              </a:xfrm>
              <a:custGeom>
                <a:avLst/>
                <a:gdLst/>
                <a:ahLst/>
                <a:cxnLst/>
                <a:rect l="l" t="t" r="r" b="b"/>
                <a:pathLst>
                  <a:path w="4083" h="7421" extrusionOk="0">
                    <a:moveTo>
                      <a:pt x="4005" y="0"/>
                    </a:moveTo>
                    <a:cubicBezTo>
                      <a:pt x="3971" y="0"/>
                      <a:pt x="3942" y="25"/>
                      <a:pt x="3935" y="59"/>
                    </a:cubicBezTo>
                    <a:cubicBezTo>
                      <a:pt x="3927" y="105"/>
                      <a:pt x="3022" y="4679"/>
                      <a:pt x="33" y="7296"/>
                    </a:cubicBezTo>
                    <a:cubicBezTo>
                      <a:pt x="4" y="7322"/>
                      <a:pt x="0" y="7367"/>
                      <a:pt x="26" y="7396"/>
                    </a:cubicBezTo>
                    <a:cubicBezTo>
                      <a:pt x="40" y="7413"/>
                      <a:pt x="60" y="7421"/>
                      <a:pt x="80" y="7421"/>
                    </a:cubicBezTo>
                    <a:cubicBezTo>
                      <a:pt x="97" y="7421"/>
                      <a:pt x="114" y="7416"/>
                      <a:pt x="128" y="7403"/>
                    </a:cubicBezTo>
                    <a:cubicBezTo>
                      <a:pt x="3153" y="4754"/>
                      <a:pt x="4066" y="132"/>
                      <a:pt x="4076" y="86"/>
                    </a:cubicBezTo>
                    <a:cubicBezTo>
                      <a:pt x="4083" y="47"/>
                      <a:pt x="4058" y="10"/>
                      <a:pt x="4019" y="2"/>
                    </a:cubicBezTo>
                    <a:cubicBezTo>
                      <a:pt x="4014" y="1"/>
                      <a:pt x="4010" y="0"/>
                      <a:pt x="4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6191;p68">
                <a:extLst>
                  <a:ext uri="{FF2B5EF4-FFF2-40B4-BE49-F238E27FC236}">
                    <a16:creationId xmlns:a16="http://schemas.microsoft.com/office/drawing/2014/main" id="{A02C1102-1452-69FC-7B28-CE57C3FC6A33}"/>
                  </a:ext>
                </a:extLst>
              </p:cNvPr>
              <p:cNvSpPr/>
              <p:nvPr/>
            </p:nvSpPr>
            <p:spPr>
              <a:xfrm>
                <a:off x="1728163" y="940138"/>
                <a:ext cx="228312" cy="334165"/>
              </a:xfrm>
              <a:custGeom>
                <a:avLst/>
                <a:gdLst/>
                <a:ahLst/>
                <a:cxnLst/>
                <a:rect l="l" t="t" r="r" b="b"/>
                <a:pathLst>
                  <a:path w="5513" h="8069" extrusionOk="0">
                    <a:moveTo>
                      <a:pt x="5431" y="1"/>
                    </a:moveTo>
                    <a:cubicBezTo>
                      <a:pt x="5408" y="1"/>
                      <a:pt x="5385" y="12"/>
                      <a:pt x="5371" y="33"/>
                    </a:cubicBezTo>
                    <a:cubicBezTo>
                      <a:pt x="5145" y="374"/>
                      <a:pt x="4649" y="825"/>
                      <a:pt x="4076" y="1347"/>
                    </a:cubicBezTo>
                    <a:cubicBezTo>
                      <a:pt x="2453" y="2824"/>
                      <a:pt x="1" y="5056"/>
                      <a:pt x="1" y="7998"/>
                    </a:cubicBezTo>
                    <a:cubicBezTo>
                      <a:pt x="1" y="8037"/>
                      <a:pt x="32" y="8068"/>
                      <a:pt x="72" y="8068"/>
                    </a:cubicBezTo>
                    <a:cubicBezTo>
                      <a:pt x="112" y="8068"/>
                      <a:pt x="143" y="8037"/>
                      <a:pt x="143" y="7998"/>
                    </a:cubicBezTo>
                    <a:cubicBezTo>
                      <a:pt x="143" y="5119"/>
                      <a:pt x="2568" y="2913"/>
                      <a:pt x="4172" y="1453"/>
                    </a:cubicBezTo>
                    <a:cubicBezTo>
                      <a:pt x="4777" y="902"/>
                      <a:pt x="5254" y="467"/>
                      <a:pt x="5490" y="112"/>
                    </a:cubicBezTo>
                    <a:cubicBezTo>
                      <a:pt x="5512" y="78"/>
                      <a:pt x="5503" y="35"/>
                      <a:pt x="5470" y="13"/>
                    </a:cubicBezTo>
                    <a:cubicBezTo>
                      <a:pt x="5458" y="5"/>
                      <a:pt x="5444" y="1"/>
                      <a:pt x="54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6192;p68">
                <a:extLst>
                  <a:ext uri="{FF2B5EF4-FFF2-40B4-BE49-F238E27FC236}">
                    <a16:creationId xmlns:a16="http://schemas.microsoft.com/office/drawing/2014/main" id="{241A780B-70D3-49DC-7ADF-A4CF2E2C021D}"/>
                  </a:ext>
                </a:extLst>
              </p:cNvPr>
              <p:cNvSpPr/>
              <p:nvPr/>
            </p:nvSpPr>
            <p:spPr>
              <a:xfrm>
                <a:off x="1727832" y="787860"/>
                <a:ext cx="240363" cy="257384"/>
              </a:xfrm>
              <a:custGeom>
                <a:avLst/>
                <a:gdLst/>
                <a:ahLst/>
                <a:cxnLst/>
                <a:rect l="l" t="t" r="r" b="b"/>
                <a:pathLst>
                  <a:path w="5804" h="6215" extrusionOk="0">
                    <a:moveTo>
                      <a:pt x="5732" y="1"/>
                    </a:moveTo>
                    <a:cubicBezTo>
                      <a:pt x="5694" y="1"/>
                      <a:pt x="4773" y="10"/>
                      <a:pt x="3599" y="772"/>
                    </a:cubicBezTo>
                    <a:cubicBezTo>
                      <a:pt x="2523" y="1470"/>
                      <a:pt x="1026" y="2965"/>
                      <a:pt x="12" y="6121"/>
                    </a:cubicBezTo>
                    <a:cubicBezTo>
                      <a:pt x="0" y="6158"/>
                      <a:pt x="20" y="6198"/>
                      <a:pt x="58" y="6211"/>
                    </a:cubicBezTo>
                    <a:cubicBezTo>
                      <a:pt x="66" y="6212"/>
                      <a:pt x="73" y="6214"/>
                      <a:pt x="80" y="6214"/>
                    </a:cubicBezTo>
                    <a:cubicBezTo>
                      <a:pt x="110" y="6214"/>
                      <a:pt x="138" y="6195"/>
                      <a:pt x="148" y="6164"/>
                    </a:cubicBezTo>
                    <a:cubicBezTo>
                      <a:pt x="2058" y="221"/>
                      <a:pt x="5696" y="144"/>
                      <a:pt x="5732" y="144"/>
                    </a:cubicBezTo>
                    <a:cubicBezTo>
                      <a:pt x="5772" y="144"/>
                      <a:pt x="5804" y="112"/>
                      <a:pt x="5804" y="73"/>
                    </a:cubicBezTo>
                    <a:cubicBezTo>
                      <a:pt x="5804" y="33"/>
                      <a:pt x="5772" y="1"/>
                      <a:pt x="57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6193;p68">
                <a:extLst>
                  <a:ext uri="{FF2B5EF4-FFF2-40B4-BE49-F238E27FC236}">
                    <a16:creationId xmlns:a16="http://schemas.microsoft.com/office/drawing/2014/main" id="{B0E3CAF9-1C1C-6AAD-A919-910EC125AB8B}"/>
                  </a:ext>
                </a:extLst>
              </p:cNvPr>
              <p:cNvSpPr/>
              <p:nvPr/>
            </p:nvSpPr>
            <p:spPr>
              <a:xfrm>
                <a:off x="2002941" y="658526"/>
                <a:ext cx="555064" cy="95541"/>
              </a:xfrm>
              <a:custGeom>
                <a:avLst/>
                <a:gdLst/>
                <a:ahLst/>
                <a:cxnLst/>
                <a:rect l="l" t="t" r="r" b="b"/>
                <a:pathLst>
                  <a:path w="13403" h="2307" extrusionOk="0">
                    <a:moveTo>
                      <a:pt x="5879" y="1"/>
                    </a:moveTo>
                    <a:cubicBezTo>
                      <a:pt x="2126" y="1"/>
                      <a:pt x="56" y="1759"/>
                      <a:pt x="34" y="1779"/>
                    </a:cubicBezTo>
                    <a:cubicBezTo>
                      <a:pt x="3" y="1805"/>
                      <a:pt x="1" y="1850"/>
                      <a:pt x="27" y="1880"/>
                    </a:cubicBezTo>
                    <a:cubicBezTo>
                      <a:pt x="41" y="1896"/>
                      <a:pt x="61" y="1904"/>
                      <a:pt x="81" y="1904"/>
                    </a:cubicBezTo>
                    <a:cubicBezTo>
                      <a:pt x="97" y="1904"/>
                      <a:pt x="114" y="1899"/>
                      <a:pt x="127" y="1887"/>
                    </a:cubicBezTo>
                    <a:cubicBezTo>
                      <a:pt x="150" y="1868"/>
                      <a:pt x="2183" y="144"/>
                      <a:pt x="5880" y="144"/>
                    </a:cubicBezTo>
                    <a:cubicBezTo>
                      <a:pt x="6255" y="144"/>
                      <a:pt x="6647" y="162"/>
                      <a:pt x="7057" y="201"/>
                    </a:cubicBezTo>
                    <a:cubicBezTo>
                      <a:pt x="11184" y="596"/>
                      <a:pt x="13257" y="2274"/>
                      <a:pt x="13277" y="2291"/>
                    </a:cubicBezTo>
                    <a:cubicBezTo>
                      <a:pt x="13291" y="2301"/>
                      <a:pt x="13306" y="2307"/>
                      <a:pt x="13322" y="2307"/>
                    </a:cubicBezTo>
                    <a:cubicBezTo>
                      <a:pt x="13343" y="2307"/>
                      <a:pt x="13363" y="2298"/>
                      <a:pt x="13377" y="2281"/>
                    </a:cubicBezTo>
                    <a:cubicBezTo>
                      <a:pt x="13402" y="2251"/>
                      <a:pt x="13398" y="2205"/>
                      <a:pt x="13368" y="2181"/>
                    </a:cubicBezTo>
                    <a:cubicBezTo>
                      <a:pt x="13347" y="2163"/>
                      <a:pt x="11245" y="459"/>
                      <a:pt x="7070" y="58"/>
                    </a:cubicBezTo>
                    <a:cubicBezTo>
                      <a:pt x="6656" y="19"/>
                      <a:pt x="6259" y="1"/>
                      <a:pt x="58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6194;p68">
                <a:extLst>
                  <a:ext uri="{FF2B5EF4-FFF2-40B4-BE49-F238E27FC236}">
                    <a16:creationId xmlns:a16="http://schemas.microsoft.com/office/drawing/2014/main" id="{75A44ED0-6DB8-ACA9-96B1-B01D02138BA2}"/>
                  </a:ext>
                </a:extLst>
              </p:cNvPr>
              <p:cNvSpPr/>
              <p:nvPr/>
            </p:nvSpPr>
            <p:spPr>
              <a:xfrm>
                <a:off x="2011265" y="747441"/>
                <a:ext cx="272459" cy="70775"/>
              </a:xfrm>
              <a:custGeom>
                <a:avLst/>
                <a:gdLst/>
                <a:ahLst/>
                <a:cxnLst/>
                <a:rect l="l" t="t" r="r" b="b"/>
                <a:pathLst>
                  <a:path w="6579" h="1709" extrusionOk="0">
                    <a:moveTo>
                      <a:pt x="4359" y="0"/>
                    </a:moveTo>
                    <a:cubicBezTo>
                      <a:pt x="1455" y="0"/>
                      <a:pt x="43" y="1571"/>
                      <a:pt x="26" y="1590"/>
                    </a:cubicBezTo>
                    <a:cubicBezTo>
                      <a:pt x="1" y="1620"/>
                      <a:pt x="3" y="1665"/>
                      <a:pt x="33" y="1691"/>
                    </a:cubicBezTo>
                    <a:cubicBezTo>
                      <a:pt x="47" y="1703"/>
                      <a:pt x="63" y="1709"/>
                      <a:pt x="80" y="1709"/>
                    </a:cubicBezTo>
                    <a:cubicBezTo>
                      <a:pt x="100" y="1709"/>
                      <a:pt x="119" y="1700"/>
                      <a:pt x="134" y="1684"/>
                    </a:cubicBezTo>
                    <a:cubicBezTo>
                      <a:pt x="151" y="1665"/>
                      <a:pt x="1519" y="142"/>
                      <a:pt x="4355" y="142"/>
                    </a:cubicBezTo>
                    <a:cubicBezTo>
                      <a:pt x="4990" y="142"/>
                      <a:pt x="5699" y="219"/>
                      <a:pt x="6484" y="406"/>
                    </a:cubicBezTo>
                    <a:cubicBezTo>
                      <a:pt x="6489" y="407"/>
                      <a:pt x="6494" y="408"/>
                      <a:pt x="6500" y="408"/>
                    </a:cubicBezTo>
                    <a:cubicBezTo>
                      <a:pt x="6532" y="408"/>
                      <a:pt x="6562" y="386"/>
                      <a:pt x="6570" y="353"/>
                    </a:cubicBezTo>
                    <a:cubicBezTo>
                      <a:pt x="6579" y="314"/>
                      <a:pt x="6555" y="276"/>
                      <a:pt x="6517" y="267"/>
                    </a:cubicBezTo>
                    <a:cubicBezTo>
                      <a:pt x="5723" y="78"/>
                      <a:pt x="5004" y="0"/>
                      <a:pt x="43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6195;p68">
                <a:extLst>
                  <a:ext uri="{FF2B5EF4-FFF2-40B4-BE49-F238E27FC236}">
                    <a16:creationId xmlns:a16="http://schemas.microsoft.com/office/drawing/2014/main" id="{6706A6FD-83B3-9E82-E081-1EA835D6B05A}"/>
                  </a:ext>
                </a:extLst>
              </p:cNvPr>
              <p:cNvSpPr/>
              <p:nvPr/>
            </p:nvSpPr>
            <p:spPr>
              <a:xfrm>
                <a:off x="2050401" y="782435"/>
                <a:ext cx="690734" cy="240032"/>
              </a:xfrm>
              <a:custGeom>
                <a:avLst/>
                <a:gdLst/>
                <a:ahLst/>
                <a:cxnLst/>
                <a:rect l="l" t="t" r="r" b="b"/>
                <a:pathLst>
                  <a:path w="16679" h="5796" extrusionOk="0">
                    <a:moveTo>
                      <a:pt x="72" y="0"/>
                    </a:moveTo>
                    <a:cubicBezTo>
                      <a:pt x="33" y="0"/>
                      <a:pt x="0" y="32"/>
                      <a:pt x="0" y="72"/>
                    </a:cubicBezTo>
                    <a:cubicBezTo>
                      <a:pt x="0" y="111"/>
                      <a:pt x="33" y="142"/>
                      <a:pt x="72" y="142"/>
                    </a:cubicBezTo>
                    <a:cubicBezTo>
                      <a:pt x="1637" y="142"/>
                      <a:pt x="2439" y="766"/>
                      <a:pt x="4376" y="2271"/>
                    </a:cubicBezTo>
                    <a:cubicBezTo>
                      <a:pt x="4910" y="2685"/>
                      <a:pt x="5514" y="3154"/>
                      <a:pt x="6246" y="3699"/>
                    </a:cubicBezTo>
                    <a:cubicBezTo>
                      <a:pt x="8282" y="5213"/>
                      <a:pt x="10533" y="5795"/>
                      <a:pt x="12483" y="5795"/>
                    </a:cubicBezTo>
                    <a:cubicBezTo>
                      <a:pt x="14242" y="5795"/>
                      <a:pt x="15756" y="5320"/>
                      <a:pt x="16642" y="4627"/>
                    </a:cubicBezTo>
                    <a:cubicBezTo>
                      <a:pt x="16674" y="4602"/>
                      <a:pt x="16679" y="4557"/>
                      <a:pt x="16654" y="4526"/>
                    </a:cubicBezTo>
                    <a:cubicBezTo>
                      <a:pt x="16641" y="4508"/>
                      <a:pt x="16620" y="4499"/>
                      <a:pt x="16599" y="4499"/>
                    </a:cubicBezTo>
                    <a:cubicBezTo>
                      <a:pt x="16583" y="4499"/>
                      <a:pt x="16568" y="4504"/>
                      <a:pt x="16555" y="4514"/>
                    </a:cubicBezTo>
                    <a:cubicBezTo>
                      <a:pt x="15688" y="5192"/>
                      <a:pt x="14208" y="5656"/>
                      <a:pt x="12486" y="5656"/>
                    </a:cubicBezTo>
                    <a:cubicBezTo>
                      <a:pt x="10566" y="5656"/>
                      <a:pt x="8344" y="5080"/>
                      <a:pt x="6331" y="3583"/>
                    </a:cubicBezTo>
                    <a:cubicBezTo>
                      <a:pt x="5601" y="3040"/>
                      <a:pt x="4997" y="2571"/>
                      <a:pt x="4465" y="2158"/>
                    </a:cubicBezTo>
                    <a:cubicBezTo>
                      <a:pt x="2499" y="631"/>
                      <a:pt x="1685" y="0"/>
                      <a:pt x="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6196;p68">
                <a:extLst>
                  <a:ext uri="{FF2B5EF4-FFF2-40B4-BE49-F238E27FC236}">
                    <a16:creationId xmlns:a16="http://schemas.microsoft.com/office/drawing/2014/main" id="{F9EF73A9-29A7-BCD9-9345-AEA68334A582}"/>
                  </a:ext>
                </a:extLst>
              </p:cNvPr>
              <p:cNvSpPr/>
              <p:nvPr/>
            </p:nvSpPr>
            <p:spPr>
              <a:xfrm>
                <a:off x="2292131" y="812253"/>
                <a:ext cx="423907" cy="181970"/>
              </a:xfrm>
              <a:custGeom>
                <a:avLst/>
                <a:gdLst/>
                <a:ahLst/>
                <a:cxnLst/>
                <a:rect l="l" t="t" r="r" b="b"/>
                <a:pathLst>
                  <a:path w="10236" h="4394" extrusionOk="0">
                    <a:moveTo>
                      <a:pt x="80" y="1"/>
                    </a:moveTo>
                    <a:cubicBezTo>
                      <a:pt x="49" y="1"/>
                      <a:pt x="21" y="20"/>
                      <a:pt x="12" y="51"/>
                    </a:cubicBezTo>
                    <a:cubicBezTo>
                      <a:pt x="0" y="89"/>
                      <a:pt x="22" y="129"/>
                      <a:pt x="60" y="140"/>
                    </a:cubicBezTo>
                    <a:cubicBezTo>
                      <a:pt x="1407" y="547"/>
                      <a:pt x="2520" y="1350"/>
                      <a:pt x="3598" y="2127"/>
                    </a:cubicBezTo>
                    <a:cubicBezTo>
                      <a:pt x="5146" y="3243"/>
                      <a:pt x="6740" y="4393"/>
                      <a:pt x="9060" y="4393"/>
                    </a:cubicBezTo>
                    <a:cubicBezTo>
                      <a:pt x="9413" y="4393"/>
                      <a:pt x="9781" y="4366"/>
                      <a:pt x="10170" y="4309"/>
                    </a:cubicBezTo>
                    <a:cubicBezTo>
                      <a:pt x="10209" y="4303"/>
                      <a:pt x="10235" y="4267"/>
                      <a:pt x="10230" y="4228"/>
                    </a:cubicBezTo>
                    <a:cubicBezTo>
                      <a:pt x="10224" y="4193"/>
                      <a:pt x="10195" y="4167"/>
                      <a:pt x="10160" y="4167"/>
                    </a:cubicBezTo>
                    <a:cubicBezTo>
                      <a:pt x="10156" y="4167"/>
                      <a:pt x="10152" y="4167"/>
                      <a:pt x="10149" y="4168"/>
                    </a:cubicBezTo>
                    <a:cubicBezTo>
                      <a:pt x="9758" y="4225"/>
                      <a:pt x="9388" y="4252"/>
                      <a:pt x="9036" y="4252"/>
                    </a:cubicBezTo>
                    <a:cubicBezTo>
                      <a:pt x="6789" y="4252"/>
                      <a:pt x="5273" y="3160"/>
                      <a:pt x="3681" y="2011"/>
                    </a:cubicBezTo>
                    <a:cubicBezTo>
                      <a:pt x="2594" y="1227"/>
                      <a:pt x="1471" y="417"/>
                      <a:pt x="101" y="4"/>
                    </a:cubicBezTo>
                    <a:cubicBezTo>
                      <a:pt x="94" y="2"/>
                      <a:pt x="87" y="1"/>
                      <a:pt x="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6197;p68">
                <a:extLst>
                  <a:ext uri="{FF2B5EF4-FFF2-40B4-BE49-F238E27FC236}">
                    <a16:creationId xmlns:a16="http://schemas.microsoft.com/office/drawing/2014/main" id="{5243D3EC-EA25-F766-75B7-C8C875FBBD7A}"/>
                  </a:ext>
                </a:extLst>
              </p:cNvPr>
              <p:cNvSpPr/>
              <p:nvPr/>
            </p:nvSpPr>
            <p:spPr>
              <a:xfrm>
                <a:off x="2622154" y="1087984"/>
                <a:ext cx="232412" cy="225247"/>
              </a:xfrm>
              <a:custGeom>
                <a:avLst/>
                <a:gdLst/>
                <a:ahLst/>
                <a:cxnLst/>
                <a:rect l="l" t="t" r="r" b="b"/>
                <a:pathLst>
                  <a:path w="5612" h="5439" extrusionOk="0">
                    <a:moveTo>
                      <a:pt x="82" y="1"/>
                    </a:moveTo>
                    <a:cubicBezTo>
                      <a:pt x="70" y="1"/>
                      <a:pt x="57" y="4"/>
                      <a:pt x="46" y="11"/>
                    </a:cubicBezTo>
                    <a:cubicBezTo>
                      <a:pt x="12" y="31"/>
                      <a:pt x="0" y="74"/>
                      <a:pt x="20" y="108"/>
                    </a:cubicBezTo>
                    <a:cubicBezTo>
                      <a:pt x="27" y="121"/>
                      <a:pt x="763" y="1359"/>
                      <a:pt x="2572" y="2478"/>
                    </a:cubicBezTo>
                    <a:cubicBezTo>
                      <a:pt x="4738" y="3818"/>
                      <a:pt x="5458" y="5381"/>
                      <a:pt x="5465" y="5397"/>
                    </a:cubicBezTo>
                    <a:cubicBezTo>
                      <a:pt x="5477" y="5423"/>
                      <a:pt x="5504" y="5439"/>
                      <a:pt x="5531" y="5439"/>
                    </a:cubicBezTo>
                    <a:cubicBezTo>
                      <a:pt x="5540" y="5439"/>
                      <a:pt x="5551" y="5437"/>
                      <a:pt x="5560" y="5433"/>
                    </a:cubicBezTo>
                    <a:cubicBezTo>
                      <a:pt x="5596" y="5417"/>
                      <a:pt x="5612" y="5374"/>
                      <a:pt x="5596" y="5338"/>
                    </a:cubicBezTo>
                    <a:cubicBezTo>
                      <a:pt x="5588" y="5323"/>
                      <a:pt x="4853" y="3722"/>
                      <a:pt x="2647" y="2357"/>
                    </a:cubicBezTo>
                    <a:cubicBezTo>
                      <a:pt x="871" y="1257"/>
                      <a:pt x="150" y="48"/>
                      <a:pt x="143" y="36"/>
                    </a:cubicBezTo>
                    <a:cubicBezTo>
                      <a:pt x="130" y="13"/>
                      <a:pt x="106" y="1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6198;p68">
                <a:extLst>
                  <a:ext uri="{FF2B5EF4-FFF2-40B4-BE49-F238E27FC236}">
                    <a16:creationId xmlns:a16="http://schemas.microsoft.com/office/drawing/2014/main" id="{6BA314D6-A85A-AFF9-E02D-F715CCA2E89A}"/>
                  </a:ext>
                </a:extLst>
              </p:cNvPr>
              <p:cNvSpPr/>
              <p:nvPr/>
            </p:nvSpPr>
            <p:spPr>
              <a:xfrm>
                <a:off x="2554651" y="987805"/>
                <a:ext cx="158199" cy="174599"/>
              </a:xfrm>
              <a:custGeom>
                <a:avLst/>
                <a:gdLst/>
                <a:ahLst/>
                <a:cxnLst/>
                <a:rect l="l" t="t" r="r" b="b"/>
                <a:pathLst>
                  <a:path w="3820" h="4216" extrusionOk="0">
                    <a:moveTo>
                      <a:pt x="3819" y="1"/>
                    </a:moveTo>
                    <a:cubicBezTo>
                      <a:pt x="2194" y="1423"/>
                      <a:pt x="0" y="1777"/>
                      <a:pt x="0" y="1777"/>
                    </a:cubicBezTo>
                    <a:cubicBezTo>
                      <a:pt x="327" y="2558"/>
                      <a:pt x="723" y="3394"/>
                      <a:pt x="1190" y="4216"/>
                    </a:cubicBezTo>
                    <a:cubicBezTo>
                      <a:pt x="1093" y="3569"/>
                      <a:pt x="1039" y="2958"/>
                      <a:pt x="1010" y="2541"/>
                    </a:cubicBezTo>
                    <a:cubicBezTo>
                      <a:pt x="2090" y="1987"/>
                      <a:pt x="3251" y="1159"/>
                      <a:pt x="3819" y="1"/>
                    </a:cubicBezTo>
                    <a:cubicBezTo>
                      <a:pt x="3819" y="1"/>
                      <a:pt x="3819" y="1"/>
                      <a:pt x="38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6199;p68">
                <a:extLst>
                  <a:ext uri="{FF2B5EF4-FFF2-40B4-BE49-F238E27FC236}">
                    <a16:creationId xmlns:a16="http://schemas.microsoft.com/office/drawing/2014/main" id="{9DD63AD4-8F5B-B00E-6B35-2C7E22F24D69}"/>
                  </a:ext>
                </a:extLst>
              </p:cNvPr>
              <p:cNvSpPr/>
              <p:nvPr/>
            </p:nvSpPr>
            <p:spPr>
              <a:xfrm>
                <a:off x="2500855" y="2137818"/>
                <a:ext cx="381127" cy="771945"/>
              </a:xfrm>
              <a:custGeom>
                <a:avLst/>
                <a:gdLst/>
                <a:ahLst/>
                <a:cxnLst/>
                <a:rect l="l" t="t" r="r" b="b"/>
                <a:pathLst>
                  <a:path w="9203" h="18640" extrusionOk="0">
                    <a:moveTo>
                      <a:pt x="4171" y="1"/>
                    </a:moveTo>
                    <a:cubicBezTo>
                      <a:pt x="2849" y="761"/>
                      <a:pt x="1352" y="1326"/>
                      <a:pt x="1" y="1715"/>
                    </a:cubicBezTo>
                    <a:cubicBezTo>
                      <a:pt x="1086" y="4577"/>
                      <a:pt x="3121" y="10078"/>
                      <a:pt x="4265" y="14009"/>
                    </a:cubicBezTo>
                    <a:cubicBezTo>
                      <a:pt x="3647" y="14983"/>
                      <a:pt x="3586" y="15921"/>
                      <a:pt x="3586" y="15921"/>
                    </a:cubicBezTo>
                    <a:lnTo>
                      <a:pt x="3812" y="17037"/>
                    </a:lnTo>
                    <a:cubicBezTo>
                      <a:pt x="3812" y="17037"/>
                      <a:pt x="3815" y="17372"/>
                      <a:pt x="3771" y="17649"/>
                    </a:cubicBezTo>
                    <a:cubicBezTo>
                      <a:pt x="3771" y="17649"/>
                      <a:pt x="3752" y="18165"/>
                      <a:pt x="3853" y="18365"/>
                    </a:cubicBezTo>
                    <a:cubicBezTo>
                      <a:pt x="3915" y="18487"/>
                      <a:pt x="4149" y="18640"/>
                      <a:pt x="4438" y="18640"/>
                    </a:cubicBezTo>
                    <a:cubicBezTo>
                      <a:pt x="4625" y="18640"/>
                      <a:pt x="4836" y="18576"/>
                      <a:pt x="5038" y="18399"/>
                    </a:cubicBezTo>
                    <a:cubicBezTo>
                      <a:pt x="5038" y="18399"/>
                      <a:pt x="5798" y="18630"/>
                      <a:pt x="6587" y="18630"/>
                    </a:cubicBezTo>
                    <a:cubicBezTo>
                      <a:pt x="6846" y="18630"/>
                      <a:pt x="7107" y="18606"/>
                      <a:pt x="7346" y="18540"/>
                    </a:cubicBezTo>
                    <a:cubicBezTo>
                      <a:pt x="8208" y="18303"/>
                      <a:pt x="8804" y="17594"/>
                      <a:pt x="9027" y="16908"/>
                    </a:cubicBezTo>
                    <a:cubicBezTo>
                      <a:pt x="9203" y="16373"/>
                      <a:pt x="8338" y="13986"/>
                      <a:pt x="8338" y="13986"/>
                    </a:cubicBezTo>
                    <a:cubicBezTo>
                      <a:pt x="7637" y="10282"/>
                      <a:pt x="7148" y="6166"/>
                      <a:pt x="5352" y="3714"/>
                    </a:cubicBezTo>
                    <a:cubicBezTo>
                      <a:pt x="5352" y="3714"/>
                      <a:pt x="4683" y="1497"/>
                      <a:pt x="41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6200;p68">
                <a:extLst>
                  <a:ext uri="{FF2B5EF4-FFF2-40B4-BE49-F238E27FC236}">
                    <a16:creationId xmlns:a16="http://schemas.microsoft.com/office/drawing/2014/main" id="{1E73DEFF-1622-3285-4262-1182FA90C4FA}"/>
                  </a:ext>
                </a:extLst>
              </p:cNvPr>
              <p:cNvSpPr/>
              <p:nvPr/>
            </p:nvSpPr>
            <p:spPr>
              <a:xfrm>
                <a:off x="2500855" y="2137818"/>
                <a:ext cx="176297" cy="221686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5353" extrusionOk="0">
                    <a:moveTo>
                      <a:pt x="4171" y="1"/>
                    </a:moveTo>
                    <a:cubicBezTo>
                      <a:pt x="2849" y="761"/>
                      <a:pt x="1352" y="1326"/>
                      <a:pt x="1" y="1715"/>
                    </a:cubicBezTo>
                    <a:cubicBezTo>
                      <a:pt x="367" y="2680"/>
                      <a:pt x="842" y="3948"/>
                      <a:pt x="1352" y="5352"/>
                    </a:cubicBezTo>
                    <a:lnTo>
                      <a:pt x="1353" y="5352"/>
                    </a:lnTo>
                    <a:lnTo>
                      <a:pt x="821" y="1861"/>
                    </a:lnTo>
                    <a:cubicBezTo>
                      <a:pt x="2047" y="1442"/>
                      <a:pt x="3531" y="656"/>
                      <a:pt x="4256" y="253"/>
                    </a:cubicBezTo>
                    <a:cubicBezTo>
                      <a:pt x="4228" y="167"/>
                      <a:pt x="4199" y="83"/>
                      <a:pt x="4171" y="1"/>
                    </a:cubicBezTo>
                    <a:close/>
                  </a:path>
                </a:pathLst>
              </a:custGeom>
              <a:solidFill>
                <a:srgbClr val="E3B1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6201;p68">
                <a:extLst>
                  <a:ext uri="{FF2B5EF4-FFF2-40B4-BE49-F238E27FC236}">
                    <a16:creationId xmlns:a16="http://schemas.microsoft.com/office/drawing/2014/main" id="{A88A417E-6F48-0E52-EC4F-9D67502F9470}"/>
                  </a:ext>
                </a:extLst>
              </p:cNvPr>
              <p:cNvSpPr/>
              <p:nvPr/>
            </p:nvSpPr>
            <p:spPr>
              <a:xfrm>
                <a:off x="2610559" y="945356"/>
                <a:ext cx="163707" cy="123536"/>
              </a:xfrm>
              <a:custGeom>
                <a:avLst/>
                <a:gdLst/>
                <a:ahLst/>
                <a:cxnLst/>
                <a:rect l="l" t="t" r="r" b="b"/>
                <a:pathLst>
                  <a:path w="3953" h="2983" extrusionOk="0">
                    <a:moveTo>
                      <a:pt x="2864" y="0"/>
                    </a:moveTo>
                    <a:cubicBezTo>
                      <a:pt x="2337" y="0"/>
                      <a:pt x="2038" y="647"/>
                      <a:pt x="2038" y="647"/>
                    </a:cubicBezTo>
                    <a:cubicBezTo>
                      <a:pt x="2038" y="647"/>
                      <a:pt x="1606" y="336"/>
                      <a:pt x="1148" y="336"/>
                    </a:cubicBezTo>
                    <a:cubicBezTo>
                      <a:pt x="957" y="336"/>
                      <a:pt x="762" y="390"/>
                      <a:pt x="591" y="543"/>
                    </a:cubicBezTo>
                    <a:cubicBezTo>
                      <a:pt x="1" y="1070"/>
                      <a:pt x="492" y="2702"/>
                      <a:pt x="2446" y="2980"/>
                    </a:cubicBezTo>
                    <a:cubicBezTo>
                      <a:pt x="2460" y="2982"/>
                      <a:pt x="2474" y="2982"/>
                      <a:pt x="2488" y="2982"/>
                    </a:cubicBezTo>
                    <a:cubicBezTo>
                      <a:pt x="2544" y="2982"/>
                      <a:pt x="2600" y="2967"/>
                      <a:pt x="2646" y="2934"/>
                    </a:cubicBezTo>
                    <a:cubicBezTo>
                      <a:pt x="3445" y="2360"/>
                      <a:pt x="3953" y="548"/>
                      <a:pt x="3288" y="135"/>
                    </a:cubicBezTo>
                    <a:cubicBezTo>
                      <a:pt x="3134" y="39"/>
                      <a:pt x="2992" y="0"/>
                      <a:pt x="2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6202;p68">
                <a:extLst>
                  <a:ext uri="{FF2B5EF4-FFF2-40B4-BE49-F238E27FC236}">
                    <a16:creationId xmlns:a16="http://schemas.microsoft.com/office/drawing/2014/main" id="{8999B55D-7C0E-F3DA-A681-7F45B3FC3EE0}"/>
                  </a:ext>
                </a:extLst>
              </p:cNvPr>
              <p:cNvSpPr/>
              <p:nvPr/>
            </p:nvSpPr>
            <p:spPr>
              <a:xfrm>
                <a:off x="2724073" y="952396"/>
                <a:ext cx="31184" cy="4282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034" extrusionOk="0">
                    <a:moveTo>
                      <a:pt x="210" y="0"/>
                    </a:moveTo>
                    <a:cubicBezTo>
                      <a:pt x="195" y="0"/>
                      <a:pt x="179" y="2"/>
                      <a:pt x="163" y="6"/>
                    </a:cubicBezTo>
                    <a:cubicBezTo>
                      <a:pt x="1" y="47"/>
                      <a:pt x="229" y="358"/>
                      <a:pt x="295" y="688"/>
                    </a:cubicBezTo>
                    <a:cubicBezTo>
                      <a:pt x="337" y="899"/>
                      <a:pt x="443" y="1033"/>
                      <a:pt x="536" y="1033"/>
                    </a:cubicBezTo>
                    <a:cubicBezTo>
                      <a:pt x="589" y="1033"/>
                      <a:pt x="637" y="991"/>
                      <a:pt x="669" y="897"/>
                    </a:cubicBezTo>
                    <a:cubicBezTo>
                      <a:pt x="752" y="646"/>
                      <a:pt x="500" y="0"/>
                      <a:pt x="210" y="0"/>
                    </a:cubicBezTo>
                    <a:close/>
                  </a:path>
                </a:pathLst>
              </a:custGeom>
              <a:solidFill>
                <a:srgbClr val="F8F5F1">
                  <a:alpha val="245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6203;p68">
                <a:extLst>
                  <a:ext uri="{FF2B5EF4-FFF2-40B4-BE49-F238E27FC236}">
                    <a16:creationId xmlns:a16="http://schemas.microsoft.com/office/drawing/2014/main" id="{6C0150BE-F71E-70E0-7DAB-EE8147FB4080}"/>
                  </a:ext>
                </a:extLst>
              </p:cNvPr>
              <p:cNvSpPr/>
              <p:nvPr/>
            </p:nvSpPr>
            <p:spPr>
              <a:xfrm>
                <a:off x="1912701" y="2196087"/>
                <a:ext cx="221106" cy="193359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4669" extrusionOk="0">
                    <a:moveTo>
                      <a:pt x="480" y="1"/>
                    </a:moveTo>
                    <a:cubicBezTo>
                      <a:pt x="468" y="1"/>
                      <a:pt x="454" y="8"/>
                      <a:pt x="441" y="24"/>
                    </a:cubicBezTo>
                    <a:cubicBezTo>
                      <a:pt x="318" y="174"/>
                      <a:pt x="154" y="381"/>
                      <a:pt x="36" y="535"/>
                    </a:cubicBezTo>
                    <a:cubicBezTo>
                      <a:pt x="7" y="571"/>
                      <a:pt x="0" y="619"/>
                      <a:pt x="36" y="656"/>
                    </a:cubicBezTo>
                    <a:cubicBezTo>
                      <a:pt x="1540" y="2192"/>
                      <a:pt x="3255" y="3662"/>
                      <a:pt x="5169" y="4658"/>
                    </a:cubicBezTo>
                    <a:cubicBezTo>
                      <a:pt x="5182" y="4665"/>
                      <a:pt x="5196" y="4668"/>
                      <a:pt x="5209" y="4668"/>
                    </a:cubicBezTo>
                    <a:cubicBezTo>
                      <a:pt x="5287" y="4668"/>
                      <a:pt x="5339" y="4553"/>
                      <a:pt x="5255" y="4509"/>
                    </a:cubicBezTo>
                    <a:cubicBezTo>
                      <a:pt x="3926" y="3819"/>
                      <a:pt x="2739" y="2893"/>
                      <a:pt x="1617" y="1906"/>
                    </a:cubicBezTo>
                    <a:cubicBezTo>
                      <a:pt x="1249" y="1582"/>
                      <a:pt x="887" y="1249"/>
                      <a:pt x="534" y="908"/>
                    </a:cubicBezTo>
                    <a:cubicBezTo>
                      <a:pt x="133" y="519"/>
                      <a:pt x="166" y="638"/>
                      <a:pt x="519" y="199"/>
                    </a:cubicBezTo>
                    <a:cubicBezTo>
                      <a:pt x="574" y="130"/>
                      <a:pt x="534" y="1"/>
                      <a:pt x="4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6204;p68">
                <a:extLst>
                  <a:ext uri="{FF2B5EF4-FFF2-40B4-BE49-F238E27FC236}">
                    <a16:creationId xmlns:a16="http://schemas.microsoft.com/office/drawing/2014/main" id="{F3BFC3D6-3AA5-5CCA-372B-755635B16982}"/>
                  </a:ext>
                </a:extLst>
              </p:cNvPr>
              <p:cNvSpPr/>
              <p:nvPr/>
            </p:nvSpPr>
            <p:spPr>
              <a:xfrm>
                <a:off x="2123247" y="2382407"/>
                <a:ext cx="169422" cy="98854"/>
              </a:xfrm>
              <a:custGeom>
                <a:avLst/>
                <a:gdLst/>
                <a:ahLst/>
                <a:cxnLst/>
                <a:rect l="l" t="t" r="r" b="b"/>
                <a:pathLst>
                  <a:path w="4091" h="2387" extrusionOk="0">
                    <a:moveTo>
                      <a:pt x="136" y="0"/>
                    </a:moveTo>
                    <a:cubicBezTo>
                      <a:pt x="39" y="0"/>
                      <a:pt x="0" y="152"/>
                      <a:pt x="105" y="167"/>
                    </a:cubicBezTo>
                    <a:cubicBezTo>
                      <a:pt x="711" y="255"/>
                      <a:pt x="1323" y="414"/>
                      <a:pt x="1884" y="659"/>
                    </a:cubicBezTo>
                    <a:cubicBezTo>
                      <a:pt x="2313" y="847"/>
                      <a:pt x="2731" y="1091"/>
                      <a:pt x="3118" y="1355"/>
                    </a:cubicBezTo>
                    <a:cubicBezTo>
                      <a:pt x="3249" y="1444"/>
                      <a:pt x="3464" y="1543"/>
                      <a:pt x="3546" y="1689"/>
                    </a:cubicBezTo>
                    <a:cubicBezTo>
                      <a:pt x="3774" y="2101"/>
                      <a:pt x="3420" y="2195"/>
                      <a:pt x="3012" y="2223"/>
                    </a:cubicBezTo>
                    <a:cubicBezTo>
                      <a:pt x="2904" y="2231"/>
                      <a:pt x="3069" y="2387"/>
                      <a:pt x="3100" y="2387"/>
                    </a:cubicBezTo>
                    <a:cubicBezTo>
                      <a:pt x="3100" y="2387"/>
                      <a:pt x="3100" y="2387"/>
                      <a:pt x="3100" y="2387"/>
                    </a:cubicBezTo>
                    <a:cubicBezTo>
                      <a:pt x="3869" y="2305"/>
                      <a:pt x="4090" y="1880"/>
                      <a:pt x="3425" y="1362"/>
                    </a:cubicBezTo>
                    <a:cubicBezTo>
                      <a:pt x="2482" y="628"/>
                      <a:pt x="1327" y="172"/>
                      <a:pt x="150" y="1"/>
                    </a:cubicBezTo>
                    <a:cubicBezTo>
                      <a:pt x="145" y="1"/>
                      <a:pt x="140" y="0"/>
                      <a:pt x="1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6205;p68">
                <a:extLst>
                  <a:ext uri="{FF2B5EF4-FFF2-40B4-BE49-F238E27FC236}">
                    <a16:creationId xmlns:a16="http://schemas.microsoft.com/office/drawing/2014/main" id="{2074572D-7D04-B4E2-638E-80F6BFA62332}"/>
                  </a:ext>
                </a:extLst>
              </p:cNvPr>
              <p:cNvSpPr/>
              <p:nvPr/>
            </p:nvSpPr>
            <p:spPr>
              <a:xfrm>
                <a:off x="1662233" y="1968147"/>
                <a:ext cx="610060" cy="658431"/>
              </a:xfrm>
              <a:custGeom>
                <a:avLst/>
                <a:gdLst/>
                <a:ahLst/>
                <a:cxnLst/>
                <a:rect l="l" t="t" r="r" b="b"/>
                <a:pathLst>
                  <a:path w="14731" h="15899" extrusionOk="0">
                    <a:moveTo>
                      <a:pt x="13184" y="14776"/>
                    </a:moveTo>
                    <a:lnTo>
                      <a:pt x="13184" y="14776"/>
                    </a:lnTo>
                    <a:cubicBezTo>
                      <a:pt x="13183" y="14776"/>
                      <a:pt x="13183" y="14777"/>
                      <a:pt x="13183" y="14777"/>
                    </a:cubicBezTo>
                    <a:lnTo>
                      <a:pt x="13183" y="14777"/>
                    </a:lnTo>
                    <a:cubicBezTo>
                      <a:pt x="13183" y="14777"/>
                      <a:pt x="13183" y="14776"/>
                      <a:pt x="13184" y="14776"/>
                    </a:cubicBezTo>
                    <a:close/>
                    <a:moveTo>
                      <a:pt x="4604" y="0"/>
                    </a:moveTo>
                    <a:cubicBezTo>
                      <a:pt x="4584" y="0"/>
                      <a:pt x="4564" y="8"/>
                      <a:pt x="4547" y="26"/>
                    </a:cubicBezTo>
                    <a:cubicBezTo>
                      <a:pt x="2886" y="1743"/>
                      <a:pt x="0" y="4889"/>
                      <a:pt x="1415" y="7489"/>
                    </a:cubicBezTo>
                    <a:cubicBezTo>
                      <a:pt x="2095" y="8739"/>
                      <a:pt x="3279" y="9714"/>
                      <a:pt x="4391" y="10562"/>
                    </a:cubicBezTo>
                    <a:cubicBezTo>
                      <a:pt x="5102" y="11104"/>
                      <a:pt x="5846" y="11603"/>
                      <a:pt x="6610" y="12068"/>
                    </a:cubicBezTo>
                    <a:cubicBezTo>
                      <a:pt x="7108" y="12370"/>
                      <a:pt x="7904" y="12760"/>
                      <a:pt x="8317" y="12979"/>
                    </a:cubicBezTo>
                    <a:cubicBezTo>
                      <a:pt x="8660" y="13584"/>
                      <a:pt x="9028" y="15006"/>
                      <a:pt x="9863" y="15571"/>
                    </a:cubicBezTo>
                    <a:cubicBezTo>
                      <a:pt x="10204" y="15801"/>
                      <a:pt x="10573" y="15899"/>
                      <a:pt x="10945" y="15899"/>
                    </a:cubicBezTo>
                    <a:cubicBezTo>
                      <a:pt x="11792" y="15899"/>
                      <a:pt x="12649" y="15389"/>
                      <a:pt x="13183" y="14777"/>
                    </a:cubicBezTo>
                    <a:lnTo>
                      <a:pt x="13183" y="14777"/>
                    </a:lnTo>
                    <a:cubicBezTo>
                      <a:pt x="13180" y="14781"/>
                      <a:pt x="13178" y="14782"/>
                      <a:pt x="13178" y="14782"/>
                    </a:cubicBezTo>
                    <a:cubicBezTo>
                      <a:pt x="13168" y="14782"/>
                      <a:pt x="13780" y="13955"/>
                      <a:pt x="13806" y="13908"/>
                    </a:cubicBezTo>
                    <a:lnTo>
                      <a:pt x="13806" y="13908"/>
                    </a:lnTo>
                    <a:cubicBezTo>
                      <a:pt x="13837" y="13899"/>
                      <a:pt x="14163" y="13807"/>
                      <a:pt x="14319" y="13697"/>
                    </a:cubicBezTo>
                    <a:cubicBezTo>
                      <a:pt x="14516" y="13557"/>
                      <a:pt x="14676" y="13427"/>
                      <a:pt x="14706" y="13066"/>
                    </a:cubicBezTo>
                    <a:cubicBezTo>
                      <a:pt x="14731" y="12750"/>
                      <a:pt x="14498" y="12509"/>
                      <a:pt x="14279" y="12320"/>
                    </a:cubicBezTo>
                    <a:cubicBezTo>
                      <a:pt x="13835" y="11937"/>
                      <a:pt x="13639" y="11741"/>
                      <a:pt x="13160" y="10928"/>
                    </a:cubicBezTo>
                    <a:cubicBezTo>
                      <a:pt x="13144" y="10901"/>
                      <a:pt x="13126" y="10889"/>
                      <a:pt x="13110" y="10889"/>
                    </a:cubicBezTo>
                    <a:cubicBezTo>
                      <a:pt x="13070" y="10889"/>
                      <a:pt x="13043" y="10958"/>
                      <a:pt x="13086" y="11023"/>
                    </a:cubicBezTo>
                    <a:cubicBezTo>
                      <a:pt x="13274" y="11311"/>
                      <a:pt x="13371" y="11631"/>
                      <a:pt x="13589" y="11897"/>
                    </a:cubicBezTo>
                    <a:cubicBezTo>
                      <a:pt x="13742" y="12085"/>
                      <a:pt x="14004" y="12273"/>
                      <a:pt x="14158" y="12441"/>
                    </a:cubicBezTo>
                    <a:cubicBezTo>
                      <a:pt x="14339" y="12640"/>
                      <a:pt x="14678" y="12865"/>
                      <a:pt x="14404" y="13320"/>
                    </a:cubicBezTo>
                    <a:cubicBezTo>
                      <a:pt x="14155" y="13734"/>
                      <a:pt x="13823" y="13590"/>
                      <a:pt x="13697" y="13792"/>
                    </a:cubicBezTo>
                    <a:cubicBezTo>
                      <a:pt x="13361" y="14331"/>
                      <a:pt x="12985" y="14760"/>
                      <a:pt x="12799" y="14939"/>
                    </a:cubicBezTo>
                    <a:cubicBezTo>
                      <a:pt x="12318" y="15406"/>
                      <a:pt x="11695" y="15659"/>
                      <a:pt x="11089" y="15659"/>
                    </a:cubicBezTo>
                    <a:cubicBezTo>
                      <a:pt x="10472" y="15659"/>
                      <a:pt x="9872" y="15398"/>
                      <a:pt x="9452" y="14832"/>
                    </a:cubicBezTo>
                    <a:cubicBezTo>
                      <a:pt x="9171" y="14454"/>
                      <a:pt x="8963" y="13992"/>
                      <a:pt x="8750" y="13573"/>
                    </a:cubicBezTo>
                    <a:cubicBezTo>
                      <a:pt x="8583" y="13244"/>
                      <a:pt x="8451" y="12956"/>
                      <a:pt x="8405" y="12896"/>
                    </a:cubicBezTo>
                    <a:cubicBezTo>
                      <a:pt x="8330" y="12830"/>
                      <a:pt x="8079" y="12705"/>
                      <a:pt x="7728" y="12515"/>
                    </a:cubicBezTo>
                    <a:cubicBezTo>
                      <a:pt x="5597" y="11356"/>
                      <a:pt x="3165" y="9851"/>
                      <a:pt x="1802" y="7787"/>
                    </a:cubicBezTo>
                    <a:cubicBezTo>
                      <a:pt x="56" y="5141"/>
                      <a:pt x="2896" y="1978"/>
                      <a:pt x="4667" y="148"/>
                    </a:cubicBezTo>
                    <a:cubicBezTo>
                      <a:pt x="4726" y="86"/>
                      <a:pt x="4668" y="0"/>
                      <a:pt x="46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6206;p68">
                <a:extLst>
                  <a:ext uri="{FF2B5EF4-FFF2-40B4-BE49-F238E27FC236}">
                    <a16:creationId xmlns:a16="http://schemas.microsoft.com/office/drawing/2014/main" id="{9D004893-9E37-4C25-0EC4-E0885BB8DC8F}"/>
                  </a:ext>
                </a:extLst>
              </p:cNvPr>
              <p:cNvSpPr/>
              <p:nvPr/>
            </p:nvSpPr>
            <p:spPr>
              <a:xfrm>
                <a:off x="2503132" y="1744348"/>
                <a:ext cx="167020" cy="258295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6237" extrusionOk="0">
                    <a:moveTo>
                      <a:pt x="126" y="0"/>
                    </a:moveTo>
                    <a:cubicBezTo>
                      <a:pt x="59" y="0"/>
                      <a:pt x="0" y="86"/>
                      <a:pt x="62" y="145"/>
                    </a:cubicBezTo>
                    <a:cubicBezTo>
                      <a:pt x="562" y="631"/>
                      <a:pt x="3678" y="4489"/>
                      <a:pt x="3455" y="5317"/>
                    </a:cubicBezTo>
                    <a:cubicBezTo>
                      <a:pt x="3397" y="5532"/>
                      <a:pt x="3201" y="5922"/>
                      <a:pt x="2834" y="6065"/>
                    </a:cubicBezTo>
                    <a:cubicBezTo>
                      <a:pt x="2744" y="6100"/>
                      <a:pt x="2769" y="6236"/>
                      <a:pt x="2849" y="6236"/>
                    </a:cubicBezTo>
                    <a:cubicBezTo>
                      <a:pt x="2858" y="6236"/>
                      <a:pt x="2869" y="6234"/>
                      <a:pt x="2880" y="6230"/>
                    </a:cubicBezTo>
                    <a:cubicBezTo>
                      <a:pt x="4033" y="5780"/>
                      <a:pt x="3728" y="5178"/>
                      <a:pt x="3259" y="4216"/>
                    </a:cubicBezTo>
                    <a:cubicBezTo>
                      <a:pt x="2482" y="2621"/>
                      <a:pt x="1455" y="1256"/>
                      <a:pt x="183" y="25"/>
                    </a:cubicBezTo>
                    <a:cubicBezTo>
                      <a:pt x="165" y="7"/>
                      <a:pt x="145" y="0"/>
                      <a:pt x="1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6207;p68">
                <a:extLst>
                  <a:ext uri="{FF2B5EF4-FFF2-40B4-BE49-F238E27FC236}">
                    <a16:creationId xmlns:a16="http://schemas.microsoft.com/office/drawing/2014/main" id="{E48436B6-A3FB-DF78-5DB0-AF638653982E}"/>
                  </a:ext>
                </a:extLst>
              </p:cNvPr>
              <p:cNvSpPr/>
              <p:nvPr/>
            </p:nvSpPr>
            <p:spPr>
              <a:xfrm>
                <a:off x="1718100" y="1507794"/>
                <a:ext cx="291260" cy="339383"/>
              </a:xfrm>
              <a:custGeom>
                <a:avLst/>
                <a:gdLst/>
                <a:ahLst/>
                <a:cxnLst/>
                <a:rect l="l" t="t" r="r" b="b"/>
                <a:pathLst>
                  <a:path w="7033" h="8195" extrusionOk="0">
                    <a:moveTo>
                      <a:pt x="48" y="0"/>
                    </a:moveTo>
                    <a:cubicBezTo>
                      <a:pt x="18" y="0"/>
                      <a:pt x="0" y="16"/>
                      <a:pt x="14" y="54"/>
                    </a:cubicBezTo>
                    <a:lnTo>
                      <a:pt x="37" y="131"/>
                    </a:lnTo>
                    <a:cubicBezTo>
                      <a:pt x="1295" y="3653"/>
                      <a:pt x="3627" y="6371"/>
                      <a:pt x="6875" y="8193"/>
                    </a:cubicBezTo>
                    <a:cubicBezTo>
                      <a:pt x="6877" y="8194"/>
                      <a:pt x="6880" y="8195"/>
                      <a:pt x="6882" y="8195"/>
                    </a:cubicBezTo>
                    <a:cubicBezTo>
                      <a:pt x="6922" y="8195"/>
                      <a:pt x="7033" y="8085"/>
                      <a:pt x="7024" y="8079"/>
                    </a:cubicBezTo>
                    <a:cubicBezTo>
                      <a:pt x="3782" y="6280"/>
                      <a:pt x="1460" y="3615"/>
                      <a:pt x="209" y="113"/>
                    </a:cubicBezTo>
                    <a:cubicBezTo>
                      <a:pt x="186" y="48"/>
                      <a:pt x="99" y="0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6208;p68">
                <a:extLst>
                  <a:ext uri="{FF2B5EF4-FFF2-40B4-BE49-F238E27FC236}">
                    <a16:creationId xmlns:a16="http://schemas.microsoft.com/office/drawing/2014/main" id="{733FFD76-9E0D-FA87-F3F1-86669126E47B}"/>
                  </a:ext>
                </a:extLst>
              </p:cNvPr>
              <p:cNvSpPr/>
              <p:nvPr/>
            </p:nvSpPr>
            <p:spPr>
              <a:xfrm>
                <a:off x="1666581" y="606013"/>
                <a:ext cx="1450172" cy="13586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2807" extrusionOk="0">
                    <a:moveTo>
                      <a:pt x="14124" y="0"/>
                    </a:moveTo>
                    <a:cubicBezTo>
                      <a:pt x="12520" y="0"/>
                      <a:pt x="10942" y="277"/>
                      <a:pt x="9569" y="900"/>
                    </a:cubicBezTo>
                    <a:cubicBezTo>
                      <a:pt x="8806" y="1246"/>
                      <a:pt x="7609" y="2284"/>
                      <a:pt x="7609" y="2284"/>
                    </a:cubicBezTo>
                    <a:cubicBezTo>
                      <a:pt x="7609" y="2284"/>
                      <a:pt x="6376" y="2658"/>
                      <a:pt x="5805" y="2963"/>
                    </a:cubicBezTo>
                    <a:cubicBezTo>
                      <a:pt x="5156" y="3311"/>
                      <a:pt x="4558" y="3752"/>
                      <a:pt x="4020" y="4255"/>
                    </a:cubicBezTo>
                    <a:cubicBezTo>
                      <a:pt x="554" y="7493"/>
                      <a:pt x="0" y="12672"/>
                      <a:pt x="333" y="17143"/>
                    </a:cubicBezTo>
                    <a:cubicBezTo>
                      <a:pt x="336" y="17192"/>
                      <a:pt x="371" y="17214"/>
                      <a:pt x="408" y="17214"/>
                    </a:cubicBezTo>
                    <a:cubicBezTo>
                      <a:pt x="454" y="17214"/>
                      <a:pt x="503" y="17180"/>
                      <a:pt x="499" y="17119"/>
                    </a:cubicBezTo>
                    <a:cubicBezTo>
                      <a:pt x="130" y="12177"/>
                      <a:pt x="936" y="5964"/>
                      <a:pt x="5681" y="3229"/>
                    </a:cubicBezTo>
                    <a:cubicBezTo>
                      <a:pt x="6350" y="2843"/>
                      <a:pt x="7262" y="2616"/>
                      <a:pt x="7858" y="2409"/>
                    </a:cubicBezTo>
                    <a:cubicBezTo>
                      <a:pt x="9795" y="833"/>
                      <a:pt x="12089" y="245"/>
                      <a:pt x="14302" y="245"/>
                    </a:cubicBezTo>
                    <a:cubicBezTo>
                      <a:pt x="14391" y="245"/>
                      <a:pt x="14479" y="246"/>
                      <a:pt x="14566" y="248"/>
                    </a:cubicBezTo>
                    <a:cubicBezTo>
                      <a:pt x="20256" y="369"/>
                      <a:pt x="24814" y="3734"/>
                      <a:pt x="27129" y="8874"/>
                    </a:cubicBezTo>
                    <a:cubicBezTo>
                      <a:pt x="28131" y="11099"/>
                      <a:pt x="28148" y="13440"/>
                      <a:pt x="28542" y="15802"/>
                    </a:cubicBezTo>
                    <a:cubicBezTo>
                      <a:pt x="28978" y="18413"/>
                      <a:pt x="30226" y="20472"/>
                      <a:pt x="31798" y="22560"/>
                    </a:cubicBezTo>
                    <a:cubicBezTo>
                      <a:pt x="32881" y="24000"/>
                      <a:pt x="33895" y="25544"/>
                      <a:pt x="34432" y="27280"/>
                    </a:cubicBezTo>
                    <a:cubicBezTo>
                      <a:pt x="34634" y="27933"/>
                      <a:pt x="34767" y="28605"/>
                      <a:pt x="34795" y="29289"/>
                    </a:cubicBezTo>
                    <a:cubicBezTo>
                      <a:pt x="34803" y="29480"/>
                      <a:pt x="34801" y="29674"/>
                      <a:pt x="34791" y="29864"/>
                    </a:cubicBezTo>
                    <a:cubicBezTo>
                      <a:pt x="34741" y="30775"/>
                      <a:pt x="34621" y="31410"/>
                      <a:pt x="33988" y="31485"/>
                    </a:cubicBezTo>
                    <a:cubicBezTo>
                      <a:pt x="33911" y="31495"/>
                      <a:pt x="33840" y="31499"/>
                      <a:pt x="33776" y="31499"/>
                    </a:cubicBezTo>
                    <a:cubicBezTo>
                      <a:pt x="33204" y="31499"/>
                      <a:pt x="33150" y="31135"/>
                      <a:pt x="33031" y="30489"/>
                    </a:cubicBezTo>
                    <a:cubicBezTo>
                      <a:pt x="32968" y="30145"/>
                      <a:pt x="32894" y="29802"/>
                      <a:pt x="32810" y="29462"/>
                    </a:cubicBezTo>
                    <a:cubicBezTo>
                      <a:pt x="32638" y="28768"/>
                      <a:pt x="32419" y="28087"/>
                      <a:pt x="32147" y="27426"/>
                    </a:cubicBezTo>
                    <a:cubicBezTo>
                      <a:pt x="31626" y="26159"/>
                      <a:pt x="30907" y="25039"/>
                      <a:pt x="29946" y="24065"/>
                    </a:cubicBezTo>
                    <a:cubicBezTo>
                      <a:pt x="29928" y="24047"/>
                      <a:pt x="29908" y="24039"/>
                      <a:pt x="29888" y="24039"/>
                    </a:cubicBezTo>
                    <a:cubicBezTo>
                      <a:pt x="29829" y="24039"/>
                      <a:pt x="29775" y="24105"/>
                      <a:pt x="29811" y="24168"/>
                    </a:cubicBezTo>
                    <a:cubicBezTo>
                      <a:pt x="30717" y="25792"/>
                      <a:pt x="31680" y="28573"/>
                      <a:pt x="31738" y="30158"/>
                    </a:cubicBezTo>
                    <a:cubicBezTo>
                      <a:pt x="31751" y="30521"/>
                      <a:pt x="31827" y="31237"/>
                      <a:pt x="31604" y="31496"/>
                    </a:cubicBezTo>
                    <a:cubicBezTo>
                      <a:pt x="31503" y="31613"/>
                      <a:pt x="30917" y="31711"/>
                      <a:pt x="30436" y="31711"/>
                    </a:cubicBezTo>
                    <a:cubicBezTo>
                      <a:pt x="30190" y="31711"/>
                      <a:pt x="29972" y="31685"/>
                      <a:pt x="29859" y="31623"/>
                    </a:cubicBezTo>
                    <a:cubicBezTo>
                      <a:pt x="29715" y="31544"/>
                      <a:pt x="29645" y="31233"/>
                      <a:pt x="29540" y="31035"/>
                    </a:cubicBezTo>
                    <a:cubicBezTo>
                      <a:pt x="29247" y="30480"/>
                      <a:pt x="29153" y="29743"/>
                      <a:pt x="28902" y="29158"/>
                    </a:cubicBezTo>
                    <a:cubicBezTo>
                      <a:pt x="28403" y="28000"/>
                      <a:pt x="27726" y="26969"/>
                      <a:pt x="26890" y="26029"/>
                    </a:cubicBezTo>
                    <a:cubicBezTo>
                      <a:pt x="26874" y="26011"/>
                      <a:pt x="26854" y="26003"/>
                      <a:pt x="26834" y="26003"/>
                    </a:cubicBezTo>
                    <a:cubicBezTo>
                      <a:pt x="26776" y="26003"/>
                      <a:pt x="26717" y="26072"/>
                      <a:pt x="26755" y="26133"/>
                    </a:cubicBezTo>
                    <a:cubicBezTo>
                      <a:pt x="27017" y="26563"/>
                      <a:pt x="27239" y="27019"/>
                      <a:pt x="27448" y="27478"/>
                    </a:cubicBezTo>
                    <a:cubicBezTo>
                      <a:pt x="27913" y="28500"/>
                      <a:pt x="28879" y="30993"/>
                      <a:pt x="28579" y="31755"/>
                    </a:cubicBezTo>
                    <a:cubicBezTo>
                      <a:pt x="28506" y="31941"/>
                      <a:pt x="28001" y="32093"/>
                      <a:pt x="27598" y="32205"/>
                    </a:cubicBezTo>
                    <a:cubicBezTo>
                      <a:pt x="26902" y="32398"/>
                      <a:pt x="26160" y="32534"/>
                      <a:pt x="25795" y="32534"/>
                    </a:cubicBezTo>
                    <a:cubicBezTo>
                      <a:pt x="25723" y="32534"/>
                      <a:pt x="25666" y="32528"/>
                      <a:pt x="25626" y="32517"/>
                    </a:cubicBezTo>
                    <a:cubicBezTo>
                      <a:pt x="25289" y="32424"/>
                      <a:pt x="25144" y="31901"/>
                      <a:pt x="24906" y="31605"/>
                    </a:cubicBezTo>
                    <a:cubicBezTo>
                      <a:pt x="24561" y="31179"/>
                      <a:pt x="24309" y="30666"/>
                      <a:pt x="23967" y="30231"/>
                    </a:cubicBezTo>
                    <a:cubicBezTo>
                      <a:pt x="23089" y="29111"/>
                      <a:pt x="22038" y="28162"/>
                      <a:pt x="20908" y="27304"/>
                    </a:cubicBezTo>
                    <a:cubicBezTo>
                      <a:pt x="20893" y="27292"/>
                      <a:pt x="20877" y="27287"/>
                      <a:pt x="20863" y="27287"/>
                    </a:cubicBezTo>
                    <a:cubicBezTo>
                      <a:pt x="20796" y="27287"/>
                      <a:pt x="20750" y="27398"/>
                      <a:pt x="20822" y="27452"/>
                    </a:cubicBezTo>
                    <a:cubicBezTo>
                      <a:pt x="22192" y="28492"/>
                      <a:pt x="23447" y="29681"/>
                      <a:pt x="24402" y="31123"/>
                    </a:cubicBezTo>
                    <a:cubicBezTo>
                      <a:pt x="24732" y="31622"/>
                      <a:pt x="25177" y="32728"/>
                      <a:pt x="25497" y="32793"/>
                    </a:cubicBezTo>
                    <a:cubicBezTo>
                      <a:pt x="25541" y="32802"/>
                      <a:pt x="25590" y="32806"/>
                      <a:pt x="25642" y="32806"/>
                    </a:cubicBezTo>
                    <a:cubicBezTo>
                      <a:pt x="25974" y="32806"/>
                      <a:pt x="26434" y="32643"/>
                      <a:pt x="26682" y="32584"/>
                    </a:cubicBezTo>
                    <a:cubicBezTo>
                      <a:pt x="27157" y="32469"/>
                      <a:pt x="27877" y="32332"/>
                      <a:pt x="28356" y="32229"/>
                    </a:cubicBezTo>
                    <a:cubicBezTo>
                      <a:pt x="28940" y="32104"/>
                      <a:pt x="28911" y="31726"/>
                      <a:pt x="28840" y="31168"/>
                    </a:cubicBezTo>
                    <a:cubicBezTo>
                      <a:pt x="28689" y="29999"/>
                      <a:pt x="28200" y="28784"/>
                      <a:pt x="27736" y="27709"/>
                    </a:cubicBezTo>
                    <a:cubicBezTo>
                      <a:pt x="27645" y="27498"/>
                      <a:pt x="27315" y="26861"/>
                      <a:pt x="27354" y="26851"/>
                    </a:cubicBezTo>
                    <a:cubicBezTo>
                      <a:pt x="27354" y="26851"/>
                      <a:pt x="27354" y="26851"/>
                      <a:pt x="27355" y="26851"/>
                    </a:cubicBezTo>
                    <a:cubicBezTo>
                      <a:pt x="27398" y="26851"/>
                      <a:pt x="27799" y="27457"/>
                      <a:pt x="27921" y="27650"/>
                    </a:cubicBezTo>
                    <a:cubicBezTo>
                      <a:pt x="28310" y="28259"/>
                      <a:pt x="28633" y="28921"/>
                      <a:pt x="28895" y="29593"/>
                    </a:cubicBezTo>
                    <a:cubicBezTo>
                      <a:pt x="29120" y="30169"/>
                      <a:pt x="29226" y="31414"/>
                      <a:pt x="29673" y="31847"/>
                    </a:cubicBezTo>
                    <a:cubicBezTo>
                      <a:pt x="29738" y="31909"/>
                      <a:pt x="30084" y="31948"/>
                      <a:pt x="30462" y="31948"/>
                    </a:cubicBezTo>
                    <a:cubicBezTo>
                      <a:pt x="30808" y="31948"/>
                      <a:pt x="31180" y="31915"/>
                      <a:pt x="31386" y="31837"/>
                    </a:cubicBezTo>
                    <a:cubicBezTo>
                      <a:pt x="32025" y="31594"/>
                      <a:pt x="31992" y="31279"/>
                      <a:pt x="31968" y="30624"/>
                    </a:cubicBezTo>
                    <a:cubicBezTo>
                      <a:pt x="31895" y="28683"/>
                      <a:pt x="31179" y="26648"/>
                      <a:pt x="30368" y="24899"/>
                    </a:cubicBezTo>
                    <a:cubicBezTo>
                      <a:pt x="30295" y="24743"/>
                      <a:pt x="30225" y="24553"/>
                      <a:pt x="30137" y="24390"/>
                    </a:cubicBezTo>
                    <a:lnTo>
                      <a:pt x="30137" y="24390"/>
                    </a:lnTo>
                    <a:cubicBezTo>
                      <a:pt x="30325" y="24664"/>
                      <a:pt x="30624" y="25094"/>
                      <a:pt x="30664" y="25146"/>
                    </a:cubicBezTo>
                    <a:cubicBezTo>
                      <a:pt x="31490" y="26230"/>
                      <a:pt x="32054" y="27479"/>
                      <a:pt x="32446" y="28781"/>
                    </a:cubicBezTo>
                    <a:cubicBezTo>
                      <a:pt x="32619" y="29358"/>
                      <a:pt x="32878" y="31159"/>
                      <a:pt x="33038" y="31485"/>
                    </a:cubicBezTo>
                    <a:cubicBezTo>
                      <a:pt x="33147" y="31706"/>
                      <a:pt x="33419" y="31786"/>
                      <a:pt x="33736" y="31786"/>
                    </a:cubicBezTo>
                    <a:cubicBezTo>
                      <a:pt x="33969" y="31786"/>
                      <a:pt x="34226" y="31743"/>
                      <a:pt x="34463" y="31682"/>
                    </a:cubicBezTo>
                    <a:cubicBezTo>
                      <a:pt x="34979" y="31547"/>
                      <a:pt x="35016" y="29485"/>
                      <a:pt x="34917" y="28681"/>
                    </a:cubicBezTo>
                    <a:cubicBezTo>
                      <a:pt x="34656" y="26550"/>
                      <a:pt x="33506" y="24600"/>
                      <a:pt x="32268" y="22895"/>
                    </a:cubicBezTo>
                    <a:cubicBezTo>
                      <a:pt x="30699" y="20741"/>
                      <a:pt x="29270" y="18762"/>
                      <a:pt x="28765" y="16084"/>
                    </a:cubicBezTo>
                    <a:cubicBezTo>
                      <a:pt x="28420" y="14255"/>
                      <a:pt x="28431" y="12378"/>
                      <a:pt x="27932" y="10575"/>
                    </a:cubicBezTo>
                    <a:cubicBezTo>
                      <a:pt x="26859" y="6704"/>
                      <a:pt x="24010" y="3083"/>
                      <a:pt x="20354" y="1367"/>
                    </a:cubicBezTo>
                    <a:cubicBezTo>
                      <a:pt x="18534" y="513"/>
                      <a:pt x="16306" y="0"/>
                      <a:pt x="141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6209;p68">
                <a:extLst>
                  <a:ext uri="{FF2B5EF4-FFF2-40B4-BE49-F238E27FC236}">
                    <a16:creationId xmlns:a16="http://schemas.microsoft.com/office/drawing/2014/main" id="{FEE68EEA-5980-F749-7090-4F17F5FC3572}"/>
                  </a:ext>
                </a:extLst>
              </p:cNvPr>
              <p:cNvSpPr/>
              <p:nvPr/>
            </p:nvSpPr>
            <p:spPr>
              <a:xfrm>
                <a:off x="1841843" y="1829536"/>
                <a:ext cx="202801" cy="291509"/>
              </a:xfrm>
              <a:custGeom>
                <a:avLst/>
                <a:gdLst/>
                <a:ahLst/>
                <a:cxnLst/>
                <a:rect l="l" t="t" r="r" b="b"/>
                <a:pathLst>
                  <a:path w="4897" h="7039" extrusionOk="0">
                    <a:moveTo>
                      <a:pt x="4785" y="1"/>
                    </a:moveTo>
                    <a:cubicBezTo>
                      <a:pt x="4776" y="1"/>
                      <a:pt x="4767" y="2"/>
                      <a:pt x="4757" y="6"/>
                    </a:cubicBezTo>
                    <a:cubicBezTo>
                      <a:pt x="2935" y="613"/>
                      <a:pt x="1354" y="1758"/>
                      <a:pt x="34" y="3134"/>
                    </a:cubicBezTo>
                    <a:cubicBezTo>
                      <a:pt x="9" y="3160"/>
                      <a:pt x="0" y="3206"/>
                      <a:pt x="21" y="3238"/>
                    </a:cubicBezTo>
                    <a:cubicBezTo>
                      <a:pt x="902" y="4606"/>
                      <a:pt x="1931" y="5891"/>
                      <a:pt x="3084" y="7039"/>
                    </a:cubicBezTo>
                    <a:lnTo>
                      <a:pt x="3204" y="6918"/>
                    </a:lnTo>
                    <a:cubicBezTo>
                      <a:pt x="2496" y="6213"/>
                      <a:pt x="883" y="4624"/>
                      <a:pt x="336" y="3260"/>
                    </a:cubicBezTo>
                    <a:cubicBezTo>
                      <a:pt x="230" y="2996"/>
                      <a:pt x="1981" y="1618"/>
                      <a:pt x="2580" y="1240"/>
                    </a:cubicBezTo>
                    <a:cubicBezTo>
                      <a:pt x="3280" y="799"/>
                      <a:pt x="4016" y="433"/>
                      <a:pt x="4802" y="171"/>
                    </a:cubicBezTo>
                    <a:cubicBezTo>
                      <a:pt x="4896" y="140"/>
                      <a:pt x="4869" y="1"/>
                      <a:pt x="47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6210;p68">
                <a:extLst>
                  <a:ext uri="{FF2B5EF4-FFF2-40B4-BE49-F238E27FC236}">
                    <a16:creationId xmlns:a16="http://schemas.microsoft.com/office/drawing/2014/main" id="{A7D8D3A2-3CFD-4069-67A2-75E13E586717}"/>
                  </a:ext>
                </a:extLst>
              </p:cNvPr>
              <p:cNvSpPr/>
              <p:nvPr/>
            </p:nvSpPr>
            <p:spPr>
              <a:xfrm>
                <a:off x="2166027" y="1780626"/>
                <a:ext cx="12838" cy="56115"/>
              </a:xfrm>
              <a:custGeom>
                <a:avLst/>
                <a:gdLst/>
                <a:ahLst/>
                <a:cxnLst/>
                <a:rect l="l" t="t" r="r" b="b"/>
                <a:pathLst>
                  <a:path w="310" h="1355" extrusionOk="0">
                    <a:moveTo>
                      <a:pt x="264" y="0"/>
                    </a:moveTo>
                    <a:cubicBezTo>
                      <a:pt x="213" y="0"/>
                      <a:pt x="137" y="49"/>
                      <a:pt x="137" y="49"/>
                    </a:cubicBezTo>
                    <a:cubicBezTo>
                      <a:pt x="138" y="434"/>
                      <a:pt x="138" y="782"/>
                      <a:pt x="138" y="1160"/>
                    </a:cubicBezTo>
                    <a:lnTo>
                      <a:pt x="138" y="1160"/>
                    </a:lnTo>
                    <a:cubicBezTo>
                      <a:pt x="122" y="1157"/>
                      <a:pt x="106" y="1153"/>
                      <a:pt x="91" y="1150"/>
                    </a:cubicBezTo>
                    <a:cubicBezTo>
                      <a:pt x="85" y="1149"/>
                      <a:pt x="80" y="1148"/>
                      <a:pt x="75" y="1148"/>
                    </a:cubicBezTo>
                    <a:cubicBezTo>
                      <a:pt x="1" y="1148"/>
                      <a:pt x="152" y="1339"/>
                      <a:pt x="201" y="1352"/>
                    </a:cubicBezTo>
                    <a:cubicBezTo>
                      <a:pt x="208" y="1354"/>
                      <a:pt x="216" y="1355"/>
                      <a:pt x="223" y="1355"/>
                    </a:cubicBezTo>
                    <a:cubicBezTo>
                      <a:pt x="269" y="1355"/>
                      <a:pt x="310" y="1318"/>
                      <a:pt x="310" y="1270"/>
                    </a:cubicBezTo>
                    <a:cubicBezTo>
                      <a:pt x="309" y="848"/>
                      <a:pt x="309" y="471"/>
                      <a:pt x="308" y="49"/>
                    </a:cubicBezTo>
                    <a:cubicBezTo>
                      <a:pt x="308" y="12"/>
                      <a:pt x="289" y="0"/>
                      <a:pt x="2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6211;p68">
                <a:extLst>
                  <a:ext uri="{FF2B5EF4-FFF2-40B4-BE49-F238E27FC236}">
                    <a16:creationId xmlns:a16="http://schemas.microsoft.com/office/drawing/2014/main" id="{5A5F6135-F93A-05E2-4617-23AD14886AB7}"/>
                  </a:ext>
                </a:extLst>
              </p:cNvPr>
              <p:cNvSpPr/>
              <p:nvPr/>
            </p:nvSpPr>
            <p:spPr>
              <a:xfrm>
                <a:off x="2331557" y="1781289"/>
                <a:ext cx="7661" cy="68912"/>
              </a:xfrm>
              <a:custGeom>
                <a:avLst/>
                <a:gdLst/>
                <a:ahLst/>
                <a:cxnLst/>
                <a:rect l="l" t="t" r="r" b="b"/>
                <a:pathLst>
                  <a:path w="185" h="1664" extrusionOk="0">
                    <a:moveTo>
                      <a:pt x="87" y="0"/>
                    </a:moveTo>
                    <a:cubicBezTo>
                      <a:pt x="44" y="0"/>
                      <a:pt x="2" y="28"/>
                      <a:pt x="2" y="84"/>
                    </a:cubicBezTo>
                    <a:cubicBezTo>
                      <a:pt x="1" y="643"/>
                      <a:pt x="1" y="1098"/>
                      <a:pt x="1" y="1658"/>
                    </a:cubicBezTo>
                    <a:cubicBezTo>
                      <a:pt x="1" y="1661"/>
                      <a:pt x="2" y="1663"/>
                      <a:pt x="4" y="1663"/>
                    </a:cubicBezTo>
                    <a:cubicBezTo>
                      <a:pt x="16" y="1663"/>
                      <a:pt x="65" y="1595"/>
                      <a:pt x="111" y="1595"/>
                    </a:cubicBezTo>
                    <a:cubicBezTo>
                      <a:pt x="125" y="1595"/>
                      <a:pt x="139" y="1601"/>
                      <a:pt x="152" y="1617"/>
                    </a:cubicBezTo>
                    <a:cubicBezTo>
                      <a:pt x="157" y="1623"/>
                      <a:pt x="160" y="1625"/>
                      <a:pt x="164" y="1625"/>
                    </a:cubicBezTo>
                    <a:cubicBezTo>
                      <a:pt x="185" y="1625"/>
                      <a:pt x="172" y="1505"/>
                      <a:pt x="172" y="1456"/>
                    </a:cubicBezTo>
                    <a:cubicBezTo>
                      <a:pt x="172" y="1267"/>
                      <a:pt x="172" y="1076"/>
                      <a:pt x="172" y="886"/>
                    </a:cubicBezTo>
                    <a:cubicBezTo>
                      <a:pt x="173" y="584"/>
                      <a:pt x="173" y="386"/>
                      <a:pt x="173" y="84"/>
                    </a:cubicBezTo>
                    <a:cubicBezTo>
                      <a:pt x="173" y="28"/>
                      <a:pt x="130" y="0"/>
                      <a:pt x="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6212;p68">
                <a:extLst>
                  <a:ext uri="{FF2B5EF4-FFF2-40B4-BE49-F238E27FC236}">
                    <a16:creationId xmlns:a16="http://schemas.microsoft.com/office/drawing/2014/main" id="{04EB5585-C62D-7854-B33D-CBC291861A93}"/>
                  </a:ext>
                </a:extLst>
              </p:cNvPr>
              <p:cNvSpPr/>
              <p:nvPr/>
            </p:nvSpPr>
            <p:spPr>
              <a:xfrm>
                <a:off x="2465570" y="1875008"/>
                <a:ext cx="227691" cy="339176"/>
              </a:xfrm>
              <a:custGeom>
                <a:avLst/>
                <a:gdLst/>
                <a:ahLst/>
                <a:cxnLst/>
                <a:rect l="l" t="t" r="r" b="b"/>
                <a:pathLst>
                  <a:path w="5498" h="8190" extrusionOk="0">
                    <a:moveTo>
                      <a:pt x="123" y="1"/>
                    </a:moveTo>
                    <a:cubicBezTo>
                      <a:pt x="32" y="1"/>
                      <a:pt x="1" y="144"/>
                      <a:pt x="99" y="169"/>
                    </a:cubicBezTo>
                    <a:cubicBezTo>
                      <a:pt x="2381" y="742"/>
                      <a:pt x="3219" y="2315"/>
                      <a:pt x="4315" y="4235"/>
                    </a:cubicBezTo>
                    <a:cubicBezTo>
                      <a:pt x="4681" y="4878"/>
                      <a:pt x="5138" y="5742"/>
                      <a:pt x="5108" y="5941"/>
                    </a:cubicBezTo>
                    <a:cubicBezTo>
                      <a:pt x="5073" y="6181"/>
                      <a:pt x="4733" y="6420"/>
                      <a:pt x="4333" y="6624"/>
                    </a:cubicBezTo>
                    <a:cubicBezTo>
                      <a:pt x="3688" y="6954"/>
                      <a:pt x="1677" y="7849"/>
                      <a:pt x="969" y="7849"/>
                    </a:cubicBezTo>
                    <a:cubicBezTo>
                      <a:pt x="908" y="7849"/>
                      <a:pt x="856" y="7842"/>
                      <a:pt x="816" y="7828"/>
                    </a:cubicBezTo>
                    <a:cubicBezTo>
                      <a:pt x="662" y="7772"/>
                      <a:pt x="569" y="7447"/>
                      <a:pt x="508" y="7255"/>
                    </a:cubicBezTo>
                    <a:cubicBezTo>
                      <a:pt x="494" y="7214"/>
                      <a:pt x="460" y="7196"/>
                      <a:pt x="426" y="7196"/>
                    </a:cubicBezTo>
                    <a:cubicBezTo>
                      <a:pt x="374" y="7196"/>
                      <a:pt x="321" y="7237"/>
                      <a:pt x="342" y="7301"/>
                    </a:cubicBezTo>
                    <a:cubicBezTo>
                      <a:pt x="427" y="7579"/>
                      <a:pt x="521" y="7855"/>
                      <a:pt x="624" y="8127"/>
                    </a:cubicBezTo>
                    <a:cubicBezTo>
                      <a:pt x="636" y="8163"/>
                      <a:pt x="668" y="8190"/>
                      <a:pt x="706" y="8190"/>
                    </a:cubicBezTo>
                    <a:cubicBezTo>
                      <a:pt x="713" y="8190"/>
                      <a:pt x="721" y="8189"/>
                      <a:pt x="729" y="8186"/>
                    </a:cubicBezTo>
                    <a:cubicBezTo>
                      <a:pt x="2385" y="7705"/>
                      <a:pt x="3965" y="7081"/>
                      <a:pt x="5449" y="6196"/>
                    </a:cubicBezTo>
                    <a:cubicBezTo>
                      <a:pt x="5493" y="6170"/>
                      <a:pt x="5498" y="6121"/>
                      <a:pt x="5480" y="6079"/>
                    </a:cubicBezTo>
                    <a:cubicBezTo>
                      <a:pt x="4402" y="3532"/>
                      <a:pt x="3015" y="725"/>
                      <a:pt x="146" y="3"/>
                    </a:cubicBezTo>
                    <a:cubicBezTo>
                      <a:pt x="138" y="1"/>
                      <a:pt x="130" y="1"/>
                      <a:pt x="1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6213;p68">
                <a:extLst>
                  <a:ext uri="{FF2B5EF4-FFF2-40B4-BE49-F238E27FC236}">
                    <a16:creationId xmlns:a16="http://schemas.microsoft.com/office/drawing/2014/main" id="{F5E0471A-44C8-F1FD-F2B6-1C91CC8911F1}"/>
                  </a:ext>
                </a:extLst>
              </p:cNvPr>
              <p:cNvSpPr/>
              <p:nvPr/>
            </p:nvSpPr>
            <p:spPr>
              <a:xfrm>
                <a:off x="1646082" y="1292857"/>
                <a:ext cx="154679" cy="230134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5557" extrusionOk="0">
                    <a:moveTo>
                      <a:pt x="2303" y="0"/>
                    </a:moveTo>
                    <a:cubicBezTo>
                      <a:pt x="1094" y="0"/>
                      <a:pt x="61" y="909"/>
                      <a:pt x="33" y="2345"/>
                    </a:cubicBezTo>
                    <a:cubicBezTo>
                      <a:pt x="1" y="3997"/>
                      <a:pt x="1214" y="5556"/>
                      <a:pt x="2827" y="5556"/>
                    </a:cubicBezTo>
                    <a:cubicBezTo>
                      <a:pt x="3046" y="5556"/>
                      <a:pt x="3271" y="5528"/>
                      <a:pt x="3502" y="5467"/>
                    </a:cubicBezTo>
                    <a:lnTo>
                      <a:pt x="3457" y="5301"/>
                    </a:lnTo>
                    <a:cubicBezTo>
                      <a:pt x="3240" y="5358"/>
                      <a:pt x="3028" y="5385"/>
                      <a:pt x="2824" y="5385"/>
                    </a:cubicBezTo>
                    <a:cubicBezTo>
                      <a:pt x="1431" y="5385"/>
                      <a:pt x="378" y="4135"/>
                      <a:pt x="229" y="2723"/>
                    </a:cubicBezTo>
                    <a:cubicBezTo>
                      <a:pt x="75" y="1264"/>
                      <a:pt x="1060" y="169"/>
                      <a:pt x="2312" y="169"/>
                    </a:cubicBezTo>
                    <a:cubicBezTo>
                      <a:pt x="2622" y="169"/>
                      <a:pt x="2947" y="236"/>
                      <a:pt x="3276" y="380"/>
                    </a:cubicBezTo>
                    <a:cubicBezTo>
                      <a:pt x="3424" y="835"/>
                      <a:pt x="3462" y="1293"/>
                      <a:pt x="3555" y="1347"/>
                    </a:cubicBezTo>
                    <a:cubicBezTo>
                      <a:pt x="3558" y="1348"/>
                      <a:pt x="3561" y="1349"/>
                      <a:pt x="3563" y="1349"/>
                    </a:cubicBezTo>
                    <a:cubicBezTo>
                      <a:pt x="3656" y="1349"/>
                      <a:pt x="3734" y="427"/>
                      <a:pt x="3642" y="373"/>
                    </a:cubicBezTo>
                    <a:cubicBezTo>
                      <a:pt x="3199" y="118"/>
                      <a:pt x="2739" y="0"/>
                      <a:pt x="23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6214;p68">
                <a:extLst>
                  <a:ext uri="{FF2B5EF4-FFF2-40B4-BE49-F238E27FC236}">
                    <a16:creationId xmlns:a16="http://schemas.microsoft.com/office/drawing/2014/main" id="{A903CB20-A26D-83B4-42FF-B7B6621035D1}"/>
                  </a:ext>
                </a:extLst>
              </p:cNvPr>
              <p:cNvSpPr/>
              <p:nvPr/>
            </p:nvSpPr>
            <p:spPr>
              <a:xfrm>
                <a:off x="1684886" y="1328929"/>
                <a:ext cx="117158" cy="61706"/>
              </a:xfrm>
              <a:custGeom>
                <a:avLst/>
                <a:gdLst/>
                <a:ahLst/>
                <a:cxnLst/>
                <a:rect l="l" t="t" r="r" b="b"/>
                <a:pathLst>
                  <a:path w="2829" h="1490" extrusionOk="0">
                    <a:moveTo>
                      <a:pt x="1224" y="0"/>
                    </a:moveTo>
                    <a:cubicBezTo>
                      <a:pt x="1136" y="0"/>
                      <a:pt x="1045" y="10"/>
                      <a:pt x="952" y="32"/>
                    </a:cubicBezTo>
                    <a:cubicBezTo>
                      <a:pt x="342" y="173"/>
                      <a:pt x="23" y="827"/>
                      <a:pt x="2" y="1407"/>
                    </a:cubicBezTo>
                    <a:cubicBezTo>
                      <a:pt x="1" y="1462"/>
                      <a:pt x="43" y="1490"/>
                      <a:pt x="85" y="1490"/>
                    </a:cubicBezTo>
                    <a:cubicBezTo>
                      <a:pt x="128" y="1490"/>
                      <a:pt x="172" y="1462"/>
                      <a:pt x="174" y="1407"/>
                    </a:cubicBezTo>
                    <a:cubicBezTo>
                      <a:pt x="191" y="902"/>
                      <a:pt x="463" y="318"/>
                      <a:pt x="997" y="197"/>
                    </a:cubicBezTo>
                    <a:cubicBezTo>
                      <a:pt x="1077" y="179"/>
                      <a:pt x="1154" y="170"/>
                      <a:pt x="1228" y="170"/>
                    </a:cubicBezTo>
                    <a:cubicBezTo>
                      <a:pt x="1910" y="170"/>
                      <a:pt x="2372" y="886"/>
                      <a:pt x="2647" y="1438"/>
                    </a:cubicBezTo>
                    <a:cubicBezTo>
                      <a:pt x="2662" y="1469"/>
                      <a:pt x="2687" y="1481"/>
                      <a:pt x="2713" y="1481"/>
                    </a:cubicBezTo>
                    <a:cubicBezTo>
                      <a:pt x="2769" y="1481"/>
                      <a:pt x="2828" y="1419"/>
                      <a:pt x="2795" y="1351"/>
                    </a:cubicBezTo>
                    <a:cubicBezTo>
                      <a:pt x="2487" y="735"/>
                      <a:pt x="1968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6215;p68">
                <a:extLst>
                  <a:ext uri="{FF2B5EF4-FFF2-40B4-BE49-F238E27FC236}">
                    <a16:creationId xmlns:a16="http://schemas.microsoft.com/office/drawing/2014/main" id="{3BD4424F-1446-398E-6011-5FDE329791A8}"/>
                  </a:ext>
                </a:extLst>
              </p:cNvPr>
              <p:cNvSpPr/>
              <p:nvPr/>
            </p:nvSpPr>
            <p:spPr>
              <a:xfrm>
                <a:off x="1713130" y="1374194"/>
                <a:ext cx="88707" cy="50152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1211" extrusionOk="0">
                    <a:moveTo>
                      <a:pt x="1054" y="0"/>
                    </a:moveTo>
                    <a:cubicBezTo>
                      <a:pt x="1023" y="0"/>
                      <a:pt x="992" y="1"/>
                      <a:pt x="961" y="4"/>
                    </a:cubicBezTo>
                    <a:cubicBezTo>
                      <a:pt x="388" y="58"/>
                      <a:pt x="139" y="611"/>
                      <a:pt x="17" y="1104"/>
                    </a:cubicBezTo>
                    <a:cubicBezTo>
                      <a:pt x="1" y="1169"/>
                      <a:pt x="54" y="1211"/>
                      <a:pt x="105" y="1211"/>
                    </a:cubicBezTo>
                    <a:cubicBezTo>
                      <a:pt x="139" y="1211"/>
                      <a:pt x="171" y="1193"/>
                      <a:pt x="182" y="1150"/>
                    </a:cubicBezTo>
                    <a:cubicBezTo>
                      <a:pt x="297" y="688"/>
                      <a:pt x="528" y="172"/>
                      <a:pt x="1055" y="172"/>
                    </a:cubicBezTo>
                    <a:cubicBezTo>
                      <a:pt x="1082" y="172"/>
                      <a:pt x="1110" y="174"/>
                      <a:pt x="1138" y="176"/>
                    </a:cubicBezTo>
                    <a:cubicBezTo>
                      <a:pt x="1447" y="206"/>
                      <a:pt x="1734" y="370"/>
                      <a:pt x="1981" y="547"/>
                    </a:cubicBezTo>
                    <a:cubicBezTo>
                      <a:pt x="1996" y="558"/>
                      <a:pt x="2012" y="562"/>
                      <a:pt x="2026" y="562"/>
                    </a:cubicBezTo>
                    <a:cubicBezTo>
                      <a:pt x="2095" y="562"/>
                      <a:pt x="2141" y="451"/>
                      <a:pt x="2067" y="399"/>
                    </a:cubicBezTo>
                    <a:cubicBezTo>
                      <a:pt x="1778" y="192"/>
                      <a:pt x="1420" y="0"/>
                      <a:pt x="10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6216;p68">
                <a:extLst>
                  <a:ext uri="{FF2B5EF4-FFF2-40B4-BE49-F238E27FC236}">
                    <a16:creationId xmlns:a16="http://schemas.microsoft.com/office/drawing/2014/main" id="{AB5A988A-98B2-FC2A-AC98-B61AD06698F9}"/>
                  </a:ext>
                </a:extLst>
              </p:cNvPr>
              <p:cNvSpPr/>
              <p:nvPr/>
            </p:nvSpPr>
            <p:spPr>
              <a:xfrm>
                <a:off x="2709951" y="1292899"/>
                <a:ext cx="154348" cy="230093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5556" extrusionOk="0">
                    <a:moveTo>
                      <a:pt x="1424" y="0"/>
                    </a:moveTo>
                    <a:cubicBezTo>
                      <a:pt x="986" y="0"/>
                      <a:pt x="526" y="119"/>
                      <a:pt x="81" y="376"/>
                    </a:cubicBezTo>
                    <a:cubicBezTo>
                      <a:pt x="0" y="422"/>
                      <a:pt x="50" y="535"/>
                      <a:pt x="125" y="535"/>
                    </a:cubicBezTo>
                    <a:cubicBezTo>
                      <a:pt x="139" y="535"/>
                      <a:pt x="153" y="532"/>
                      <a:pt x="168" y="523"/>
                    </a:cubicBezTo>
                    <a:lnTo>
                      <a:pt x="168" y="523"/>
                    </a:lnTo>
                    <a:lnTo>
                      <a:pt x="146" y="1361"/>
                    </a:lnTo>
                    <a:cubicBezTo>
                      <a:pt x="224" y="1316"/>
                      <a:pt x="340" y="870"/>
                      <a:pt x="400" y="402"/>
                    </a:cubicBezTo>
                    <a:cubicBezTo>
                      <a:pt x="749" y="240"/>
                      <a:pt x="1095" y="165"/>
                      <a:pt x="1422" y="165"/>
                    </a:cubicBezTo>
                    <a:cubicBezTo>
                      <a:pt x="2674" y="165"/>
                      <a:pt x="3653" y="1259"/>
                      <a:pt x="3499" y="2722"/>
                    </a:cubicBezTo>
                    <a:cubicBezTo>
                      <a:pt x="3349" y="4135"/>
                      <a:pt x="2297" y="5385"/>
                      <a:pt x="903" y="5385"/>
                    </a:cubicBezTo>
                    <a:cubicBezTo>
                      <a:pt x="699" y="5385"/>
                      <a:pt x="488" y="5358"/>
                      <a:pt x="271" y="5301"/>
                    </a:cubicBezTo>
                    <a:cubicBezTo>
                      <a:pt x="262" y="5299"/>
                      <a:pt x="254" y="5298"/>
                      <a:pt x="247" y="5298"/>
                    </a:cubicBezTo>
                    <a:cubicBezTo>
                      <a:pt x="158" y="5298"/>
                      <a:pt x="127" y="5440"/>
                      <a:pt x="226" y="5466"/>
                    </a:cubicBezTo>
                    <a:cubicBezTo>
                      <a:pt x="456" y="5527"/>
                      <a:pt x="682" y="5555"/>
                      <a:pt x="900" y="5555"/>
                    </a:cubicBezTo>
                    <a:cubicBezTo>
                      <a:pt x="2514" y="5555"/>
                      <a:pt x="3727" y="3996"/>
                      <a:pt x="3694" y="2344"/>
                    </a:cubicBezTo>
                    <a:cubicBezTo>
                      <a:pt x="3666" y="909"/>
                      <a:pt x="2633" y="0"/>
                      <a:pt x="14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6217;p68">
                <a:extLst>
                  <a:ext uri="{FF2B5EF4-FFF2-40B4-BE49-F238E27FC236}">
                    <a16:creationId xmlns:a16="http://schemas.microsoft.com/office/drawing/2014/main" id="{2C0E1153-3894-C2C4-5084-8200DB629993}"/>
                  </a:ext>
                </a:extLst>
              </p:cNvPr>
              <p:cNvSpPr/>
              <p:nvPr/>
            </p:nvSpPr>
            <p:spPr>
              <a:xfrm>
                <a:off x="2708170" y="1328929"/>
                <a:ext cx="117324" cy="61830"/>
              </a:xfrm>
              <a:custGeom>
                <a:avLst/>
                <a:gdLst/>
                <a:ahLst/>
                <a:cxnLst/>
                <a:rect l="l" t="t" r="r" b="b"/>
                <a:pathLst>
                  <a:path w="2833" h="1493" extrusionOk="0">
                    <a:moveTo>
                      <a:pt x="1610" y="0"/>
                    </a:moveTo>
                    <a:cubicBezTo>
                      <a:pt x="861" y="0"/>
                      <a:pt x="341" y="743"/>
                      <a:pt x="34" y="1363"/>
                    </a:cubicBezTo>
                    <a:cubicBezTo>
                      <a:pt x="0" y="1431"/>
                      <a:pt x="59" y="1493"/>
                      <a:pt x="116" y="1493"/>
                    </a:cubicBezTo>
                    <a:cubicBezTo>
                      <a:pt x="141" y="1493"/>
                      <a:pt x="166" y="1480"/>
                      <a:pt x="181" y="1449"/>
                    </a:cubicBezTo>
                    <a:cubicBezTo>
                      <a:pt x="457" y="892"/>
                      <a:pt x="921" y="171"/>
                      <a:pt x="1606" y="171"/>
                    </a:cubicBezTo>
                    <a:cubicBezTo>
                      <a:pt x="1681" y="171"/>
                      <a:pt x="1757" y="179"/>
                      <a:pt x="1837" y="197"/>
                    </a:cubicBezTo>
                    <a:cubicBezTo>
                      <a:pt x="2369" y="318"/>
                      <a:pt x="2643" y="903"/>
                      <a:pt x="2660" y="1407"/>
                    </a:cubicBezTo>
                    <a:cubicBezTo>
                      <a:pt x="2662" y="1462"/>
                      <a:pt x="2705" y="1490"/>
                      <a:pt x="2748" y="1490"/>
                    </a:cubicBezTo>
                    <a:cubicBezTo>
                      <a:pt x="2791" y="1490"/>
                      <a:pt x="2833" y="1462"/>
                      <a:pt x="2831" y="1407"/>
                    </a:cubicBezTo>
                    <a:cubicBezTo>
                      <a:pt x="2811" y="827"/>
                      <a:pt x="2492" y="173"/>
                      <a:pt x="1882" y="32"/>
                    </a:cubicBezTo>
                    <a:cubicBezTo>
                      <a:pt x="1788" y="10"/>
                      <a:pt x="1697" y="0"/>
                      <a:pt x="16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6218;p68">
                <a:extLst>
                  <a:ext uri="{FF2B5EF4-FFF2-40B4-BE49-F238E27FC236}">
                    <a16:creationId xmlns:a16="http://schemas.microsoft.com/office/drawing/2014/main" id="{169B7325-3751-CDA8-419A-B7BC3E79CDEC}"/>
                  </a:ext>
                </a:extLst>
              </p:cNvPr>
              <p:cNvSpPr/>
              <p:nvPr/>
            </p:nvSpPr>
            <p:spPr>
              <a:xfrm>
                <a:off x="2708129" y="1374194"/>
                <a:ext cx="89122" cy="50152"/>
              </a:xfrm>
              <a:custGeom>
                <a:avLst/>
                <a:gdLst/>
                <a:ahLst/>
                <a:cxnLst/>
                <a:rect l="l" t="t" r="r" b="b"/>
                <a:pathLst>
                  <a:path w="2152" h="1211" extrusionOk="0">
                    <a:moveTo>
                      <a:pt x="1100" y="0"/>
                    </a:moveTo>
                    <a:cubicBezTo>
                      <a:pt x="729" y="0"/>
                      <a:pt x="367" y="195"/>
                      <a:pt x="75" y="406"/>
                    </a:cubicBezTo>
                    <a:cubicBezTo>
                      <a:pt x="1" y="459"/>
                      <a:pt x="47" y="570"/>
                      <a:pt x="116" y="570"/>
                    </a:cubicBezTo>
                    <a:cubicBezTo>
                      <a:pt x="131" y="570"/>
                      <a:pt x="146" y="565"/>
                      <a:pt x="161" y="554"/>
                    </a:cubicBezTo>
                    <a:cubicBezTo>
                      <a:pt x="408" y="376"/>
                      <a:pt x="695" y="210"/>
                      <a:pt x="1003" y="177"/>
                    </a:cubicBezTo>
                    <a:cubicBezTo>
                      <a:pt x="1035" y="174"/>
                      <a:pt x="1066" y="172"/>
                      <a:pt x="1096" y="172"/>
                    </a:cubicBezTo>
                    <a:cubicBezTo>
                      <a:pt x="1623" y="172"/>
                      <a:pt x="1855" y="686"/>
                      <a:pt x="1970" y="1150"/>
                    </a:cubicBezTo>
                    <a:cubicBezTo>
                      <a:pt x="1981" y="1192"/>
                      <a:pt x="2013" y="1211"/>
                      <a:pt x="2047" y="1211"/>
                    </a:cubicBezTo>
                    <a:cubicBezTo>
                      <a:pt x="2098" y="1211"/>
                      <a:pt x="2152" y="1169"/>
                      <a:pt x="2135" y="1104"/>
                    </a:cubicBezTo>
                    <a:cubicBezTo>
                      <a:pt x="2012" y="608"/>
                      <a:pt x="1760" y="51"/>
                      <a:pt x="1183" y="3"/>
                    </a:cubicBezTo>
                    <a:cubicBezTo>
                      <a:pt x="1155" y="1"/>
                      <a:pt x="1127" y="0"/>
                      <a:pt x="1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6219;p68">
                <a:extLst>
                  <a:ext uri="{FF2B5EF4-FFF2-40B4-BE49-F238E27FC236}">
                    <a16:creationId xmlns:a16="http://schemas.microsoft.com/office/drawing/2014/main" id="{78EACCEB-FD75-EA1D-ED12-D243582BC911}"/>
                  </a:ext>
                </a:extLst>
              </p:cNvPr>
              <p:cNvSpPr/>
              <p:nvPr/>
            </p:nvSpPr>
            <p:spPr>
              <a:xfrm>
                <a:off x="1784113" y="1292567"/>
                <a:ext cx="942817" cy="496753"/>
              </a:xfrm>
              <a:custGeom>
                <a:avLst/>
                <a:gdLst/>
                <a:ahLst/>
                <a:cxnLst/>
                <a:rect l="l" t="t" r="r" b="b"/>
                <a:pathLst>
                  <a:path w="22766" h="11995" extrusionOk="0">
                    <a:moveTo>
                      <a:pt x="271" y="1"/>
                    </a:moveTo>
                    <a:cubicBezTo>
                      <a:pt x="228" y="1"/>
                      <a:pt x="186" y="29"/>
                      <a:pt x="187" y="84"/>
                    </a:cubicBezTo>
                    <a:cubicBezTo>
                      <a:pt x="220" y="1600"/>
                      <a:pt x="18" y="3060"/>
                      <a:pt x="8" y="4560"/>
                    </a:cubicBezTo>
                    <a:cubicBezTo>
                      <a:pt x="1" y="5519"/>
                      <a:pt x="193" y="6473"/>
                      <a:pt x="612" y="7338"/>
                    </a:cubicBezTo>
                    <a:cubicBezTo>
                      <a:pt x="1585" y="9348"/>
                      <a:pt x="3597" y="10550"/>
                      <a:pt x="5665" y="11190"/>
                    </a:cubicBezTo>
                    <a:cubicBezTo>
                      <a:pt x="7437" y="11740"/>
                      <a:pt x="9360" y="11995"/>
                      <a:pt x="11277" y="11995"/>
                    </a:cubicBezTo>
                    <a:cubicBezTo>
                      <a:pt x="12818" y="11995"/>
                      <a:pt x="14355" y="11830"/>
                      <a:pt x="15808" y="11521"/>
                    </a:cubicBezTo>
                    <a:cubicBezTo>
                      <a:pt x="18039" y="11047"/>
                      <a:pt x="20356" y="10057"/>
                      <a:pt x="21688" y="8114"/>
                    </a:cubicBezTo>
                    <a:cubicBezTo>
                      <a:pt x="22304" y="7218"/>
                      <a:pt x="22651" y="6169"/>
                      <a:pt x="22727" y="5086"/>
                    </a:cubicBezTo>
                    <a:cubicBezTo>
                      <a:pt x="22766" y="4537"/>
                      <a:pt x="22722" y="3998"/>
                      <a:pt x="22651" y="3454"/>
                    </a:cubicBezTo>
                    <a:cubicBezTo>
                      <a:pt x="22501" y="2320"/>
                      <a:pt x="22539" y="1229"/>
                      <a:pt x="22563" y="84"/>
                    </a:cubicBezTo>
                    <a:cubicBezTo>
                      <a:pt x="22565" y="29"/>
                      <a:pt x="22522" y="1"/>
                      <a:pt x="22480" y="1"/>
                    </a:cubicBezTo>
                    <a:cubicBezTo>
                      <a:pt x="22437" y="1"/>
                      <a:pt x="22393" y="29"/>
                      <a:pt x="22392" y="84"/>
                    </a:cubicBezTo>
                    <a:cubicBezTo>
                      <a:pt x="22373" y="980"/>
                      <a:pt x="22272" y="1911"/>
                      <a:pt x="22349" y="2807"/>
                    </a:cubicBezTo>
                    <a:cubicBezTo>
                      <a:pt x="22408" y="3485"/>
                      <a:pt x="22591" y="4130"/>
                      <a:pt x="22568" y="4824"/>
                    </a:cubicBezTo>
                    <a:cubicBezTo>
                      <a:pt x="22523" y="6237"/>
                      <a:pt x="22008" y="7574"/>
                      <a:pt x="21065" y="8631"/>
                    </a:cubicBezTo>
                    <a:cubicBezTo>
                      <a:pt x="18730" y="11251"/>
                      <a:pt x="14704" y="11772"/>
                      <a:pt x="11400" y="11772"/>
                    </a:cubicBezTo>
                    <a:cubicBezTo>
                      <a:pt x="11392" y="11772"/>
                      <a:pt x="11383" y="11772"/>
                      <a:pt x="11375" y="11772"/>
                    </a:cubicBezTo>
                    <a:cubicBezTo>
                      <a:pt x="8065" y="11769"/>
                      <a:pt x="4028" y="11259"/>
                      <a:pt x="1686" y="8631"/>
                    </a:cubicBezTo>
                    <a:cubicBezTo>
                      <a:pt x="775" y="7610"/>
                      <a:pt x="256" y="6321"/>
                      <a:pt x="186" y="4956"/>
                    </a:cubicBezTo>
                    <a:cubicBezTo>
                      <a:pt x="147" y="4210"/>
                      <a:pt x="333" y="3536"/>
                      <a:pt x="401" y="2807"/>
                    </a:cubicBezTo>
                    <a:cubicBezTo>
                      <a:pt x="483" y="1913"/>
                      <a:pt x="378" y="979"/>
                      <a:pt x="359" y="84"/>
                    </a:cubicBezTo>
                    <a:cubicBezTo>
                      <a:pt x="357" y="29"/>
                      <a:pt x="314" y="1"/>
                      <a:pt x="2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6220;p68">
                <a:extLst>
                  <a:ext uri="{FF2B5EF4-FFF2-40B4-BE49-F238E27FC236}">
                    <a16:creationId xmlns:a16="http://schemas.microsoft.com/office/drawing/2014/main" id="{B69969A7-8141-0B97-F13B-DE832B7A0BE1}"/>
                  </a:ext>
                </a:extLst>
              </p:cNvPr>
              <p:cNvSpPr/>
              <p:nvPr/>
            </p:nvSpPr>
            <p:spPr>
              <a:xfrm>
                <a:off x="2251629" y="1413868"/>
                <a:ext cx="7165" cy="73923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785" extrusionOk="0">
                    <a:moveTo>
                      <a:pt x="86" y="0"/>
                    </a:moveTo>
                    <a:cubicBezTo>
                      <a:pt x="43" y="0"/>
                      <a:pt x="0" y="28"/>
                      <a:pt x="0" y="83"/>
                    </a:cubicBezTo>
                    <a:lnTo>
                      <a:pt x="0" y="1702"/>
                    </a:lnTo>
                    <a:cubicBezTo>
                      <a:pt x="0" y="1757"/>
                      <a:pt x="43" y="1785"/>
                      <a:pt x="86" y="1785"/>
                    </a:cubicBezTo>
                    <a:cubicBezTo>
                      <a:pt x="129" y="1785"/>
                      <a:pt x="172" y="1757"/>
                      <a:pt x="172" y="1702"/>
                    </a:cubicBezTo>
                    <a:lnTo>
                      <a:pt x="172" y="83"/>
                    </a:lnTo>
                    <a:cubicBezTo>
                      <a:pt x="172" y="28"/>
                      <a:pt x="129" y="0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6221;p68">
                <a:extLst>
                  <a:ext uri="{FF2B5EF4-FFF2-40B4-BE49-F238E27FC236}">
                    <a16:creationId xmlns:a16="http://schemas.microsoft.com/office/drawing/2014/main" id="{29CC8F18-BE99-07DD-BFC5-BDCDAE002C19}"/>
                  </a:ext>
                </a:extLst>
              </p:cNvPr>
              <p:cNvSpPr/>
              <p:nvPr/>
            </p:nvSpPr>
            <p:spPr>
              <a:xfrm>
                <a:off x="2096204" y="1535707"/>
                <a:ext cx="318883" cy="205245"/>
              </a:xfrm>
              <a:custGeom>
                <a:avLst/>
                <a:gdLst/>
                <a:ahLst/>
                <a:cxnLst/>
                <a:rect l="l" t="t" r="r" b="b"/>
                <a:pathLst>
                  <a:path w="7700" h="4956" extrusionOk="0">
                    <a:moveTo>
                      <a:pt x="3839" y="178"/>
                    </a:moveTo>
                    <a:cubicBezTo>
                      <a:pt x="4628" y="178"/>
                      <a:pt x="5418" y="233"/>
                      <a:pt x="6202" y="325"/>
                    </a:cubicBezTo>
                    <a:cubicBezTo>
                      <a:pt x="6842" y="399"/>
                      <a:pt x="7603" y="534"/>
                      <a:pt x="7465" y="1461"/>
                    </a:cubicBezTo>
                    <a:cubicBezTo>
                      <a:pt x="7443" y="1608"/>
                      <a:pt x="7358" y="1895"/>
                      <a:pt x="7310" y="2042"/>
                    </a:cubicBezTo>
                    <a:cubicBezTo>
                      <a:pt x="6776" y="3689"/>
                      <a:pt x="5603" y="4704"/>
                      <a:pt x="3839" y="4784"/>
                    </a:cubicBezTo>
                    <a:cubicBezTo>
                      <a:pt x="2147" y="4706"/>
                      <a:pt x="953" y="3757"/>
                      <a:pt x="407" y="2164"/>
                    </a:cubicBezTo>
                    <a:cubicBezTo>
                      <a:pt x="92" y="1250"/>
                      <a:pt x="440" y="446"/>
                      <a:pt x="1477" y="325"/>
                    </a:cubicBezTo>
                    <a:cubicBezTo>
                      <a:pt x="2260" y="233"/>
                      <a:pt x="3050" y="178"/>
                      <a:pt x="3839" y="178"/>
                    </a:cubicBezTo>
                    <a:close/>
                    <a:moveTo>
                      <a:pt x="2945" y="1"/>
                    </a:moveTo>
                    <a:cubicBezTo>
                      <a:pt x="1827" y="1"/>
                      <a:pt x="462" y="72"/>
                      <a:pt x="153" y="686"/>
                    </a:cubicBezTo>
                    <a:cubicBezTo>
                      <a:pt x="15" y="963"/>
                      <a:pt x="1" y="1365"/>
                      <a:pt x="132" y="1848"/>
                    </a:cubicBezTo>
                    <a:cubicBezTo>
                      <a:pt x="635" y="3687"/>
                      <a:pt x="1890" y="4860"/>
                      <a:pt x="3820" y="4954"/>
                    </a:cubicBezTo>
                    <a:lnTo>
                      <a:pt x="3820" y="4954"/>
                    </a:lnTo>
                    <a:cubicBezTo>
                      <a:pt x="3825" y="4955"/>
                      <a:pt x="3829" y="4955"/>
                      <a:pt x="3834" y="4955"/>
                    </a:cubicBezTo>
                    <a:cubicBezTo>
                      <a:pt x="3836" y="4955"/>
                      <a:pt x="3837" y="4955"/>
                      <a:pt x="3839" y="4955"/>
                    </a:cubicBezTo>
                    <a:cubicBezTo>
                      <a:pt x="3841" y="4955"/>
                      <a:pt x="3842" y="4955"/>
                      <a:pt x="3844" y="4955"/>
                    </a:cubicBezTo>
                    <a:cubicBezTo>
                      <a:pt x="3849" y="4955"/>
                      <a:pt x="3853" y="4955"/>
                      <a:pt x="3858" y="4954"/>
                    </a:cubicBezTo>
                    <a:lnTo>
                      <a:pt x="3858" y="4954"/>
                    </a:lnTo>
                    <a:cubicBezTo>
                      <a:pt x="5736" y="4862"/>
                      <a:pt x="6986" y="3752"/>
                      <a:pt x="7515" y="1966"/>
                    </a:cubicBezTo>
                    <a:cubicBezTo>
                      <a:pt x="7690" y="1371"/>
                      <a:pt x="7700" y="955"/>
                      <a:pt x="7510" y="644"/>
                    </a:cubicBezTo>
                    <a:cubicBezTo>
                      <a:pt x="7151" y="53"/>
                      <a:pt x="5657" y="6"/>
                      <a:pt x="4499" y="6"/>
                    </a:cubicBezTo>
                    <a:cubicBezTo>
                      <a:pt x="4277" y="6"/>
                      <a:pt x="4067" y="7"/>
                      <a:pt x="3880" y="7"/>
                    </a:cubicBezTo>
                    <a:cubicBezTo>
                      <a:pt x="3866" y="7"/>
                      <a:pt x="3852" y="7"/>
                      <a:pt x="3839" y="7"/>
                    </a:cubicBezTo>
                    <a:cubicBezTo>
                      <a:pt x="3585" y="7"/>
                      <a:pt x="3276" y="1"/>
                      <a:pt x="29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6222;p68">
                <a:extLst>
                  <a:ext uri="{FF2B5EF4-FFF2-40B4-BE49-F238E27FC236}">
                    <a16:creationId xmlns:a16="http://schemas.microsoft.com/office/drawing/2014/main" id="{0F80A78E-93B8-379C-D484-A489341CAA69}"/>
                  </a:ext>
                </a:extLst>
              </p:cNvPr>
              <p:cNvSpPr/>
              <p:nvPr/>
            </p:nvSpPr>
            <p:spPr>
              <a:xfrm>
                <a:off x="2121508" y="1614309"/>
                <a:ext cx="264010" cy="125814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3038" extrusionOk="0">
                    <a:moveTo>
                      <a:pt x="3153" y="95"/>
                    </a:moveTo>
                    <a:cubicBezTo>
                      <a:pt x="4271" y="95"/>
                      <a:pt x="5260" y="615"/>
                      <a:pt x="6164" y="1312"/>
                    </a:cubicBezTo>
                    <a:lnTo>
                      <a:pt x="6164" y="1312"/>
                    </a:lnTo>
                    <a:cubicBezTo>
                      <a:pt x="5470" y="2329"/>
                      <a:pt x="4475" y="2885"/>
                      <a:pt x="3228" y="2886"/>
                    </a:cubicBezTo>
                    <a:cubicBezTo>
                      <a:pt x="2288" y="2886"/>
                      <a:pt x="928" y="2505"/>
                      <a:pt x="481" y="1574"/>
                    </a:cubicBezTo>
                    <a:cubicBezTo>
                      <a:pt x="404" y="1413"/>
                      <a:pt x="250" y="1273"/>
                      <a:pt x="293" y="1132"/>
                    </a:cubicBezTo>
                    <a:cubicBezTo>
                      <a:pt x="370" y="884"/>
                      <a:pt x="1909" y="269"/>
                      <a:pt x="2447" y="164"/>
                    </a:cubicBezTo>
                    <a:cubicBezTo>
                      <a:pt x="2688" y="117"/>
                      <a:pt x="2923" y="95"/>
                      <a:pt x="3153" y="95"/>
                    </a:cubicBezTo>
                    <a:close/>
                    <a:moveTo>
                      <a:pt x="3147" y="1"/>
                    </a:moveTo>
                    <a:cubicBezTo>
                      <a:pt x="2128" y="1"/>
                      <a:pt x="1099" y="367"/>
                      <a:pt x="57" y="1091"/>
                    </a:cubicBezTo>
                    <a:cubicBezTo>
                      <a:pt x="19" y="1117"/>
                      <a:pt x="1" y="1166"/>
                      <a:pt x="26" y="1208"/>
                    </a:cubicBezTo>
                    <a:cubicBezTo>
                      <a:pt x="762" y="2422"/>
                      <a:pt x="1999" y="3037"/>
                      <a:pt x="3237" y="3037"/>
                    </a:cubicBezTo>
                    <a:cubicBezTo>
                      <a:pt x="4420" y="3037"/>
                      <a:pt x="5603" y="2475"/>
                      <a:pt x="6353" y="1337"/>
                    </a:cubicBezTo>
                    <a:cubicBezTo>
                      <a:pt x="6357" y="1330"/>
                      <a:pt x="6361" y="1323"/>
                      <a:pt x="6363" y="1317"/>
                    </a:cubicBezTo>
                    <a:lnTo>
                      <a:pt x="6363" y="1317"/>
                    </a:lnTo>
                    <a:cubicBezTo>
                      <a:pt x="6375" y="1290"/>
                      <a:pt x="6371" y="1258"/>
                      <a:pt x="6340" y="1233"/>
                    </a:cubicBezTo>
                    <a:cubicBezTo>
                      <a:pt x="5285" y="409"/>
                      <a:pt x="4222" y="1"/>
                      <a:pt x="31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6223;p68">
                <a:extLst>
                  <a:ext uri="{FF2B5EF4-FFF2-40B4-BE49-F238E27FC236}">
                    <a16:creationId xmlns:a16="http://schemas.microsoft.com/office/drawing/2014/main" id="{5693D197-A1F6-46D7-DE1F-435DFD1CBA01}"/>
                  </a:ext>
                </a:extLst>
              </p:cNvPr>
              <p:cNvSpPr/>
              <p:nvPr/>
            </p:nvSpPr>
            <p:spPr>
              <a:xfrm>
                <a:off x="2423660" y="1864530"/>
                <a:ext cx="51228" cy="59097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427" extrusionOk="0">
                    <a:moveTo>
                      <a:pt x="78" y="0"/>
                    </a:moveTo>
                    <a:cubicBezTo>
                      <a:pt x="1" y="0"/>
                      <a:pt x="128" y="186"/>
                      <a:pt x="165" y="194"/>
                    </a:cubicBezTo>
                    <a:cubicBezTo>
                      <a:pt x="460" y="262"/>
                      <a:pt x="756" y="332"/>
                      <a:pt x="1049" y="407"/>
                    </a:cubicBezTo>
                    <a:lnTo>
                      <a:pt x="1049" y="407"/>
                    </a:lnTo>
                    <a:cubicBezTo>
                      <a:pt x="1054" y="719"/>
                      <a:pt x="1059" y="1031"/>
                      <a:pt x="1064" y="1344"/>
                    </a:cubicBezTo>
                    <a:cubicBezTo>
                      <a:pt x="1065" y="1399"/>
                      <a:pt x="1108" y="1427"/>
                      <a:pt x="1151" y="1427"/>
                    </a:cubicBezTo>
                    <a:cubicBezTo>
                      <a:pt x="1194" y="1427"/>
                      <a:pt x="1236" y="1399"/>
                      <a:pt x="1235" y="1344"/>
                    </a:cubicBezTo>
                    <a:cubicBezTo>
                      <a:pt x="1230" y="1009"/>
                      <a:pt x="1225" y="675"/>
                      <a:pt x="1220" y="339"/>
                    </a:cubicBezTo>
                    <a:cubicBezTo>
                      <a:pt x="1220" y="303"/>
                      <a:pt x="1194" y="266"/>
                      <a:pt x="1158" y="256"/>
                    </a:cubicBezTo>
                    <a:cubicBezTo>
                      <a:pt x="804" y="167"/>
                      <a:pt x="449" y="83"/>
                      <a:pt x="93" y="2"/>
                    </a:cubicBezTo>
                    <a:cubicBezTo>
                      <a:pt x="87" y="1"/>
                      <a:pt x="82" y="0"/>
                      <a:pt x="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6224;p68">
                <a:extLst>
                  <a:ext uri="{FF2B5EF4-FFF2-40B4-BE49-F238E27FC236}">
                    <a16:creationId xmlns:a16="http://schemas.microsoft.com/office/drawing/2014/main" id="{996A3939-9489-A61D-4E2F-D2CE82D878C9}"/>
                  </a:ext>
                </a:extLst>
              </p:cNvPr>
              <p:cNvSpPr/>
              <p:nvPr/>
            </p:nvSpPr>
            <p:spPr>
              <a:xfrm>
                <a:off x="2469256" y="2007366"/>
                <a:ext cx="9774" cy="133103"/>
              </a:xfrm>
              <a:custGeom>
                <a:avLst/>
                <a:gdLst/>
                <a:ahLst/>
                <a:cxnLst/>
                <a:rect l="l" t="t" r="r" b="b"/>
                <a:pathLst>
                  <a:path w="236" h="3214" extrusionOk="0">
                    <a:moveTo>
                      <a:pt x="85" y="1"/>
                    </a:moveTo>
                    <a:cubicBezTo>
                      <a:pt x="42" y="1"/>
                      <a:pt x="0" y="28"/>
                      <a:pt x="2" y="83"/>
                    </a:cubicBezTo>
                    <a:cubicBezTo>
                      <a:pt x="17" y="938"/>
                      <a:pt x="36" y="1793"/>
                      <a:pt x="56" y="2648"/>
                    </a:cubicBezTo>
                    <a:lnTo>
                      <a:pt x="236" y="3214"/>
                    </a:lnTo>
                    <a:cubicBezTo>
                      <a:pt x="213" y="2170"/>
                      <a:pt x="193" y="1127"/>
                      <a:pt x="173" y="83"/>
                    </a:cubicBezTo>
                    <a:cubicBezTo>
                      <a:pt x="171" y="28"/>
                      <a:pt x="128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6225;p68">
                <a:extLst>
                  <a:ext uri="{FF2B5EF4-FFF2-40B4-BE49-F238E27FC236}">
                    <a16:creationId xmlns:a16="http://schemas.microsoft.com/office/drawing/2014/main" id="{EB66B82C-6AB7-290A-0C60-483FDBCF1B62}"/>
                  </a:ext>
                </a:extLst>
              </p:cNvPr>
              <p:cNvSpPr/>
              <p:nvPr/>
            </p:nvSpPr>
            <p:spPr>
              <a:xfrm>
                <a:off x="2033877" y="1934271"/>
                <a:ext cx="7993" cy="57358"/>
              </a:xfrm>
              <a:custGeom>
                <a:avLst/>
                <a:gdLst/>
                <a:ahLst/>
                <a:cxnLst/>
                <a:rect l="l" t="t" r="r" b="b"/>
                <a:pathLst>
                  <a:path w="193" h="1385" extrusionOk="0">
                    <a:moveTo>
                      <a:pt x="107" y="0"/>
                    </a:moveTo>
                    <a:cubicBezTo>
                      <a:pt x="64" y="0"/>
                      <a:pt x="21" y="28"/>
                      <a:pt x="20" y="83"/>
                    </a:cubicBezTo>
                    <a:cubicBezTo>
                      <a:pt x="13" y="517"/>
                      <a:pt x="6" y="951"/>
                      <a:pt x="0" y="1385"/>
                    </a:cubicBezTo>
                    <a:lnTo>
                      <a:pt x="171" y="1082"/>
                    </a:lnTo>
                    <a:cubicBezTo>
                      <a:pt x="178" y="749"/>
                      <a:pt x="186" y="416"/>
                      <a:pt x="192" y="83"/>
                    </a:cubicBezTo>
                    <a:cubicBezTo>
                      <a:pt x="192" y="28"/>
                      <a:pt x="150" y="0"/>
                      <a:pt x="1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6226;p68">
                <a:extLst>
                  <a:ext uri="{FF2B5EF4-FFF2-40B4-BE49-F238E27FC236}">
                    <a16:creationId xmlns:a16="http://schemas.microsoft.com/office/drawing/2014/main" id="{3BDFA3DD-DAB5-69BE-F017-3DF793B3C9F2}"/>
                  </a:ext>
                </a:extLst>
              </p:cNvPr>
              <p:cNvSpPr/>
              <p:nvPr/>
            </p:nvSpPr>
            <p:spPr>
              <a:xfrm>
                <a:off x="2035865" y="1822785"/>
                <a:ext cx="44726" cy="37189"/>
              </a:xfrm>
              <a:custGeom>
                <a:avLst/>
                <a:gdLst/>
                <a:ahLst/>
                <a:cxnLst/>
                <a:rect l="l" t="t" r="r" b="b"/>
                <a:pathLst>
                  <a:path w="1080" h="898" extrusionOk="0">
                    <a:moveTo>
                      <a:pt x="1080" y="0"/>
                    </a:moveTo>
                    <a:cubicBezTo>
                      <a:pt x="739" y="32"/>
                      <a:pt x="404" y="87"/>
                      <a:pt x="72" y="169"/>
                    </a:cubicBezTo>
                    <a:cubicBezTo>
                      <a:pt x="34" y="177"/>
                      <a:pt x="9" y="214"/>
                      <a:pt x="8" y="252"/>
                    </a:cubicBezTo>
                    <a:cubicBezTo>
                      <a:pt x="6" y="439"/>
                      <a:pt x="4" y="626"/>
                      <a:pt x="1" y="814"/>
                    </a:cubicBezTo>
                    <a:cubicBezTo>
                      <a:pt x="0" y="869"/>
                      <a:pt x="43" y="897"/>
                      <a:pt x="86" y="897"/>
                    </a:cubicBezTo>
                    <a:cubicBezTo>
                      <a:pt x="129" y="897"/>
                      <a:pt x="172" y="869"/>
                      <a:pt x="172" y="814"/>
                    </a:cubicBezTo>
                    <a:cubicBezTo>
                      <a:pt x="175" y="649"/>
                      <a:pt x="177" y="484"/>
                      <a:pt x="179" y="319"/>
                    </a:cubicBezTo>
                    <a:lnTo>
                      <a:pt x="179" y="319"/>
                    </a:lnTo>
                    <a:cubicBezTo>
                      <a:pt x="415" y="263"/>
                      <a:pt x="653" y="221"/>
                      <a:pt x="893" y="191"/>
                    </a:cubicBezTo>
                    <a:cubicBezTo>
                      <a:pt x="901" y="118"/>
                      <a:pt x="990" y="58"/>
                      <a:pt x="10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6227;p68">
                <a:extLst>
                  <a:ext uri="{FF2B5EF4-FFF2-40B4-BE49-F238E27FC236}">
                    <a16:creationId xmlns:a16="http://schemas.microsoft.com/office/drawing/2014/main" id="{D27FA8B1-EFD2-B666-5BF8-7F81B29C0338}"/>
                  </a:ext>
                </a:extLst>
              </p:cNvPr>
              <p:cNvSpPr/>
              <p:nvPr/>
            </p:nvSpPr>
            <p:spPr>
              <a:xfrm>
                <a:off x="2068747" y="1818893"/>
                <a:ext cx="69243" cy="165571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3998" extrusionOk="0">
                    <a:moveTo>
                      <a:pt x="935" y="1"/>
                    </a:moveTo>
                    <a:cubicBezTo>
                      <a:pt x="654" y="1"/>
                      <a:pt x="374" y="15"/>
                      <a:pt x="91" y="43"/>
                    </a:cubicBezTo>
                    <a:cubicBezTo>
                      <a:pt x="30" y="49"/>
                      <a:pt x="0" y="92"/>
                      <a:pt x="8" y="151"/>
                    </a:cubicBezTo>
                    <a:cubicBezTo>
                      <a:pt x="182" y="1402"/>
                      <a:pt x="335" y="2657"/>
                      <a:pt x="439" y="3916"/>
                    </a:cubicBezTo>
                    <a:cubicBezTo>
                      <a:pt x="444" y="3970"/>
                      <a:pt x="489" y="3998"/>
                      <a:pt x="532" y="3998"/>
                    </a:cubicBezTo>
                    <a:cubicBezTo>
                      <a:pt x="574" y="3998"/>
                      <a:pt x="615" y="3971"/>
                      <a:pt x="610" y="3916"/>
                    </a:cubicBezTo>
                    <a:cubicBezTo>
                      <a:pt x="532" y="2961"/>
                      <a:pt x="424" y="2008"/>
                      <a:pt x="301" y="1058"/>
                    </a:cubicBezTo>
                    <a:cubicBezTo>
                      <a:pt x="289" y="961"/>
                      <a:pt x="130" y="336"/>
                      <a:pt x="191" y="235"/>
                    </a:cubicBezTo>
                    <a:cubicBezTo>
                      <a:pt x="239" y="155"/>
                      <a:pt x="433" y="131"/>
                      <a:pt x="663" y="131"/>
                    </a:cubicBezTo>
                    <a:cubicBezTo>
                      <a:pt x="1008" y="131"/>
                      <a:pt x="1432" y="186"/>
                      <a:pt x="1561" y="195"/>
                    </a:cubicBezTo>
                    <a:cubicBezTo>
                      <a:pt x="1564" y="196"/>
                      <a:pt x="1566" y="196"/>
                      <a:pt x="1568" y="196"/>
                    </a:cubicBezTo>
                    <a:cubicBezTo>
                      <a:pt x="1671" y="196"/>
                      <a:pt x="1669" y="32"/>
                      <a:pt x="1561" y="24"/>
                    </a:cubicBezTo>
                    <a:cubicBezTo>
                      <a:pt x="1351" y="9"/>
                      <a:pt x="1143" y="1"/>
                      <a:pt x="9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6228;p68">
                <a:extLst>
                  <a:ext uri="{FF2B5EF4-FFF2-40B4-BE49-F238E27FC236}">
                    <a16:creationId xmlns:a16="http://schemas.microsoft.com/office/drawing/2014/main" id="{A4C6CEEE-56A6-F915-66E8-317370A8E701}"/>
                  </a:ext>
                </a:extLst>
              </p:cNvPr>
              <p:cNvSpPr/>
              <p:nvPr/>
            </p:nvSpPr>
            <p:spPr>
              <a:xfrm>
                <a:off x="2140102" y="1877783"/>
                <a:ext cx="13915" cy="9670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335" extrusionOk="0">
                    <a:moveTo>
                      <a:pt x="83" y="1"/>
                    </a:moveTo>
                    <a:cubicBezTo>
                      <a:pt x="40" y="1"/>
                      <a:pt x="0" y="28"/>
                      <a:pt x="6" y="82"/>
                    </a:cubicBezTo>
                    <a:cubicBezTo>
                      <a:pt x="80" y="832"/>
                      <a:pt x="132" y="1583"/>
                      <a:pt x="164" y="2335"/>
                    </a:cubicBezTo>
                    <a:lnTo>
                      <a:pt x="336" y="2335"/>
                    </a:lnTo>
                    <a:cubicBezTo>
                      <a:pt x="303" y="1583"/>
                      <a:pt x="251" y="832"/>
                      <a:pt x="177" y="82"/>
                    </a:cubicBezTo>
                    <a:cubicBezTo>
                      <a:pt x="172" y="28"/>
                      <a:pt x="126" y="1"/>
                      <a:pt x="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6229;p68">
                <a:extLst>
                  <a:ext uri="{FF2B5EF4-FFF2-40B4-BE49-F238E27FC236}">
                    <a16:creationId xmlns:a16="http://schemas.microsoft.com/office/drawing/2014/main" id="{4FDACA77-578D-F4A1-9B66-08ACE89145C2}"/>
                  </a:ext>
                </a:extLst>
              </p:cNvPr>
              <p:cNvSpPr/>
              <p:nvPr/>
            </p:nvSpPr>
            <p:spPr>
              <a:xfrm>
                <a:off x="2385063" y="1853763"/>
                <a:ext cx="50938" cy="134718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3253" extrusionOk="0">
                    <a:moveTo>
                      <a:pt x="128" y="0"/>
                    </a:moveTo>
                    <a:cubicBezTo>
                      <a:pt x="34" y="0"/>
                      <a:pt x="1" y="147"/>
                      <a:pt x="101" y="167"/>
                    </a:cubicBezTo>
                    <a:cubicBezTo>
                      <a:pt x="340" y="216"/>
                      <a:pt x="820" y="217"/>
                      <a:pt x="966" y="411"/>
                    </a:cubicBezTo>
                    <a:cubicBezTo>
                      <a:pt x="1100" y="590"/>
                      <a:pt x="961" y="1046"/>
                      <a:pt x="936" y="1270"/>
                    </a:cubicBezTo>
                    <a:cubicBezTo>
                      <a:pt x="863" y="1902"/>
                      <a:pt x="799" y="2536"/>
                      <a:pt x="748" y="3171"/>
                    </a:cubicBezTo>
                    <a:cubicBezTo>
                      <a:pt x="745" y="3226"/>
                      <a:pt x="785" y="3253"/>
                      <a:pt x="828" y="3253"/>
                    </a:cubicBezTo>
                    <a:cubicBezTo>
                      <a:pt x="871" y="3253"/>
                      <a:pt x="916" y="3225"/>
                      <a:pt x="920" y="3171"/>
                    </a:cubicBezTo>
                    <a:cubicBezTo>
                      <a:pt x="996" y="2212"/>
                      <a:pt x="1104" y="1257"/>
                      <a:pt x="1225" y="303"/>
                    </a:cubicBezTo>
                    <a:cubicBezTo>
                      <a:pt x="1230" y="268"/>
                      <a:pt x="1195" y="228"/>
                      <a:pt x="1162" y="220"/>
                    </a:cubicBezTo>
                    <a:cubicBezTo>
                      <a:pt x="824" y="144"/>
                      <a:pt x="487" y="72"/>
                      <a:pt x="148" y="2"/>
                    </a:cubicBezTo>
                    <a:cubicBezTo>
                      <a:pt x="141" y="1"/>
                      <a:pt x="135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6230;p68">
                <a:extLst>
                  <a:ext uri="{FF2B5EF4-FFF2-40B4-BE49-F238E27FC236}">
                    <a16:creationId xmlns:a16="http://schemas.microsoft.com/office/drawing/2014/main" id="{07D888FD-C7EA-3B87-5277-A8A5F9BE1832}"/>
                  </a:ext>
                </a:extLst>
              </p:cNvPr>
              <p:cNvSpPr/>
              <p:nvPr/>
            </p:nvSpPr>
            <p:spPr>
              <a:xfrm>
                <a:off x="2356280" y="1907435"/>
                <a:ext cx="11472" cy="69367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675" extrusionOk="0">
                    <a:moveTo>
                      <a:pt x="243" y="0"/>
                    </a:moveTo>
                    <a:cubicBezTo>
                      <a:pt x="193" y="0"/>
                      <a:pt x="101" y="78"/>
                      <a:pt x="94" y="156"/>
                    </a:cubicBezTo>
                    <a:cubicBezTo>
                      <a:pt x="55" y="661"/>
                      <a:pt x="25" y="1085"/>
                      <a:pt x="3" y="1592"/>
                    </a:cubicBezTo>
                    <a:cubicBezTo>
                      <a:pt x="1" y="1647"/>
                      <a:pt x="42" y="1674"/>
                      <a:pt x="85" y="1674"/>
                    </a:cubicBezTo>
                    <a:cubicBezTo>
                      <a:pt x="128" y="1674"/>
                      <a:pt x="172" y="1647"/>
                      <a:pt x="174" y="1592"/>
                    </a:cubicBezTo>
                    <a:cubicBezTo>
                      <a:pt x="196" y="1085"/>
                      <a:pt x="235" y="551"/>
                      <a:pt x="274" y="46"/>
                    </a:cubicBezTo>
                    <a:cubicBezTo>
                      <a:pt x="277" y="13"/>
                      <a:pt x="263" y="0"/>
                      <a:pt x="2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6231;p68">
                <a:extLst>
                  <a:ext uri="{FF2B5EF4-FFF2-40B4-BE49-F238E27FC236}">
                    <a16:creationId xmlns:a16="http://schemas.microsoft.com/office/drawing/2014/main" id="{80B1E69F-EDEF-5D2E-F149-ACB78B36AEA1}"/>
                  </a:ext>
                </a:extLst>
              </p:cNvPr>
              <p:cNvSpPr/>
              <p:nvPr/>
            </p:nvSpPr>
            <p:spPr>
              <a:xfrm>
                <a:off x="2199738" y="2908152"/>
                <a:ext cx="14039" cy="11397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2752" extrusionOk="0">
                    <a:moveTo>
                      <a:pt x="308" y="0"/>
                    </a:moveTo>
                    <a:lnTo>
                      <a:pt x="0" y="2"/>
                    </a:lnTo>
                    <a:cubicBezTo>
                      <a:pt x="338" y="672"/>
                      <a:pt x="173" y="2012"/>
                      <a:pt x="133" y="2751"/>
                    </a:cubicBezTo>
                    <a:cubicBezTo>
                      <a:pt x="178" y="2750"/>
                      <a:pt x="223" y="2749"/>
                      <a:pt x="268" y="2749"/>
                    </a:cubicBezTo>
                    <a:cubicBezTo>
                      <a:pt x="278" y="2749"/>
                      <a:pt x="288" y="2749"/>
                      <a:pt x="298" y="2749"/>
                    </a:cubicBezTo>
                    <a:cubicBezTo>
                      <a:pt x="301" y="1833"/>
                      <a:pt x="304" y="916"/>
                      <a:pt x="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6232;p68">
                <a:extLst>
                  <a:ext uri="{FF2B5EF4-FFF2-40B4-BE49-F238E27FC236}">
                    <a16:creationId xmlns:a16="http://schemas.microsoft.com/office/drawing/2014/main" id="{73C97C3E-0867-EE53-9F2D-BD8019E5CECB}"/>
                  </a:ext>
                </a:extLst>
              </p:cNvPr>
              <p:cNvSpPr/>
              <p:nvPr/>
            </p:nvSpPr>
            <p:spPr>
              <a:xfrm>
                <a:off x="1965876" y="2882766"/>
                <a:ext cx="14081" cy="125358"/>
              </a:xfrm>
              <a:custGeom>
                <a:avLst/>
                <a:gdLst/>
                <a:ahLst/>
                <a:cxnLst/>
                <a:rect l="l" t="t" r="r" b="b"/>
                <a:pathLst>
                  <a:path w="340" h="3027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6" y="1009"/>
                      <a:pt x="106" y="2015"/>
                      <a:pt x="172" y="3022"/>
                    </a:cubicBezTo>
                    <a:cubicBezTo>
                      <a:pt x="184" y="3022"/>
                      <a:pt x="197" y="3021"/>
                      <a:pt x="210" y="3021"/>
                    </a:cubicBezTo>
                    <a:cubicBezTo>
                      <a:pt x="248" y="3021"/>
                      <a:pt x="291" y="3023"/>
                      <a:pt x="340" y="3026"/>
                    </a:cubicBezTo>
                    <a:cubicBezTo>
                      <a:pt x="293" y="2340"/>
                      <a:pt x="250" y="1654"/>
                      <a:pt x="214" y="967"/>
                    </a:cubicBezTo>
                    <a:cubicBezTo>
                      <a:pt x="197" y="654"/>
                      <a:pt x="182" y="341"/>
                      <a:pt x="168" y="2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6233;p68">
                <a:extLst>
                  <a:ext uri="{FF2B5EF4-FFF2-40B4-BE49-F238E27FC236}">
                    <a16:creationId xmlns:a16="http://schemas.microsoft.com/office/drawing/2014/main" id="{690D6E60-AB21-8555-FEB3-FC8135ADAD38}"/>
                  </a:ext>
                </a:extLst>
              </p:cNvPr>
              <p:cNvSpPr/>
              <p:nvPr/>
            </p:nvSpPr>
            <p:spPr>
              <a:xfrm>
                <a:off x="1951340" y="3002824"/>
                <a:ext cx="273411" cy="282108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6812" extrusionOk="0">
                    <a:moveTo>
                      <a:pt x="900" y="187"/>
                    </a:moveTo>
                    <a:cubicBezTo>
                      <a:pt x="1315" y="187"/>
                      <a:pt x="1996" y="329"/>
                      <a:pt x="2191" y="362"/>
                    </a:cubicBezTo>
                    <a:cubicBezTo>
                      <a:pt x="3368" y="563"/>
                      <a:pt x="4275" y="480"/>
                      <a:pt x="5186" y="592"/>
                    </a:cubicBezTo>
                    <a:cubicBezTo>
                      <a:pt x="5598" y="644"/>
                      <a:pt x="5976" y="580"/>
                      <a:pt x="6115" y="726"/>
                    </a:cubicBezTo>
                    <a:cubicBezTo>
                      <a:pt x="6237" y="852"/>
                      <a:pt x="6143" y="1160"/>
                      <a:pt x="6192" y="1519"/>
                    </a:cubicBezTo>
                    <a:cubicBezTo>
                      <a:pt x="6250" y="1937"/>
                      <a:pt x="6190" y="2452"/>
                      <a:pt x="6190" y="2875"/>
                    </a:cubicBezTo>
                    <a:cubicBezTo>
                      <a:pt x="6188" y="3980"/>
                      <a:pt x="6135" y="5078"/>
                      <a:pt x="5293" y="5907"/>
                    </a:cubicBezTo>
                    <a:cubicBezTo>
                      <a:pt x="4725" y="6465"/>
                      <a:pt x="4101" y="6702"/>
                      <a:pt x="3492" y="6702"/>
                    </a:cubicBezTo>
                    <a:cubicBezTo>
                      <a:pt x="1857" y="6702"/>
                      <a:pt x="327" y="5001"/>
                      <a:pt x="277" y="3260"/>
                    </a:cubicBezTo>
                    <a:cubicBezTo>
                      <a:pt x="259" y="2654"/>
                      <a:pt x="532" y="2283"/>
                      <a:pt x="655" y="1768"/>
                    </a:cubicBezTo>
                    <a:cubicBezTo>
                      <a:pt x="690" y="1561"/>
                      <a:pt x="659" y="746"/>
                      <a:pt x="624" y="229"/>
                    </a:cubicBezTo>
                    <a:lnTo>
                      <a:pt x="624" y="229"/>
                    </a:lnTo>
                    <a:cubicBezTo>
                      <a:pt x="682" y="199"/>
                      <a:pt x="780" y="187"/>
                      <a:pt x="900" y="187"/>
                    </a:cubicBezTo>
                    <a:close/>
                    <a:moveTo>
                      <a:pt x="749" y="1"/>
                    </a:moveTo>
                    <a:cubicBezTo>
                      <a:pt x="663" y="1"/>
                      <a:pt x="589" y="28"/>
                      <a:pt x="491" y="114"/>
                    </a:cubicBezTo>
                    <a:lnTo>
                      <a:pt x="491" y="114"/>
                    </a:lnTo>
                    <a:cubicBezTo>
                      <a:pt x="472" y="123"/>
                      <a:pt x="458" y="139"/>
                      <a:pt x="452" y="161"/>
                    </a:cubicBezTo>
                    <a:lnTo>
                      <a:pt x="452" y="161"/>
                    </a:lnTo>
                    <a:cubicBezTo>
                      <a:pt x="447" y="176"/>
                      <a:pt x="447" y="191"/>
                      <a:pt x="452" y="205"/>
                    </a:cubicBezTo>
                    <a:lnTo>
                      <a:pt x="452" y="205"/>
                    </a:lnTo>
                    <a:cubicBezTo>
                      <a:pt x="488" y="751"/>
                      <a:pt x="479" y="1400"/>
                      <a:pt x="479" y="1794"/>
                    </a:cubicBezTo>
                    <a:cubicBezTo>
                      <a:pt x="389" y="2085"/>
                      <a:pt x="185" y="2313"/>
                      <a:pt x="134" y="2632"/>
                    </a:cubicBezTo>
                    <a:cubicBezTo>
                      <a:pt x="1" y="3473"/>
                      <a:pt x="203" y="4488"/>
                      <a:pt x="623" y="5220"/>
                    </a:cubicBezTo>
                    <a:cubicBezTo>
                      <a:pt x="1188" y="6205"/>
                      <a:pt x="2336" y="6812"/>
                      <a:pt x="3461" y="6812"/>
                    </a:cubicBezTo>
                    <a:cubicBezTo>
                      <a:pt x="4061" y="6812"/>
                      <a:pt x="4654" y="6639"/>
                      <a:pt x="5149" y="6260"/>
                    </a:cubicBezTo>
                    <a:cubicBezTo>
                      <a:pt x="5841" y="5729"/>
                      <a:pt x="6234" y="4903"/>
                      <a:pt x="6339" y="4050"/>
                    </a:cubicBezTo>
                    <a:cubicBezTo>
                      <a:pt x="6422" y="3377"/>
                      <a:pt x="6362" y="2666"/>
                      <a:pt x="6362" y="1989"/>
                    </a:cubicBezTo>
                    <a:cubicBezTo>
                      <a:pt x="6363" y="1731"/>
                      <a:pt x="6602" y="530"/>
                      <a:pt x="6363" y="465"/>
                    </a:cubicBezTo>
                    <a:cubicBezTo>
                      <a:pt x="5953" y="355"/>
                      <a:pt x="4195" y="385"/>
                      <a:pt x="3438" y="351"/>
                    </a:cubicBezTo>
                    <a:cubicBezTo>
                      <a:pt x="2706" y="318"/>
                      <a:pt x="2168" y="189"/>
                      <a:pt x="1184" y="68"/>
                    </a:cubicBezTo>
                    <a:cubicBezTo>
                      <a:pt x="977" y="42"/>
                      <a:pt x="854" y="1"/>
                      <a:pt x="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6234;p68">
                <a:extLst>
                  <a:ext uri="{FF2B5EF4-FFF2-40B4-BE49-F238E27FC236}">
                    <a16:creationId xmlns:a16="http://schemas.microsoft.com/office/drawing/2014/main" id="{BEECA010-00BB-5368-A391-03B05A3C340B}"/>
                  </a:ext>
                </a:extLst>
              </p:cNvPr>
              <p:cNvSpPr/>
              <p:nvPr/>
            </p:nvSpPr>
            <p:spPr>
              <a:xfrm>
                <a:off x="2325262" y="2906164"/>
                <a:ext cx="26132" cy="122749"/>
              </a:xfrm>
              <a:custGeom>
                <a:avLst/>
                <a:gdLst/>
                <a:ahLst/>
                <a:cxnLst/>
                <a:rect l="l" t="t" r="r" b="b"/>
                <a:pathLst>
                  <a:path w="631" h="2964" extrusionOk="0">
                    <a:moveTo>
                      <a:pt x="177" y="0"/>
                    </a:moveTo>
                    <a:lnTo>
                      <a:pt x="177" y="0"/>
                    </a:lnTo>
                    <a:cubicBezTo>
                      <a:pt x="108" y="5"/>
                      <a:pt x="51" y="9"/>
                      <a:pt x="0" y="11"/>
                    </a:cubicBezTo>
                    <a:cubicBezTo>
                      <a:pt x="153" y="942"/>
                      <a:pt x="346" y="2033"/>
                      <a:pt x="499" y="2964"/>
                    </a:cubicBezTo>
                    <a:cubicBezTo>
                      <a:pt x="553" y="2963"/>
                      <a:pt x="570" y="2801"/>
                      <a:pt x="630" y="2799"/>
                    </a:cubicBezTo>
                    <a:cubicBezTo>
                      <a:pt x="611" y="2684"/>
                      <a:pt x="592" y="2569"/>
                      <a:pt x="573" y="2454"/>
                    </a:cubicBezTo>
                    <a:cubicBezTo>
                      <a:pt x="489" y="1941"/>
                      <a:pt x="235" y="507"/>
                      <a:pt x="172" y="10"/>
                    </a:cubicBezTo>
                    <a:cubicBezTo>
                      <a:pt x="172" y="6"/>
                      <a:pt x="176" y="4"/>
                      <a:pt x="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6235;p68">
                <a:extLst>
                  <a:ext uri="{FF2B5EF4-FFF2-40B4-BE49-F238E27FC236}">
                    <a16:creationId xmlns:a16="http://schemas.microsoft.com/office/drawing/2014/main" id="{2CBA04F4-D7AA-D64C-FDA2-29412F618BC0}"/>
                  </a:ext>
                </a:extLst>
              </p:cNvPr>
              <p:cNvSpPr/>
              <p:nvPr/>
            </p:nvSpPr>
            <p:spPr>
              <a:xfrm>
                <a:off x="2561484" y="2877962"/>
                <a:ext cx="13501" cy="56488"/>
              </a:xfrm>
              <a:custGeom>
                <a:avLst/>
                <a:gdLst/>
                <a:ahLst/>
                <a:cxnLst/>
                <a:rect l="l" t="t" r="r" b="b"/>
                <a:pathLst>
                  <a:path w="326" h="1364" extrusionOk="0">
                    <a:moveTo>
                      <a:pt x="207" y="0"/>
                    </a:moveTo>
                    <a:cubicBezTo>
                      <a:pt x="147" y="10"/>
                      <a:pt x="77" y="21"/>
                      <a:pt x="0" y="34"/>
                    </a:cubicBezTo>
                    <a:cubicBezTo>
                      <a:pt x="72" y="205"/>
                      <a:pt x="88" y="461"/>
                      <a:pt x="122" y="808"/>
                    </a:cubicBezTo>
                    <a:cubicBezTo>
                      <a:pt x="140" y="993"/>
                      <a:pt x="154" y="1178"/>
                      <a:pt x="170" y="1363"/>
                    </a:cubicBezTo>
                    <a:cubicBezTo>
                      <a:pt x="215" y="1335"/>
                      <a:pt x="266" y="1305"/>
                      <a:pt x="326" y="1270"/>
                    </a:cubicBezTo>
                    <a:cubicBezTo>
                      <a:pt x="288" y="847"/>
                      <a:pt x="250" y="424"/>
                      <a:pt x="20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6236;p68">
                <a:extLst>
                  <a:ext uri="{FF2B5EF4-FFF2-40B4-BE49-F238E27FC236}">
                    <a16:creationId xmlns:a16="http://schemas.microsoft.com/office/drawing/2014/main" id="{FA15201B-D69C-752B-1D2E-9F81C1DB88FA}"/>
                  </a:ext>
                </a:extLst>
              </p:cNvPr>
              <p:cNvSpPr/>
              <p:nvPr/>
            </p:nvSpPr>
            <p:spPr>
              <a:xfrm>
                <a:off x="2242435" y="4062017"/>
                <a:ext cx="390031" cy="47501"/>
              </a:xfrm>
              <a:custGeom>
                <a:avLst/>
                <a:gdLst/>
                <a:ahLst/>
                <a:cxnLst/>
                <a:rect l="l" t="t" r="r" b="b"/>
                <a:pathLst>
                  <a:path w="9418" h="1147" extrusionOk="0">
                    <a:moveTo>
                      <a:pt x="95" y="0"/>
                    </a:moveTo>
                    <a:cubicBezTo>
                      <a:pt x="50" y="0"/>
                      <a:pt x="1" y="27"/>
                      <a:pt x="4" y="206"/>
                    </a:cubicBezTo>
                    <a:cubicBezTo>
                      <a:pt x="75" y="796"/>
                      <a:pt x="170" y="774"/>
                      <a:pt x="723" y="882"/>
                    </a:cubicBezTo>
                    <a:cubicBezTo>
                      <a:pt x="1797" y="1091"/>
                      <a:pt x="2963" y="1123"/>
                      <a:pt x="4075" y="1123"/>
                    </a:cubicBezTo>
                    <a:cubicBezTo>
                      <a:pt x="4262" y="1123"/>
                      <a:pt x="4449" y="1122"/>
                      <a:pt x="4633" y="1121"/>
                    </a:cubicBezTo>
                    <a:cubicBezTo>
                      <a:pt x="5940" y="1113"/>
                      <a:pt x="7398" y="1146"/>
                      <a:pt x="8686" y="879"/>
                    </a:cubicBezTo>
                    <a:cubicBezTo>
                      <a:pt x="9218" y="768"/>
                      <a:pt x="9294" y="776"/>
                      <a:pt x="9409" y="189"/>
                    </a:cubicBezTo>
                    <a:cubicBezTo>
                      <a:pt x="9418" y="144"/>
                      <a:pt x="9389" y="80"/>
                      <a:pt x="9336" y="80"/>
                    </a:cubicBezTo>
                    <a:cubicBezTo>
                      <a:pt x="9333" y="80"/>
                      <a:pt x="9330" y="81"/>
                      <a:pt x="9326" y="81"/>
                    </a:cubicBezTo>
                    <a:cubicBezTo>
                      <a:pt x="9326" y="81"/>
                      <a:pt x="9138" y="544"/>
                      <a:pt x="9035" y="602"/>
                    </a:cubicBezTo>
                    <a:cubicBezTo>
                      <a:pt x="8932" y="661"/>
                      <a:pt x="6567" y="987"/>
                      <a:pt x="4191" y="987"/>
                    </a:cubicBezTo>
                    <a:cubicBezTo>
                      <a:pt x="3973" y="987"/>
                      <a:pt x="3755" y="984"/>
                      <a:pt x="3538" y="978"/>
                    </a:cubicBezTo>
                    <a:cubicBezTo>
                      <a:pt x="1820" y="931"/>
                      <a:pt x="261" y="815"/>
                      <a:pt x="202" y="276"/>
                    </a:cubicBezTo>
                    <a:cubicBezTo>
                      <a:pt x="187" y="134"/>
                      <a:pt x="154" y="5"/>
                      <a:pt x="145" y="5"/>
                    </a:cubicBezTo>
                    <a:cubicBezTo>
                      <a:pt x="145" y="5"/>
                      <a:pt x="145" y="5"/>
                      <a:pt x="145" y="5"/>
                    </a:cubicBezTo>
                    <a:cubicBezTo>
                      <a:pt x="132" y="5"/>
                      <a:pt x="114" y="0"/>
                      <a:pt x="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6237;p68">
                <a:extLst>
                  <a:ext uri="{FF2B5EF4-FFF2-40B4-BE49-F238E27FC236}">
                    <a16:creationId xmlns:a16="http://schemas.microsoft.com/office/drawing/2014/main" id="{82787288-46C6-1D49-7A4A-48D78D52F887}"/>
                  </a:ext>
                </a:extLst>
              </p:cNvPr>
              <p:cNvSpPr/>
              <p:nvPr/>
            </p:nvSpPr>
            <p:spPr>
              <a:xfrm>
                <a:off x="2275317" y="3001747"/>
                <a:ext cx="225372" cy="709867"/>
              </a:xfrm>
              <a:custGeom>
                <a:avLst/>
                <a:gdLst/>
                <a:ahLst/>
                <a:cxnLst/>
                <a:rect l="l" t="t" r="r" b="b"/>
                <a:pathLst>
                  <a:path w="5442" h="17141" extrusionOk="0">
                    <a:moveTo>
                      <a:pt x="5442" y="1"/>
                    </a:moveTo>
                    <a:lnTo>
                      <a:pt x="5442" y="1"/>
                    </a:lnTo>
                    <a:cubicBezTo>
                      <a:pt x="5112" y="406"/>
                      <a:pt x="4822" y="845"/>
                      <a:pt x="4557" y="1251"/>
                    </a:cubicBezTo>
                    <a:cubicBezTo>
                      <a:pt x="2747" y="4033"/>
                      <a:pt x="1576" y="7383"/>
                      <a:pt x="1011" y="10637"/>
                    </a:cubicBezTo>
                    <a:cubicBezTo>
                      <a:pt x="739" y="12204"/>
                      <a:pt x="60" y="15536"/>
                      <a:pt x="1450" y="16830"/>
                    </a:cubicBezTo>
                    <a:cubicBezTo>
                      <a:pt x="1685" y="17048"/>
                      <a:pt x="1932" y="17141"/>
                      <a:pt x="2194" y="17141"/>
                    </a:cubicBezTo>
                    <a:cubicBezTo>
                      <a:pt x="2384" y="17141"/>
                      <a:pt x="2582" y="17092"/>
                      <a:pt x="2791" y="17007"/>
                    </a:cubicBezTo>
                    <a:cubicBezTo>
                      <a:pt x="3147" y="16861"/>
                      <a:pt x="3425" y="16446"/>
                      <a:pt x="3766" y="16328"/>
                    </a:cubicBezTo>
                    <a:cubicBezTo>
                      <a:pt x="3767" y="16327"/>
                      <a:pt x="3768" y="16327"/>
                      <a:pt x="3769" y="16327"/>
                    </a:cubicBezTo>
                    <a:cubicBezTo>
                      <a:pt x="3765" y="16291"/>
                      <a:pt x="3761" y="16253"/>
                      <a:pt x="3756" y="16215"/>
                    </a:cubicBezTo>
                    <a:cubicBezTo>
                      <a:pt x="3252" y="16427"/>
                      <a:pt x="2835" y="16989"/>
                      <a:pt x="2265" y="16989"/>
                    </a:cubicBezTo>
                    <a:cubicBezTo>
                      <a:pt x="2240" y="16989"/>
                      <a:pt x="2214" y="16988"/>
                      <a:pt x="2188" y="16986"/>
                    </a:cubicBezTo>
                    <a:cubicBezTo>
                      <a:pt x="0" y="16789"/>
                      <a:pt x="1031" y="11408"/>
                      <a:pt x="1260" y="10228"/>
                    </a:cubicBezTo>
                    <a:cubicBezTo>
                      <a:pt x="1841" y="7228"/>
                      <a:pt x="2921" y="4198"/>
                      <a:pt x="4540" y="1598"/>
                    </a:cubicBezTo>
                    <a:cubicBezTo>
                      <a:pt x="4710" y="1325"/>
                      <a:pt x="4893" y="1036"/>
                      <a:pt x="5089" y="751"/>
                    </a:cubicBezTo>
                    <a:cubicBezTo>
                      <a:pt x="5216" y="443"/>
                      <a:pt x="5336" y="195"/>
                      <a:pt x="54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6238;p68">
                <a:extLst>
                  <a:ext uri="{FF2B5EF4-FFF2-40B4-BE49-F238E27FC236}">
                    <a16:creationId xmlns:a16="http://schemas.microsoft.com/office/drawing/2014/main" id="{CA998DD2-9D98-829A-D608-CBD59CC5A3B8}"/>
                  </a:ext>
                </a:extLst>
              </p:cNvPr>
              <p:cNvSpPr/>
              <p:nvPr/>
            </p:nvSpPr>
            <p:spPr>
              <a:xfrm>
                <a:off x="2346880" y="3414765"/>
                <a:ext cx="78437" cy="244422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5902" extrusionOk="0">
                    <a:moveTo>
                      <a:pt x="1807" y="1"/>
                    </a:moveTo>
                    <a:lnTo>
                      <a:pt x="1807" y="1"/>
                    </a:lnTo>
                    <a:cubicBezTo>
                      <a:pt x="1605" y="396"/>
                      <a:pt x="1415" y="803"/>
                      <a:pt x="1250" y="1235"/>
                    </a:cubicBezTo>
                    <a:cubicBezTo>
                      <a:pt x="841" y="2299"/>
                      <a:pt x="0" y="4221"/>
                      <a:pt x="356" y="5413"/>
                    </a:cubicBezTo>
                    <a:cubicBezTo>
                      <a:pt x="457" y="5750"/>
                      <a:pt x="604" y="5901"/>
                      <a:pt x="794" y="5901"/>
                    </a:cubicBezTo>
                    <a:cubicBezTo>
                      <a:pt x="950" y="5901"/>
                      <a:pt x="1135" y="5800"/>
                      <a:pt x="1347" y="5615"/>
                    </a:cubicBezTo>
                    <a:cubicBezTo>
                      <a:pt x="1647" y="5352"/>
                      <a:pt x="1715" y="5066"/>
                      <a:pt x="1894" y="4861"/>
                    </a:cubicBezTo>
                    <a:cubicBezTo>
                      <a:pt x="1882" y="4730"/>
                      <a:pt x="1871" y="4603"/>
                      <a:pt x="1862" y="4481"/>
                    </a:cubicBezTo>
                    <a:cubicBezTo>
                      <a:pt x="1851" y="4487"/>
                      <a:pt x="1842" y="4495"/>
                      <a:pt x="1836" y="4505"/>
                    </a:cubicBezTo>
                    <a:cubicBezTo>
                      <a:pt x="1720" y="4752"/>
                      <a:pt x="1578" y="5101"/>
                      <a:pt x="1376" y="5287"/>
                    </a:cubicBezTo>
                    <a:cubicBezTo>
                      <a:pt x="1138" y="5504"/>
                      <a:pt x="967" y="5595"/>
                      <a:pt x="843" y="5595"/>
                    </a:cubicBezTo>
                    <a:cubicBezTo>
                      <a:pt x="621" y="5595"/>
                      <a:pt x="549" y="5307"/>
                      <a:pt x="513" y="4943"/>
                    </a:cubicBezTo>
                    <a:cubicBezTo>
                      <a:pt x="429" y="4103"/>
                      <a:pt x="817" y="3053"/>
                      <a:pt x="1069" y="2263"/>
                    </a:cubicBezTo>
                    <a:cubicBezTo>
                      <a:pt x="1273" y="1621"/>
                      <a:pt x="1518" y="992"/>
                      <a:pt x="1794" y="376"/>
                    </a:cubicBezTo>
                    <a:cubicBezTo>
                      <a:pt x="1797" y="250"/>
                      <a:pt x="1801" y="125"/>
                      <a:pt x="18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6239;p68">
                <a:extLst>
                  <a:ext uri="{FF2B5EF4-FFF2-40B4-BE49-F238E27FC236}">
                    <a16:creationId xmlns:a16="http://schemas.microsoft.com/office/drawing/2014/main" id="{A81B036C-FD36-4D25-BD9F-5EE7F03D93DD}"/>
                  </a:ext>
                </a:extLst>
              </p:cNvPr>
              <p:cNvSpPr/>
              <p:nvPr/>
            </p:nvSpPr>
            <p:spPr>
              <a:xfrm>
                <a:off x="2735089" y="3055460"/>
                <a:ext cx="208682" cy="179651"/>
              </a:xfrm>
              <a:custGeom>
                <a:avLst/>
                <a:gdLst/>
                <a:ahLst/>
                <a:cxnLst/>
                <a:rect l="l" t="t" r="r" b="b"/>
                <a:pathLst>
                  <a:path w="5039" h="4338" extrusionOk="0">
                    <a:moveTo>
                      <a:pt x="3746" y="134"/>
                    </a:moveTo>
                    <a:cubicBezTo>
                      <a:pt x="4333" y="134"/>
                      <a:pt x="4673" y="810"/>
                      <a:pt x="4652" y="1430"/>
                    </a:cubicBezTo>
                    <a:cubicBezTo>
                      <a:pt x="4632" y="2021"/>
                      <a:pt x="4425" y="2629"/>
                      <a:pt x="4147" y="3145"/>
                    </a:cubicBezTo>
                    <a:cubicBezTo>
                      <a:pt x="3840" y="3716"/>
                      <a:pt x="3498" y="4098"/>
                      <a:pt x="2935" y="4098"/>
                    </a:cubicBezTo>
                    <a:cubicBezTo>
                      <a:pt x="2793" y="4098"/>
                      <a:pt x="2638" y="4074"/>
                      <a:pt x="2465" y="4023"/>
                    </a:cubicBezTo>
                    <a:cubicBezTo>
                      <a:pt x="1461" y="3724"/>
                      <a:pt x="355" y="2931"/>
                      <a:pt x="272" y="1790"/>
                    </a:cubicBezTo>
                    <a:cubicBezTo>
                      <a:pt x="214" y="991"/>
                      <a:pt x="734" y="671"/>
                      <a:pt x="1340" y="671"/>
                    </a:cubicBezTo>
                    <a:cubicBezTo>
                      <a:pt x="1738" y="671"/>
                      <a:pt x="2173" y="809"/>
                      <a:pt x="2506" y="1040"/>
                    </a:cubicBezTo>
                    <a:cubicBezTo>
                      <a:pt x="2521" y="1051"/>
                      <a:pt x="2536" y="1055"/>
                      <a:pt x="2551" y="1055"/>
                    </a:cubicBezTo>
                    <a:cubicBezTo>
                      <a:pt x="2557" y="1055"/>
                      <a:pt x="2564" y="1054"/>
                      <a:pt x="2570" y="1053"/>
                    </a:cubicBezTo>
                    <a:lnTo>
                      <a:pt x="2570" y="1053"/>
                    </a:lnTo>
                    <a:cubicBezTo>
                      <a:pt x="2591" y="1049"/>
                      <a:pt x="2610" y="1036"/>
                      <a:pt x="2623" y="1010"/>
                    </a:cubicBezTo>
                    <a:cubicBezTo>
                      <a:pt x="2755" y="737"/>
                      <a:pt x="2965" y="443"/>
                      <a:pt x="3230" y="290"/>
                    </a:cubicBezTo>
                    <a:cubicBezTo>
                      <a:pt x="3418" y="182"/>
                      <a:pt x="3591" y="134"/>
                      <a:pt x="3746" y="134"/>
                    </a:cubicBezTo>
                    <a:close/>
                    <a:moveTo>
                      <a:pt x="3843" y="0"/>
                    </a:moveTo>
                    <a:cubicBezTo>
                      <a:pt x="3346" y="0"/>
                      <a:pt x="2793" y="349"/>
                      <a:pt x="2517" y="843"/>
                    </a:cubicBezTo>
                    <a:lnTo>
                      <a:pt x="2517" y="843"/>
                    </a:lnTo>
                    <a:cubicBezTo>
                      <a:pt x="2167" y="621"/>
                      <a:pt x="1719" y="483"/>
                      <a:pt x="1304" y="483"/>
                    </a:cubicBezTo>
                    <a:cubicBezTo>
                      <a:pt x="693" y="483"/>
                      <a:pt x="152" y="783"/>
                      <a:pt x="98" y="1557"/>
                    </a:cubicBezTo>
                    <a:cubicBezTo>
                      <a:pt x="1" y="2954"/>
                      <a:pt x="1673" y="4338"/>
                      <a:pt x="3020" y="4338"/>
                    </a:cubicBezTo>
                    <a:cubicBezTo>
                      <a:pt x="3051" y="4338"/>
                      <a:pt x="3081" y="4337"/>
                      <a:pt x="3112" y="4335"/>
                    </a:cubicBezTo>
                    <a:cubicBezTo>
                      <a:pt x="4358" y="4276"/>
                      <a:pt x="5039" y="1776"/>
                      <a:pt x="4768" y="792"/>
                    </a:cubicBezTo>
                    <a:cubicBezTo>
                      <a:pt x="4613" y="228"/>
                      <a:pt x="4246" y="0"/>
                      <a:pt x="38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6240;p68">
                <a:extLst>
                  <a:ext uri="{FF2B5EF4-FFF2-40B4-BE49-F238E27FC236}">
                    <a16:creationId xmlns:a16="http://schemas.microsoft.com/office/drawing/2014/main" id="{509E96DD-16BD-4CB0-7201-E6AE2D3992C1}"/>
                  </a:ext>
                </a:extLst>
              </p:cNvPr>
              <p:cNvSpPr/>
              <p:nvPr/>
            </p:nvSpPr>
            <p:spPr>
              <a:xfrm>
                <a:off x="2566950" y="3333718"/>
                <a:ext cx="574776" cy="232702"/>
              </a:xfrm>
              <a:custGeom>
                <a:avLst/>
                <a:gdLst/>
                <a:ahLst/>
                <a:cxnLst/>
                <a:rect l="l" t="t" r="r" b="b"/>
                <a:pathLst>
                  <a:path w="13879" h="5619" extrusionOk="0">
                    <a:moveTo>
                      <a:pt x="11452" y="153"/>
                    </a:moveTo>
                    <a:cubicBezTo>
                      <a:pt x="11696" y="153"/>
                      <a:pt x="12244" y="178"/>
                      <a:pt x="12599" y="353"/>
                    </a:cubicBezTo>
                    <a:cubicBezTo>
                      <a:pt x="13229" y="663"/>
                      <a:pt x="13853" y="1924"/>
                      <a:pt x="13664" y="3007"/>
                    </a:cubicBezTo>
                    <a:cubicBezTo>
                      <a:pt x="13574" y="3519"/>
                      <a:pt x="10795" y="4101"/>
                      <a:pt x="9893" y="4308"/>
                    </a:cubicBezTo>
                    <a:cubicBezTo>
                      <a:pt x="8410" y="4648"/>
                      <a:pt x="6916" y="4947"/>
                      <a:pt x="5414" y="5191"/>
                    </a:cubicBezTo>
                    <a:cubicBezTo>
                      <a:pt x="4617" y="5320"/>
                      <a:pt x="3817" y="5441"/>
                      <a:pt x="3008" y="5441"/>
                    </a:cubicBezTo>
                    <a:cubicBezTo>
                      <a:pt x="2980" y="5441"/>
                      <a:pt x="2952" y="5441"/>
                      <a:pt x="2924" y="5441"/>
                    </a:cubicBezTo>
                    <a:cubicBezTo>
                      <a:pt x="2338" y="5435"/>
                      <a:pt x="697" y="5439"/>
                      <a:pt x="235" y="4858"/>
                    </a:cubicBezTo>
                    <a:lnTo>
                      <a:pt x="235" y="4858"/>
                    </a:lnTo>
                    <a:cubicBezTo>
                      <a:pt x="171" y="3764"/>
                      <a:pt x="241" y="2277"/>
                      <a:pt x="1339" y="1683"/>
                    </a:cubicBezTo>
                    <a:cubicBezTo>
                      <a:pt x="2241" y="1194"/>
                      <a:pt x="3587" y="1118"/>
                      <a:pt x="4581" y="957"/>
                    </a:cubicBezTo>
                    <a:cubicBezTo>
                      <a:pt x="6794" y="598"/>
                      <a:pt x="9147" y="185"/>
                      <a:pt x="11397" y="154"/>
                    </a:cubicBezTo>
                    <a:cubicBezTo>
                      <a:pt x="11413" y="153"/>
                      <a:pt x="11431" y="153"/>
                      <a:pt x="11452" y="153"/>
                    </a:cubicBezTo>
                    <a:close/>
                    <a:moveTo>
                      <a:pt x="11456" y="0"/>
                    </a:moveTo>
                    <a:cubicBezTo>
                      <a:pt x="11267" y="0"/>
                      <a:pt x="11069" y="10"/>
                      <a:pt x="10865" y="29"/>
                    </a:cubicBezTo>
                    <a:cubicBezTo>
                      <a:pt x="8331" y="259"/>
                      <a:pt x="5779" y="523"/>
                      <a:pt x="3280" y="1014"/>
                    </a:cubicBezTo>
                    <a:cubicBezTo>
                      <a:pt x="2552" y="1157"/>
                      <a:pt x="1620" y="1236"/>
                      <a:pt x="1008" y="1694"/>
                    </a:cubicBezTo>
                    <a:cubicBezTo>
                      <a:pt x="58" y="2403"/>
                      <a:pt x="1" y="3797"/>
                      <a:pt x="63" y="4866"/>
                    </a:cubicBezTo>
                    <a:lnTo>
                      <a:pt x="63" y="4866"/>
                    </a:lnTo>
                    <a:cubicBezTo>
                      <a:pt x="57" y="4885"/>
                      <a:pt x="60" y="4908"/>
                      <a:pt x="77" y="4931"/>
                    </a:cubicBezTo>
                    <a:cubicBezTo>
                      <a:pt x="540" y="5547"/>
                      <a:pt x="1878" y="5618"/>
                      <a:pt x="2760" y="5618"/>
                    </a:cubicBezTo>
                    <a:cubicBezTo>
                      <a:pt x="2908" y="5618"/>
                      <a:pt x="3042" y="5616"/>
                      <a:pt x="3158" y="5614"/>
                    </a:cubicBezTo>
                    <a:cubicBezTo>
                      <a:pt x="4642" y="5592"/>
                      <a:pt x="6145" y="5255"/>
                      <a:pt x="7595" y="4970"/>
                    </a:cubicBezTo>
                    <a:cubicBezTo>
                      <a:pt x="9224" y="4650"/>
                      <a:pt x="10855" y="4300"/>
                      <a:pt x="12449" y="3832"/>
                    </a:cubicBezTo>
                    <a:cubicBezTo>
                      <a:pt x="13159" y="3624"/>
                      <a:pt x="13664" y="3535"/>
                      <a:pt x="13787" y="3287"/>
                    </a:cubicBezTo>
                    <a:cubicBezTo>
                      <a:pt x="13878" y="3101"/>
                      <a:pt x="13864" y="2791"/>
                      <a:pt x="13813" y="2365"/>
                    </a:cubicBezTo>
                    <a:cubicBezTo>
                      <a:pt x="13710" y="1514"/>
                      <a:pt x="13545" y="875"/>
                      <a:pt x="13132" y="496"/>
                    </a:cubicBezTo>
                    <a:cubicBezTo>
                      <a:pt x="12742" y="139"/>
                      <a:pt x="12156" y="0"/>
                      <a:pt x="114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6241;p68">
                <a:extLst>
                  <a:ext uri="{FF2B5EF4-FFF2-40B4-BE49-F238E27FC236}">
                    <a16:creationId xmlns:a16="http://schemas.microsoft.com/office/drawing/2014/main" id="{7CEB8879-314F-CE73-5B13-565F60ECE7C5}"/>
                  </a:ext>
                </a:extLst>
              </p:cNvPr>
              <p:cNvSpPr/>
              <p:nvPr/>
            </p:nvSpPr>
            <p:spPr>
              <a:xfrm>
                <a:off x="2130080" y="1815497"/>
                <a:ext cx="264797" cy="128630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3106" extrusionOk="0">
                    <a:moveTo>
                      <a:pt x="295" y="208"/>
                    </a:moveTo>
                    <a:cubicBezTo>
                      <a:pt x="375" y="208"/>
                      <a:pt x="484" y="242"/>
                      <a:pt x="573" y="269"/>
                    </a:cubicBezTo>
                    <a:cubicBezTo>
                      <a:pt x="986" y="393"/>
                      <a:pt x="1043" y="555"/>
                      <a:pt x="1265" y="714"/>
                    </a:cubicBezTo>
                    <a:cubicBezTo>
                      <a:pt x="1890" y="1161"/>
                      <a:pt x="2608" y="1443"/>
                      <a:pt x="3369" y="1443"/>
                    </a:cubicBezTo>
                    <a:cubicBezTo>
                      <a:pt x="3520" y="1443"/>
                      <a:pt x="3672" y="1432"/>
                      <a:pt x="3826" y="1409"/>
                    </a:cubicBezTo>
                    <a:cubicBezTo>
                      <a:pt x="4376" y="1327"/>
                      <a:pt x="4849" y="886"/>
                      <a:pt x="5378" y="886"/>
                    </a:cubicBezTo>
                    <a:cubicBezTo>
                      <a:pt x="5449" y="886"/>
                      <a:pt x="5520" y="894"/>
                      <a:pt x="5593" y="911"/>
                    </a:cubicBezTo>
                    <a:cubicBezTo>
                      <a:pt x="5851" y="973"/>
                      <a:pt x="6106" y="941"/>
                      <a:pt x="6162" y="1057"/>
                    </a:cubicBezTo>
                    <a:cubicBezTo>
                      <a:pt x="6257" y="1252"/>
                      <a:pt x="6004" y="1641"/>
                      <a:pt x="5810" y="1964"/>
                    </a:cubicBezTo>
                    <a:cubicBezTo>
                      <a:pt x="5497" y="2481"/>
                      <a:pt x="5003" y="2860"/>
                      <a:pt x="4424" y="2860"/>
                    </a:cubicBezTo>
                    <a:cubicBezTo>
                      <a:pt x="4248" y="2860"/>
                      <a:pt x="4064" y="2825"/>
                      <a:pt x="3875" y="2747"/>
                    </a:cubicBezTo>
                    <a:cubicBezTo>
                      <a:pt x="3533" y="2608"/>
                      <a:pt x="3242" y="2095"/>
                      <a:pt x="3095" y="1761"/>
                    </a:cubicBezTo>
                    <a:cubicBezTo>
                      <a:pt x="3083" y="1733"/>
                      <a:pt x="3052" y="1719"/>
                      <a:pt x="3021" y="1719"/>
                    </a:cubicBezTo>
                    <a:cubicBezTo>
                      <a:pt x="2998" y="1719"/>
                      <a:pt x="2975" y="1727"/>
                      <a:pt x="2961" y="1743"/>
                    </a:cubicBezTo>
                    <a:cubicBezTo>
                      <a:pt x="2621" y="2149"/>
                      <a:pt x="2151" y="2490"/>
                      <a:pt x="1606" y="2490"/>
                    </a:cubicBezTo>
                    <a:cubicBezTo>
                      <a:pt x="1416" y="2490"/>
                      <a:pt x="1217" y="2449"/>
                      <a:pt x="1011" y="2355"/>
                    </a:cubicBezTo>
                    <a:cubicBezTo>
                      <a:pt x="1010" y="2354"/>
                      <a:pt x="1010" y="2354"/>
                      <a:pt x="1009" y="2354"/>
                    </a:cubicBezTo>
                    <a:lnTo>
                      <a:pt x="1009" y="2354"/>
                    </a:lnTo>
                    <a:cubicBezTo>
                      <a:pt x="308" y="1838"/>
                      <a:pt x="44" y="385"/>
                      <a:pt x="205" y="235"/>
                    </a:cubicBezTo>
                    <a:cubicBezTo>
                      <a:pt x="226" y="215"/>
                      <a:pt x="257" y="208"/>
                      <a:pt x="295" y="208"/>
                    </a:cubicBezTo>
                    <a:close/>
                    <a:moveTo>
                      <a:pt x="92" y="1"/>
                    </a:moveTo>
                    <a:cubicBezTo>
                      <a:pt x="44" y="1"/>
                      <a:pt x="1" y="32"/>
                      <a:pt x="1" y="85"/>
                    </a:cubicBezTo>
                    <a:cubicBezTo>
                      <a:pt x="11" y="1006"/>
                      <a:pt x="152" y="1873"/>
                      <a:pt x="892" y="2477"/>
                    </a:cubicBezTo>
                    <a:lnTo>
                      <a:pt x="892" y="2477"/>
                    </a:lnTo>
                    <a:cubicBezTo>
                      <a:pt x="900" y="2487"/>
                      <a:pt x="910" y="2496"/>
                      <a:pt x="924" y="2502"/>
                    </a:cubicBezTo>
                    <a:cubicBezTo>
                      <a:pt x="1175" y="2617"/>
                      <a:pt x="1409" y="2673"/>
                      <a:pt x="1634" y="2673"/>
                    </a:cubicBezTo>
                    <a:cubicBezTo>
                      <a:pt x="1985" y="2673"/>
                      <a:pt x="2316" y="2537"/>
                      <a:pt x="2659" y="2273"/>
                    </a:cubicBezTo>
                    <a:cubicBezTo>
                      <a:pt x="2750" y="2203"/>
                      <a:pt x="2916" y="1962"/>
                      <a:pt x="2999" y="1958"/>
                    </a:cubicBezTo>
                    <a:cubicBezTo>
                      <a:pt x="2999" y="1958"/>
                      <a:pt x="3000" y="1958"/>
                      <a:pt x="3000" y="1958"/>
                    </a:cubicBezTo>
                    <a:cubicBezTo>
                      <a:pt x="3079" y="1958"/>
                      <a:pt x="3333" y="2499"/>
                      <a:pt x="3501" y="2658"/>
                    </a:cubicBezTo>
                    <a:cubicBezTo>
                      <a:pt x="3835" y="2974"/>
                      <a:pt x="4159" y="3106"/>
                      <a:pt x="4461" y="3106"/>
                    </a:cubicBezTo>
                    <a:cubicBezTo>
                      <a:pt x="5382" y="3106"/>
                      <a:pt x="6112" y="1885"/>
                      <a:pt x="6382" y="959"/>
                    </a:cubicBezTo>
                    <a:cubicBezTo>
                      <a:pt x="6394" y="918"/>
                      <a:pt x="6367" y="862"/>
                      <a:pt x="6321" y="855"/>
                    </a:cubicBezTo>
                    <a:cubicBezTo>
                      <a:pt x="6047" y="806"/>
                      <a:pt x="5647" y="679"/>
                      <a:pt x="5324" y="679"/>
                    </a:cubicBezTo>
                    <a:cubicBezTo>
                      <a:pt x="5243" y="679"/>
                      <a:pt x="5167" y="687"/>
                      <a:pt x="5099" y="706"/>
                    </a:cubicBezTo>
                    <a:cubicBezTo>
                      <a:pt x="4517" y="867"/>
                      <a:pt x="4136" y="1254"/>
                      <a:pt x="3434" y="1271"/>
                    </a:cubicBezTo>
                    <a:cubicBezTo>
                      <a:pt x="3411" y="1272"/>
                      <a:pt x="3388" y="1272"/>
                      <a:pt x="3366" y="1272"/>
                    </a:cubicBezTo>
                    <a:cubicBezTo>
                      <a:pt x="2023" y="1272"/>
                      <a:pt x="1355" y="208"/>
                      <a:pt x="110" y="2"/>
                    </a:cubicBezTo>
                    <a:cubicBezTo>
                      <a:pt x="104" y="1"/>
                      <a:pt x="98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6242;p68">
                <a:extLst>
                  <a:ext uri="{FF2B5EF4-FFF2-40B4-BE49-F238E27FC236}">
                    <a16:creationId xmlns:a16="http://schemas.microsoft.com/office/drawing/2014/main" id="{B5844EDC-81C6-2113-BBAF-73C7186F7492}"/>
                  </a:ext>
                </a:extLst>
              </p:cNvPr>
              <p:cNvSpPr/>
              <p:nvPr/>
            </p:nvSpPr>
            <p:spPr>
              <a:xfrm>
                <a:off x="2294616" y="2389654"/>
                <a:ext cx="195264" cy="25635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619" extrusionOk="0">
                    <a:moveTo>
                      <a:pt x="4583" y="1"/>
                    </a:moveTo>
                    <a:cubicBezTo>
                      <a:pt x="4578" y="1"/>
                      <a:pt x="4573" y="1"/>
                      <a:pt x="4567" y="2"/>
                    </a:cubicBezTo>
                    <a:cubicBezTo>
                      <a:pt x="3082" y="253"/>
                      <a:pt x="1598" y="399"/>
                      <a:pt x="116" y="447"/>
                    </a:cubicBezTo>
                    <a:lnTo>
                      <a:pt x="0" y="618"/>
                    </a:lnTo>
                    <a:cubicBezTo>
                      <a:pt x="1538" y="574"/>
                      <a:pt x="3075" y="428"/>
                      <a:pt x="4612" y="167"/>
                    </a:cubicBezTo>
                    <a:cubicBezTo>
                      <a:pt x="4715" y="150"/>
                      <a:pt x="4679" y="1"/>
                      <a:pt x="45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6243;p68">
                <a:extLst>
                  <a:ext uri="{FF2B5EF4-FFF2-40B4-BE49-F238E27FC236}">
                    <a16:creationId xmlns:a16="http://schemas.microsoft.com/office/drawing/2014/main" id="{829568FB-1D3A-2390-03D4-284BD8F198F0}"/>
                  </a:ext>
                </a:extLst>
              </p:cNvPr>
              <p:cNvSpPr/>
              <p:nvPr/>
            </p:nvSpPr>
            <p:spPr>
              <a:xfrm>
                <a:off x="2251629" y="2528473"/>
                <a:ext cx="7123" cy="198950"/>
              </a:xfrm>
              <a:custGeom>
                <a:avLst/>
                <a:gdLst/>
                <a:ahLst/>
                <a:cxnLst/>
                <a:rect l="l" t="t" r="r" b="b"/>
                <a:pathLst>
                  <a:path w="172" h="4804" extrusionOk="0">
                    <a:moveTo>
                      <a:pt x="171" y="0"/>
                    </a:moveTo>
                    <a:cubicBezTo>
                      <a:pt x="114" y="58"/>
                      <a:pt x="55" y="109"/>
                      <a:pt x="0" y="150"/>
                    </a:cubicBezTo>
                    <a:lnTo>
                      <a:pt x="0" y="4720"/>
                    </a:lnTo>
                    <a:cubicBezTo>
                      <a:pt x="0" y="4775"/>
                      <a:pt x="43" y="4803"/>
                      <a:pt x="86" y="4803"/>
                    </a:cubicBezTo>
                    <a:cubicBezTo>
                      <a:pt x="129" y="4803"/>
                      <a:pt x="171" y="4776"/>
                      <a:pt x="171" y="4720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6244;p68">
                <a:extLst>
                  <a:ext uri="{FF2B5EF4-FFF2-40B4-BE49-F238E27FC236}">
                    <a16:creationId xmlns:a16="http://schemas.microsoft.com/office/drawing/2014/main" id="{87C374B5-C4C4-940E-E71C-5AA9FC8D34F1}"/>
                  </a:ext>
                </a:extLst>
              </p:cNvPr>
              <p:cNvSpPr/>
              <p:nvPr/>
            </p:nvSpPr>
            <p:spPr>
              <a:xfrm>
                <a:off x="2440143" y="2396570"/>
                <a:ext cx="92186" cy="208641"/>
              </a:xfrm>
              <a:custGeom>
                <a:avLst/>
                <a:gdLst/>
                <a:ahLst/>
                <a:cxnLst/>
                <a:rect l="l" t="t" r="r" b="b"/>
                <a:pathLst>
                  <a:path w="2226" h="5038" extrusionOk="0">
                    <a:moveTo>
                      <a:pt x="86" y="0"/>
                    </a:moveTo>
                    <a:cubicBezTo>
                      <a:pt x="43" y="0"/>
                      <a:pt x="1" y="28"/>
                      <a:pt x="2" y="83"/>
                    </a:cubicBezTo>
                    <a:cubicBezTo>
                      <a:pt x="24" y="1888"/>
                      <a:pt x="724" y="3768"/>
                      <a:pt x="2041" y="5014"/>
                    </a:cubicBezTo>
                    <a:cubicBezTo>
                      <a:pt x="2059" y="5031"/>
                      <a:pt x="2079" y="5038"/>
                      <a:pt x="2099" y="5038"/>
                    </a:cubicBezTo>
                    <a:cubicBezTo>
                      <a:pt x="2166" y="5038"/>
                      <a:pt x="2225" y="4951"/>
                      <a:pt x="2163" y="4892"/>
                    </a:cubicBezTo>
                    <a:cubicBezTo>
                      <a:pt x="878" y="3679"/>
                      <a:pt x="195" y="1842"/>
                      <a:pt x="173" y="83"/>
                    </a:cubicBezTo>
                    <a:cubicBezTo>
                      <a:pt x="172" y="28"/>
                      <a:pt x="129" y="0"/>
                      <a:pt x="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6245;p68">
                <a:extLst>
                  <a:ext uri="{FF2B5EF4-FFF2-40B4-BE49-F238E27FC236}">
                    <a16:creationId xmlns:a16="http://schemas.microsoft.com/office/drawing/2014/main" id="{0A75DB41-E427-FB0A-CF6F-A98BD8DF4B97}"/>
                  </a:ext>
                </a:extLst>
              </p:cNvPr>
              <p:cNvSpPr/>
              <p:nvPr/>
            </p:nvSpPr>
            <p:spPr>
              <a:xfrm>
                <a:off x="1919452" y="1961521"/>
                <a:ext cx="197335" cy="266329"/>
              </a:xfrm>
              <a:custGeom>
                <a:avLst/>
                <a:gdLst/>
                <a:ahLst/>
                <a:cxnLst/>
                <a:rect l="l" t="t" r="r" b="b"/>
                <a:pathLst>
                  <a:path w="4765" h="6431" extrusionOk="0">
                    <a:moveTo>
                      <a:pt x="3418" y="1"/>
                    </a:moveTo>
                    <a:cubicBezTo>
                      <a:pt x="3246" y="1"/>
                      <a:pt x="3076" y="89"/>
                      <a:pt x="2897" y="330"/>
                    </a:cubicBezTo>
                    <a:cubicBezTo>
                      <a:pt x="2393" y="1009"/>
                      <a:pt x="2076" y="1962"/>
                      <a:pt x="1704" y="2718"/>
                    </a:cubicBezTo>
                    <a:cubicBezTo>
                      <a:pt x="1220" y="3703"/>
                      <a:pt x="740" y="4692"/>
                      <a:pt x="278" y="5688"/>
                    </a:cubicBezTo>
                    <a:cubicBezTo>
                      <a:pt x="185" y="5890"/>
                      <a:pt x="94" y="6094"/>
                      <a:pt x="1" y="6296"/>
                    </a:cubicBezTo>
                    <a:lnTo>
                      <a:pt x="128" y="6431"/>
                    </a:lnTo>
                    <a:cubicBezTo>
                      <a:pt x="470" y="5684"/>
                      <a:pt x="817" y="4937"/>
                      <a:pt x="1174" y="4197"/>
                    </a:cubicBezTo>
                    <a:cubicBezTo>
                      <a:pt x="1716" y="3074"/>
                      <a:pt x="2268" y="1956"/>
                      <a:pt x="2830" y="843"/>
                    </a:cubicBezTo>
                    <a:cubicBezTo>
                      <a:pt x="3024" y="458"/>
                      <a:pt x="3115" y="323"/>
                      <a:pt x="3302" y="323"/>
                    </a:cubicBezTo>
                    <a:cubicBezTo>
                      <a:pt x="3440" y="323"/>
                      <a:pt x="3630" y="397"/>
                      <a:pt x="3951" y="499"/>
                    </a:cubicBezTo>
                    <a:cubicBezTo>
                      <a:pt x="4171" y="569"/>
                      <a:pt x="4405" y="658"/>
                      <a:pt x="4625" y="732"/>
                    </a:cubicBezTo>
                    <a:cubicBezTo>
                      <a:pt x="4635" y="735"/>
                      <a:pt x="4644" y="737"/>
                      <a:pt x="4653" y="737"/>
                    </a:cubicBezTo>
                    <a:cubicBezTo>
                      <a:pt x="4737" y="737"/>
                      <a:pt x="4764" y="599"/>
                      <a:pt x="4670" y="567"/>
                    </a:cubicBezTo>
                    <a:cubicBezTo>
                      <a:pt x="4159" y="393"/>
                      <a:pt x="3782" y="1"/>
                      <a:pt x="34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6246;p68">
                <a:extLst>
                  <a:ext uri="{FF2B5EF4-FFF2-40B4-BE49-F238E27FC236}">
                    <a16:creationId xmlns:a16="http://schemas.microsoft.com/office/drawing/2014/main" id="{E6D28DBA-C1ED-EEF3-7E24-7104F4B1F1FD}"/>
                  </a:ext>
                </a:extLst>
              </p:cNvPr>
              <p:cNvSpPr/>
              <p:nvPr/>
            </p:nvSpPr>
            <p:spPr>
              <a:xfrm>
                <a:off x="2080881" y="1984837"/>
                <a:ext cx="249681" cy="102995"/>
              </a:xfrm>
              <a:custGeom>
                <a:avLst/>
                <a:gdLst/>
                <a:ahLst/>
                <a:cxnLst/>
                <a:rect l="l" t="t" r="r" b="b"/>
                <a:pathLst>
                  <a:path w="6029" h="2487" extrusionOk="0">
                    <a:moveTo>
                      <a:pt x="750" y="0"/>
                    </a:moveTo>
                    <a:cubicBezTo>
                      <a:pt x="720" y="0"/>
                      <a:pt x="688" y="18"/>
                      <a:pt x="675" y="43"/>
                    </a:cubicBezTo>
                    <a:cubicBezTo>
                      <a:pt x="447" y="492"/>
                      <a:pt x="226" y="945"/>
                      <a:pt x="0" y="1397"/>
                    </a:cubicBezTo>
                    <a:cubicBezTo>
                      <a:pt x="49" y="1428"/>
                      <a:pt x="96" y="1459"/>
                      <a:pt x="139" y="1487"/>
                    </a:cubicBezTo>
                    <a:cubicBezTo>
                      <a:pt x="160" y="1447"/>
                      <a:pt x="355" y="1051"/>
                      <a:pt x="375" y="1011"/>
                    </a:cubicBezTo>
                    <a:cubicBezTo>
                      <a:pt x="470" y="818"/>
                      <a:pt x="681" y="344"/>
                      <a:pt x="831" y="284"/>
                    </a:cubicBezTo>
                    <a:cubicBezTo>
                      <a:pt x="841" y="280"/>
                      <a:pt x="855" y="278"/>
                      <a:pt x="873" y="278"/>
                    </a:cubicBezTo>
                    <a:cubicBezTo>
                      <a:pt x="1247" y="278"/>
                      <a:pt x="3198" y="1130"/>
                      <a:pt x="3866" y="1439"/>
                    </a:cubicBezTo>
                    <a:cubicBezTo>
                      <a:pt x="4459" y="1715"/>
                      <a:pt x="5512" y="2220"/>
                      <a:pt x="5861" y="2486"/>
                    </a:cubicBezTo>
                    <a:lnTo>
                      <a:pt x="6028" y="2347"/>
                    </a:lnTo>
                    <a:cubicBezTo>
                      <a:pt x="5871" y="2244"/>
                      <a:pt x="5524" y="2065"/>
                      <a:pt x="4775" y="1690"/>
                    </a:cubicBezTo>
                    <a:cubicBezTo>
                      <a:pt x="3478" y="1041"/>
                      <a:pt x="2140" y="486"/>
                      <a:pt x="772" y="4"/>
                    </a:cubicBezTo>
                    <a:cubicBezTo>
                      <a:pt x="765" y="1"/>
                      <a:pt x="758" y="0"/>
                      <a:pt x="7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6247;p68">
                <a:extLst>
                  <a:ext uri="{FF2B5EF4-FFF2-40B4-BE49-F238E27FC236}">
                    <a16:creationId xmlns:a16="http://schemas.microsoft.com/office/drawing/2014/main" id="{F2CFA813-2E32-236E-0F3D-4D8C32E8CFF2}"/>
                  </a:ext>
                </a:extLst>
              </p:cNvPr>
              <p:cNvSpPr/>
              <p:nvPr/>
            </p:nvSpPr>
            <p:spPr>
              <a:xfrm>
                <a:off x="1781421" y="2385306"/>
                <a:ext cx="56405" cy="113804"/>
              </a:xfrm>
              <a:custGeom>
                <a:avLst/>
                <a:gdLst/>
                <a:ahLst/>
                <a:cxnLst/>
                <a:rect l="l" t="t" r="r" b="b"/>
                <a:pathLst>
                  <a:path w="1362" h="2748" extrusionOk="0">
                    <a:moveTo>
                      <a:pt x="986" y="0"/>
                    </a:moveTo>
                    <a:cubicBezTo>
                      <a:pt x="669" y="432"/>
                      <a:pt x="429" y="864"/>
                      <a:pt x="163" y="1329"/>
                    </a:cubicBezTo>
                    <a:cubicBezTo>
                      <a:pt x="65" y="1502"/>
                      <a:pt x="0" y="1623"/>
                      <a:pt x="15" y="1744"/>
                    </a:cubicBezTo>
                    <a:cubicBezTo>
                      <a:pt x="35" y="1919"/>
                      <a:pt x="337" y="2237"/>
                      <a:pt x="761" y="2285"/>
                    </a:cubicBezTo>
                    <a:cubicBezTo>
                      <a:pt x="830" y="2293"/>
                      <a:pt x="1095" y="2609"/>
                      <a:pt x="1254" y="2747"/>
                    </a:cubicBezTo>
                    <a:lnTo>
                      <a:pt x="1361" y="2549"/>
                    </a:lnTo>
                    <a:cubicBezTo>
                      <a:pt x="1277" y="2475"/>
                      <a:pt x="1051" y="2290"/>
                      <a:pt x="850" y="2178"/>
                    </a:cubicBezTo>
                    <a:cubicBezTo>
                      <a:pt x="559" y="2016"/>
                      <a:pt x="65" y="1848"/>
                      <a:pt x="204" y="1562"/>
                    </a:cubicBezTo>
                    <a:cubicBezTo>
                      <a:pt x="354" y="1255"/>
                      <a:pt x="785" y="693"/>
                      <a:pt x="916" y="494"/>
                    </a:cubicBezTo>
                    <a:cubicBezTo>
                      <a:pt x="995" y="375"/>
                      <a:pt x="1074" y="257"/>
                      <a:pt x="1153" y="138"/>
                    </a:cubicBezTo>
                    <a:cubicBezTo>
                      <a:pt x="1097" y="94"/>
                      <a:pt x="1042" y="48"/>
                      <a:pt x="9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6248;p68">
                <a:extLst>
                  <a:ext uri="{FF2B5EF4-FFF2-40B4-BE49-F238E27FC236}">
                    <a16:creationId xmlns:a16="http://schemas.microsoft.com/office/drawing/2014/main" id="{E75CF13D-B3B6-CB30-8611-E2BC45943646}"/>
                  </a:ext>
                </a:extLst>
              </p:cNvPr>
              <p:cNvSpPr/>
              <p:nvPr/>
            </p:nvSpPr>
            <p:spPr>
              <a:xfrm>
                <a:off x="1928438" y="2033332"/>
                <a:ext cx="204127" cy="204044"/>
              </a:xfrm>
              <a:custGeom>
                <a:avLst/>
                <a:gdLst/>
                <a:ahLst/>
                <a:cxnLst/>
                <a:rect l="l" t="t" r="r" b="b"/>
                <a:pathLst>
                  <a:path w="4929" h="4927" extrusionOk="0">
                    <a:moveTo>
                      <a:pt x="3668" y="1"/>
                    </a:moveTo>
                    <a:cubicBezTo>
                      <a:pt x="3577" y="1"/>
                      <a:pt x="3488" y="43"/>
                      <a:pt x="3403" y="143"/>
                    </a:cubicBezTo>
                    <a:cubicBezTo>
                      <a:pt x="3001" y="613"/>
                      <a:pt x="2263" y="1678"/>
                      <a:pt x="1868" y="2216"/>
                    </a:cubicBezTo>
                    <a:cubicBezTo>
                      <a:pt x="1238" y="3072"/>
                      <a:pt x="613" y="3933"/>
                      <a:pt x="0" y="4803"/>
                    </a:cubicBezTo>
                    <a:lnTo>
                      <a:pt x="129" y="4927"/>
                    </a:lnTo>
                    <a:cubicBezTo>
                      <a:pt x="370" y="4582"/>
                      <a:pt x="611" y="4236"/>
                      <a:pt x="858" y="3894"/>
                    </a:cubicBezTo>
                    <a:cubicBezTo>
                      <a:pt x="1585" y="2882"/>
                      <a:pt x="2324" y="1878"/>
                      <a:pt x="3070" y="879"/>
                    </a:cubicBezTo>
                    <a:cubicBezTo>
                      <a:pt x="3323" y="541"/>
                      <a:pt x="3473" y="322"/>
                      <a:pt x="3665" y="322"/>
                    </a:cubicBezTo>
                    <a:cubicBezTo>
                      <a:pt x="3813" y="322"/>
                      <a:pt x="3987" y="452"/>
                      <a:pt x="4252" y="757"/>
                    </a:cubicBezTo>
                    <a:cubicBezTo>
                      <a:pt x="4427" y="851"/>
                      <a:pt x="4639" y="968"/>
                      <a:pt x="4816" y="1067"/>
                    </a:cubicBezTo>
                    <a:lnTo>
                      <a:pt x="4928" y="942"/>
                    </a:lnTo>
                    <a:cubicBezTo>
                      <a:pt x="4456" y="683"/>
                      <a:pt x="4038" y="1"/>
                      <a:pt x="36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6249;p68">
                <a:extLst>
                  <a:ext uri="{FF2B5EF4-FFF2-40B4-BE49-F238E27FC236}">
                    <a16:creationId xmlns:a16="http://schemas.microsoft.com/office/drawing/2014/main" id="{818B8F8B-5588-95C7-604C-ED3140FC9B1B}"/>
                  </a:ext>
                </a:extLst>
              </p:cNvPr>
              <p:cNvSpPr/>
              <p:nvPr/>
            </p:nvSpPr>
            <p:spPr>
              <a:xfrm>
                <a:off x="2312341" y="2200808"/>
                <a:ext cx="79638" cy="170872"/>
              </a:xfrm>
              <a:custGeom>
                <a:avLst/>
                <a:gdLst/>
                <a:ahLst/>
                <a:cxnLst/>
                <a:rect l="l" t="t" r="r" b="b"/>
                <a:pathLst>
                  <a:path w="1923" h="4126" extrusionOk="0">
                    <a:moveTo>
                      <a:pt x="385" y="318"/>
                    </a:moveTo>
                    <a:cubicBezTo>
                      <a:pt x="436" y="318"/>
                      <a:pt x="481" y="385"/>
                      <a:pt x="607" y="484"/>
                    </a:cubicBezTo>
                    <a:cubicBezTo>
                      <a:pt x="761" y="606"/>
                      <a:pt x="910" y="733"/>
                      <a:pt x="1059" y="859"/>
                    </a:cubicBezTo>
                    <a:cubicBezTo>
                      <a:pt x="1210" y="985"/>
                      <a:pt x="1548" y="1168"/>
                      <a:pt x="1629" y="1347"/>
                    </a:cubicBezTo>
                    <a:cubicBezTo>
                      <a:pt x="1752" y="1620"/>
                      <a:pt x="1575" y="1796"/>
                      <a:pt x="1444" y="2026"/>
                    </a:cubicBezTo>
                    <a:cubicBezTo>
                      <a:pt x="1099" y="2627"/>
                      <a:pt x="738" y="3219"/>
                      <a:pt x="368" y="3805"/>
                    </a:cubicBezTo>
                    <a:lnTo>
                      <a:pt x="368" y="3805"/>
                    </a:lnTo>
                    <a:cubicBezTo>
                      <a:pt x="240" y="2991"/>
                      <a:pt x="225" y="2164"/>
                      <a:pt x="253" y="1341"/>
                    </a:cubicBezTo>
                    <a:cubicBezTo>
                      <a:pt x="259" y="1158"/>
                      <a:pt x="186" y="470"/>
                      <a:pt x="308" y="360"/>
                    </a:cubicBezTo>
                    <a:cubicBezTo>
                      <a:pt x="339" y="331"/>
                      <a:pt x="363" y="318"/>
                      <a:pt x="385" y="318"/>
                    </a:cubicBezTo>
                    <a:close/>
                    <a:moveTo>
                      <a:pt x="244" y="0"/>
                    </a:moveTo>
                    <a:cubicBezTo>
                      <a:pt x="201" y="0"/>
                      <a:pt x="163" y="31"/>
                      <a:pt x="159" y="84"/>
                    </a:cubicBezTo>
                    <a:cubicBezTo>
                      <a:pt x="47" y="1397"/>
                      <a:pt x="0" y="2734"/>
                      <a:pt x="234" y="4038"/>
                    </a:cubicBezTo>
                    <a:lnTo>
                      <a:pt x="234" y="4038"/>
                    </a:lnTo>
                    <a:cubicBezTo>
                      <a:pt x="234" y="4049"/>
                      <a:pt x="236" y="4060"/>
                      <a:pt x="240" y="4069"/>
                    </a:cubicBezTo>
                    <a:lnTo>
                      <a:pt x="240" y="4069"/>
                    </a:lnTo>
                    <a:cubicBezTo>
                      <a:pt x="250" y="4108"/>
                      <a:pt x="279" y="4125"/>
                      <a:pt x="311" y="4125"/>
                    </a:cubicBezTo>
                    <a:cubicBezTo>
                      <a:pt x="316" y="4125"/>
                      <a:pt x="321" y="4125"/>
                      <a:pt x="327" y="4124"/>
                    </a:cubicBezTo>
                    <a:lnTo>
                      <a:pt x="327" y="4124"/>
                    </a:lnTo>
                    <a:cubicBezTo>
                      <a:pt x="352" y="4123"/>
                      <a:pt x="378" y="4112"/>
                      <a:pt x="396" y="4084"/>
                    </a:cubicBezTo>
                    <a:cubicBezTo>
                      <a:pt x="745" y="3532"/>
                      <a:pt x="1088" y="2975"/>
                      <a:pt x="1418" y="2411"/>
                    </a:cubicBezTo>
                    <a:cubicBezTo>
                      <a:pt x="1548" y="2189"/>
                      <a:pt x="1838" y="1850"/>
                      <a:pt x="1883" y="1591"/>
                    </a:cubicBezTo>
                    <a:cubicBezTo>
                      <a:pt x="1922" y="1356"/>
                      <a:pt x="1822" y="1303"/>
                      <a:pt x="1655" y="1143"/>
                    </a:cubicBezTo>
                    <a:cubicBezTo>
                      <a:pt x="1238" y="739"/>
                      <a:pt x="758" y="385"/>
                      <a:pt x="305" y="23"/>
                    </a:cubicBezTo>
                    <a:cubicBezTo>
                      <a:pt x="286" y="7"/>
                      <a:pt x="264" y="0"/>
                      <a:pt x="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6250;p68">
                <a:extLst>
                  <a:ext uri="{FF2B5EF4-FFF2-40B4-BE49-F238E27FC236}">
                    <a16:creationId xmlns:a16="http://schemas.microsoft.com/office/drawing/2014/main" id="{57ABF5BB-0656-48BA-5489-045DBA90B930}"/>
                  </a:ext>
                </a:extLst>
              </p:cNvPr>
              <p:cNvSpPr/>
              <p:nvPr/>
            </p:nvSpPr>
            <p:spPr>
              <a:xfrm>
                <a:off x="2109374" y="2176043"/>
                <a:ext cx="171493" cy="137782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3327" extrusionOk="0">
                    <a:moveTo>
                      <a:pt x="869" y="214"/>
                    </a:moveTo>
                    <a:cubicBezTo>
                      <a:pt x="1152" y="214"/>
                      <a:pt x="1662" y="670"/>
                      <a:pt x="1863" y="804"/>
                    </a:cubicBezTo>
                    <a:cubicBezTo>
                      <a:pt x="2308" y="1103"/>
                      <a:pt x="2746" y="1412"/>
                      <a:pt x="3177" y="1732"/>
                    </a:cubicBezTo>
                    <a:cubicBezTo>
                      <a:pt x="3487" y="1962"/>
                      <a:pt x="3978" y="2169"/>
                      <a:pt x="3836" y="2578"/>
                    </a:cubicBezTo>
                    <a:cubicBezTo>
                      <a:pt x="3774" y="2757"/>
                      <a:pt x="3574" y="2960"/>
                      <a:pt x="3455" y="3122"/>
                    </a:cubicBezTo>
                    <a:lnTo>
                      <a:pt x="3455" y="3122"/>
                    </a:lnTo>
                    <a:cubicBezTo>
                      <a:pt x="3430" y="3135"/>
                      <a:pt x="3400" y="3141"/>
                      <a:pt x="3367" y="3141"/>
                    </a:cubicBezTo>
                    <a:cubicBezTo>
                      <a:pt x="3083" y="3141"/>
                      <a:pt x="2562" y="2695"/>
                      <a:pt x="2413" y="2596"/>
                    </a:cubicBezTo>
                    <a:cubicBezTo>
                      <a:pt x="1963" y="2297"/>
                      <a:pt x="1521" y="1988"/>
                      <a:pt x="1087" y="1667"/>
                    </a:cubicBezTo>
                    <a:cubicBezTo>
                      <a:pt x="822" y="1472"/>
                      <a:pt x="206" y="1165"/>
                      <a:pt x="302" y="798"/>
                    </a:cubicBezTo>
                    <a:cubicBezTo>
                      <a:pt x="356" y="591"/>
                      <a:pt x="666" y="240"/>
                      <a:pt x="837" y="216"/>
                    </a:cubicBezTo>
                    <a:cubicBezTo>
                      <a:pt x="847" y="215"/>
                      <a:pt x="858" y="214"/>
                      <a:pt x="869" y="214"/>
                    </a:cubicBezTo>
                    <a:close/>
                    <a:moveTo>
                      <a:pt x="822" y="0"/>
                    </a:moveTo>
                    <a:cubicBezTo>
                      <a:pt x="749" y="0"/>
                      <a:pt x="674" y="23"/>
                      <a:pt x="596" y="81"/>
                    </a:cubicBezTo>
                    <a:cubicBezTo>
                      <a:pt x="448" y="189"/>
                      <a:pt x="141" y="621"/>
                      <a:pt x="91" y="800"/>
                    </a:cubicBezTo>
                    <a:cubicBezTo>
                      <a:pt x="0" y="1129"/>
                      <a:pt x="232" y="1231"/>
                      <a:pt x="483" y="1425"/>
                    </a:cubicBezTo>
                    <a:cubicBezTo>
                      <a:pt x="1143" y="1934"/>
                      <a:pt x="1824" y="2417"/>
                      <a:pt x="2521" y="2871"/>
                    </a:cubicBezTo>
                    <a:cubicBezTo>
                      <a:pt x="2747" y="3019"/>
                      <a:pt x="3057" y="3326"/>
                      <a:pt x="3346" y="3326"/>
                    </a:cubicBezTo>
                    <a:cubicBezTo>
                      <a:pt x="3418" y="3326"/>
                      <a:pt x="3489" y="3307"/>
                      <a:pt x="3557" y="3262"/>
                    </a:cubicBezTo>
                    <a:cubicBezTo>
                      <a:pt x="3567" y="3255"/>
                      <a:pt x="3575" y="3247"/>
                      <a:pt x="3581" y="3238"/>
                    </a:cubicBezTo>
                    <a:lnTo>
                      <a:pt x="3581" y="3238"/>
                    </a:lnTo>
                    <a:cubicBezTo>
                      <a:pt x="3583" y="3236"/>
                      <a:pt x="3585" y="3233"/>
                      <a:pt x="3587" y="3230"/>
                    </a:cubicBezTo>
                    <a:cubicBezTo>
                      <a:pt x="3736" y="3020"/>
                      <a:pt x="4073" y="2706"/>
                      <a:pt x="4104" y="2442"/>
                    </a:cubicBezTo>
                    <a:cubicBezTo>
                      <a:pt x="4141" y="2128"/>
                      <a:pt x="3751" y="1951"/>
                      <a:pt x="3527" y="1782"/>
                    </a:cubicBezTo>
                    <a:cubicBezTo>
                      <a:pt x="2835" y="1256"/>
                      <a:pt x="2122" y="758"/>
                      <a:pt x="1390" y="291"/>
                    </a:cubicBezTo>
                    <a:cubicBezTo>
                      <a:pt x="1198" y="168"/>
                      <a:pt x="1018" y="0"/>
                      <a:pt x="8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6251;p68">
                <a:extLst>
                  <a:ext uri="{FF2B5EF4-FFF2-40B4-BE49-F238E27FC236}">
                    <a16:creationId xmlns:a16="http://schemas.microsoft.com/office/drawing/2014/main" id="{7DE07BC8-BFB7-A1A8-EC02-283FB54E15D5}"/>
                  </a:ext>
                </a:extLst>
              </p:cNvPr>
              <p:cNvSpPr/>
              <p:nvPr/>
            </p:nvSpPr>
            <p:spPr>
              <a:xfrm>
                <a:off x="1791816" y="908001"/>
                <a:ext cx="926790" cy="452110"/>
              </a:xfrm>
              <a:custGeom>
                <a:avLst/>
                <a:gdLst/>
                <a:ahLst/>
                <a:cxnLst/>
                <a:rect l="l" t="t" r="r" b="b"/>
                <a:pathLst>
                  <a:path w="22379" h="10917" extrusionOk="0">
                    <a:moveTo>
                      <a:pt x="5173" y="0"/>
                    </a:moveTo>
                    <a:cubicBezTo>
                      <a:pt x="5127" y="0"/>
                      <a:pt x="5097" y="44"/>
                      <a:pt x="5093" y="86"/>
                    </a:cubicBezTo>
                    <a:cubicBezTo>
                      <a:pt x="4923" y="1765"/>
                      <a:pt x="4336" y="3473"/>
                      <a:pt x="3577" y="4965"/>
                    </a:cubicBezTo>
                    <a:cubicBezTo>
                      <a:pt x="3264" y="5578"/>
                      <a:pt x="2909" y="6171"/>
                      <a:pt x="2506" y="6729"/>
                    </a:cubicBezTo>
                    <a:cubicBezTo>
                      <a:pt x="2184" y="7177"/>
                      <a:pt x="1626" y="7625"/>
                      <a:pt x="1364" y="8100"/>
                    </a:cubicBezTo>
                    <a:cubicBezTo>
                      <a:pt x="872" y="8988"/>
                      <a:pt x="864" y="10022"/>
                      <a:pt x="63" y="10772"/>
                    </a:cubicBezTo>
                    <a:cubicBezTo>
                      <a:pt x="0" y="10831"/>
                      <a:pt x="59" y="10917"/>
                      <a:pt x="127" y="10917"/>
                    </a:cubicBezTo>
                    <a:cubicBezTo>
                      <a:pt x="146" y="10917"/>
                      <a:pt x="166" y="10910"/>
                      <a:pt x="184" y="10893"/>
                    </a:cubicBezTo>
                    <a:cubicBezTo>
                      <a:pt x="1070" y="10063"/>
                      <a:pt x="1103" y="8767"/>
                      <a:pt x="1812" y="7862"/>
                    </a:cubicBezTo>
                    <a:cubicBezTo>
                      <a:pt x="2769" y="6642"/>
                      <a:pt x="3610" y="5441"/>
                      <a:pt x="4210" y="3996"/>
                    </a:cubicBezTo>
                    <a:cubicBezTo>
                      <a:pt x="4695" y="2828"/>
                      <a:pt x="5126" y="1556"/>
                      <a:pt x="5303" y="190"/>
                    </a:cubicBezTo>
                    <a:cubicBezTo>
                      <a:pt x="5339" y="177"/>
                      <a:pt x="5379" y="171"/>
                      <a:pt x="5423" y="171"/>
                    </a:cubicBezTo>
                    <a:cubicBezTo>
                      <a:pt x="5857" y="171"/>
                      <a:pt x="6631" y="766"/>
                      <a:pt x="6914" y="949"/>
                    </a:cubicBezTo>
                    <a:cubicBezTo>
                      <a:pt x="8280" y="1832"/>
                      <a:pt x="9417" y="2673"/>
                      <a:pt x="10992" y="3186"/>
                    </a:cubicBezTo>
                    <a:cubicBezTo>
                      <a:pt x="12603" y="3710"/>
                      <a:pt x="14315" y="3998"/>
                      <a:pt x="16015" y="3998"/>
                    </a:cubicBezTo>
                    <a:cubicBezTo>
                      <a:pt x="16256" y="3998"/>
                      <a:pt x="16497" y="3992"/>
                      <a:pt x="16738" y="3980"/>
                    </a:cubicBezTo>
                    <a:cubicBezTo>
                      <a:pt x="17202" y="3958"/>
                      <a:pt x="17633" y="3908"/>
                      <a:pt x="17932" y="3908"/>
                    </a:cubicBezTo>
                    <a:cubicBezTo>
                      <a:pt x="18098" y="3908"/>
                      <a:pt x="18224" y="3923"/>
                      <a:pt x="18291" y="3967"/>
                    </a:cubicBezTo>
                    <a:cubicBezTo>
                      <a:pt x="18420" y="4051"/>
                      <a:pt x="18657" y="4474"/>
                      <a:pt x="18889" y="4956"/>
                    </a:cubicBezTo>
                    <a:cubicBezTo>
                      <a:pt x="19374" y="5962"/>
                      <a:pt x="19964" y="6867"/>
                      <a:pt x="20572" y="7798"/>
                    </a:cubicBezTo>
                    <a:cubicBezTo>
                      <a:pt x="21210" y="8771"/>
                      <a:pt x="21305" y="10061"/>
                      <a:pt x="22194" y="10893"/>
                    </a:cubicBezTo>
                    <a:cubicBezTo>
                      <a:pt x="22212" y="10910"/>
                      <a:pt x="22232" y="10917"/>
                      <a:pt x="22251" y="10917"/>
                    </a:cubicBezTo>
                    <a:cubicBezTo>
                      <a:pt x="22318" y="10917"/>
                      <a:pt x="22378" y="10831"/>
                      <a:pt x="22315" y="10772"/>
                    </a:cubicBezTo>
                    <a:cubicBezTo>
                      <a:pt x="21530" y="10038"/>
                      <a:pt x="21447" y="9000"/>
                      <a:pt x="21011" y="8090"/>
                    </a:cubicBezTo>
                    <a:cubicBezTo>
                      <a:pt x="20682" y="7405"/>
                      <a:pt x="20068" y="6780"/>
                      <a:pt x="19685" y="6108"/>
                    </a:cubicBezTo>
                    <a:cubicBezTo>
                      <a:pt x="19237" y="5318"/>
                      <a:pt x="18851" y="4496"/>
                      <a:pt x="18494" y="3662"/>
                    </a:cubicBezTo>
                    <a:cubicBezTo>
                      <a:pt x="18482" y="3631"/>
                      <a:pt x="18449" y="3620"/>
                      <a:pt x="18419" y="3620"/>
                    </a:cubicBezTo>
                    <a:cubicBezTo>
                      <a:pt x="18412" y="3620"/>
                      <a:pt x="18404" y="3621"/>
                      <a:pt x="18397" y="3622"/>
                    </a:cubicBezTo>
                    <a:cubicBezTo>
                      <a:pt x="17583" y="3756"/>
                      <a:pt x="16742" y="3823"/>
                      <a:pt x="15895" y="3823"/>
                    </a:cubicBezTo>
                    <a:cubicBezTo>
                      <a:pt x="13484" y="3823"/>
                      <a:pt x="11018" y="3276"/>
                      <a:pt x="8940" y="2141"/>
                    </a:cubicBezTo>
                    <a:cubicBezTo>
                      <a:pt x="7755" y="1494"/>
                      <a:pt x="6616" y="96"/>
                      <a:pt x="5178" y="0"/>
                    </a:cubicBezTo>
                    <a:cubicBezTo>
                      <a:pt x="5176" y="0"/>
                      <a:pt x="5175" y="0"/>
                      <a:pt x="51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6252;p68">
                <a:extLst>
                  <a:ext uri="{FF2B5EF4-FFF2-40B4-BE49-F238E27FC236}">
                    <a16:creationId xmlns:a16="http://schemas.microsoft.com/office/drawing/2014/main" id="{5288F3A7-C507-5AFB-2518-0039FFC0DDCC}"/>
                  </a:ext>
                </a:extLst>
              </p:cNvPr>
              <p:cNvSpPr/>
              <p:nvPr/>
            </p:nvSpPr>
            <p:spPr>
              <a:xfrm>
                <a:off x="2619007" y="942747"/>
                <a:ext cx="150372" cy="129541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3128" extrusionOk="0">
                    <a:moveTo>
                      <a:pt x="2685" y="144"/>
                    </a:moveTo>
                    <a:cubicBezTo>
                      <a:pt x="3089" y="144"/>
                      <a:pt x="3317" y="615"/>
                      <a:pt x="3303" y="1039"/>
                    </a:cubicBezTo>
                    <a:cubicBezTo>
                      <a:pt x="3288" y="1454"/>
                      <a:pt x="3143" y="1881"/>
                      <a:pt x="2947" y="2245"/>
                    </a:cubicBezTo>
                    <a:cubicBezTo>
                      <a:pt x="2733" y="2643"/>
                      <a:pt x="2499" y="2909"/>
                      <a:pt x="2108" y="2909"/>
                    </a:cubicBezTo>
                    <a:cubicBezTo>
                      <a:pt x="2010" y="2909"/>
                      <a:pt x="1901" y="2892"/>
                      <a:pt x="1781" y="2857"/>
                    </a:cubicBezTo>
                    <a:cubicBezTo>
                      <a:pt x="1079" y="2647"/>
                      <a:pt x="302" y="2094"/>
                      <a:pt x="242" y="1295"/>
                    </a:cubicBezTo>
                    <a:cubicBezTo>
                      <a:pt x="201" y="744"/>
                      <a:pt x="557" y="525"/>
                      <a:pt x="974" y="525"/>
                    </a:cubicBezTo>
                    <a:cubicBezTo>
                      <a:pt x="1252" y="525"/>
                      <a:pt x="1559" y="623"/>
                      <a:pt x="1791" y="785"/>
                    </a:cubicBezTo>
                    <a:cubicBezTo>
                      <a:pt x="1806" y="795"/>
                      <a:pt x="1822" y="800"/>
                      <a:pt x="1836" y="800"/>
                    </a:cubicBezTo>
                    <a:cubicBezTo>
                      <a:pt x="1844" y="800"/>
                      <a:pt x="1853" y="798"/>
                      <a:pt x="1860" y="795"/>
                    </a:cubicBezTo>
                    <a:lnTo>
                      <a:pt x="1860" y="795"/>
                    </a:lnTo>
                    <a:cubicBezTo>
                      <a:pt x="1879" y="790"/>
                      <a:pt x="1897" y="777"/>
                      <a:pt x="1908" y="753"/>
                    </a:cubicBezTo>
                    <a:cubicBezTo>
                      <a:pt x="2000" y="564"/>
                      <a:pt x="2146" y="359"/>
                      <a:pt x="2330" y="252"/>
                    </a:cubicBezTo>
                    <a:cubicBezTo>
                      <a:pt x="2460" y="177"/>
                      <a:pt x="2578" y="144"/>
                      <a:pt x="2685" y="144"/>
                    </a:cubicBezTo>
                    <a:close/>
                    <a:moveTo>
                      <a:pt x="2753" y="0"/>
                    </a:moveTo>
                    <a:cubicBezTo>
                      <a:pt x="2398" y="0"/>
                      <a:pt x="2007" y="240"/>
                      <a:pt x="1802" y="587"/>
                    </a:cubicBezTo>
                    <a:lnTo>
                      <a:pt x="1802" y="587"/>
                    </a:lnTo>
                    <a:cubicBezTo>
                      <a:pt x="1553" y="436"/>
                      <a:pt x="1242" y="343"/>
                      <a:pt x="952" y="343"/>
                    </a:cubicBezTo>
                    <a:cubicBezTo>
                      <a:pt x="504" y="343"/>
                      <a:pt x="108" y="564"/>
                      <a:pt x="69" y="1130"/>
                    </a:cubicBezTo>
                    <a:cubicBezTo>
                      <a:pt x="1" y="2139"/>
                      <a:pt x="1201" y="3128"/>
                      <a:pt x="2172" y="3128"/>
                    </a:cubicBezTo>
                    <a:cubicBezTo>
                      <a:pt x="2191" y="3128"/>
                      <a:pt x="2211" y="3127"/>
                      <a:pt x="2230" y="3126"/>
                    </a:cubicBezTo>
                    <a:cubicBezTo>
                      <a:pt x="3136" y="3089"/>
                      <a:pt x="3631" y="1295"/>
                      <a:pt x="3433" y="580"/>
                    </a:cubicBezTo>
                    <a:cubicBezTo>
                      <a:pt x="3320" y="168"/>
                      <a:pt x="3049" y="0"/>
                      <a:pt x="27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6253;p68">
                <a:extLst>
                  <a:ext uri="{FF2B5EF4-FFF2-40B4-BE49-F238E27FC236}">
                    <a16:creationId xmlns:a16="http://schemas.microsoft.com/office/drawing/2014/main" id="{2FB5571C-56A9-0E81-045B-DC418227F59F}"/>
                  </a:ext>
                </a:extLst>
              </p:cNvPr>
              <p:cNvSpPr/>
              <p:nvPr/>
            </p:nvSpPr>
            <p:spPr>
              <a:xfrm>
                <a:off x="1973206" y="3056993"/>
                <a:ext cx="16607" cy="115668"/>
              </a:xfrm>
              <a:custGeom>
                <a:avLst/>
                <a:gdLst/>
                <a:ahLst/>
                <a:cxnLst/>
                <a:rect l="l" t="t" r="r" b="b"/>
                <a:pathLst>
                  <a:path w="401" h="2793" extrusionOk="0">
                    <a:moveTo>
                      <a:pt x="87" y="1"/>
                    </a:moveTo>
                    <a:lnTo>
                      <a:pt x="0" y="483"/>
                    </a:lnTo>
                    <a:cubicBezTo>
                      <a:pt x="200" y="2252"/>
                      <a:pt x="400" y="2792"/>
                      <a:pt x="400" y="2792"/>
                    </a:cubicBezTo>
                    <a:cubicBezTo>
                      <a:pt x="208" y="1477"/>
                      <a:pt x="87" y="1"/>
                      <a:pt x="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6254;p68">
                <a:extLst>
                  <a:ext uri="{FF2B5EF4-FFF2-40B4-BE49-F238E27FC236}">
                    <a16:creationId xmlns:a16="http://schemas.microsoft.com/office/drawing/2014/main" id="{38F58DDE-222C-6C64-1E27-6EEACCEEA381}"/>
                  </a:ext>
                </a:extLst>
              </p:cNvPr>
              <p:cNvSpPr/>
              <p:nvPr/>
            </p:nvSpPr>
            <p:spPr>
              <a:xfrm>
                <a:off x="2337562" y="3009119"/>
                <a:ext cx="157371" cy="227732"/>
              </a:xfrm>
              <a:custGeom>
                <a:avLst/>
                <a:gdLst/>
                <a:ahLst/>
                <a:cxnLst/>
                <a:rect l="l" t="t" r="r" b="b"/>
                <a:pathLst>
                  <a:path w="3800" h="5499" extrusionOk="0">
                    <a:moveTo>
                      <a:pt x="3800" y="1"/>
                    </a:moveTo>
                    <a:lnTo>
                      <a:pt x="3800" y="1"/>
                    </a:lnTo>
                    <a:cubicBezTo>
                      <a:pt x="3172" y="71"/>
                      <a:pt x="2545" y="114"/>
                      <a:pt x="1898" y="155"/>
                    </a:cubicBezTo>
                    <a:cubicBezTo>
                      <a:pt x="1527" y="178"/>
                      <a:pt x="275" y="200"/>
                      <a:pt x="136" y="388"/>
                    </a:cubicBezTo>
                    <a:cubicBezTo>
                      <a:pt x="1" y="570"/>
                      <a:pt x="279" y="1475"/>
                      <a:pt x="326" y="1758"/>
                    </a:cubicBezTo>
                    <a:cubicBezTo>
                      <a:pt x="499" y="2809"/>
                      <a:pt x="674" y="3861"/>
                      <a:pt x="850" y="4913"/>
                    </a:cubicBezTo>
                    <a:cubicBezTo>
                      <a:pt x="883" y="5108"/>
                      <a:pt x="915" y="5303"/>
                      <a:pt x="947" y="5498"/>
                    </a:cubicBezTo>
                    <a:lnTo>
                      <a:pt x="1067" y="5170"/>
                    </a:lnTo>
                    <a:cubicBezTo>
                      <a:pt x="1049" y="5069"/>
                      <a:pt x="1033" y="4968"/>
                      <a:pt x="1015" y="4867"/>
                    </a:cubicBezTo>
                    <a:cubicBezTo>
                      <a:pt x="870" y="4003"/>
                      <a:pt x="252" y="671"/>
                      <a:pt x="510" y="525"/>
                    </a:cubicBezTo>
                    <a:cubicBezTo>
                      <a:pt x="858" y="329"/>
                      <a:pt x="2634" y="339"/>
                      <a:pt x="3274" y="263"/>
                    </a:cubicBezTo>
                    <a:cubicBezTo>
                      <a:pt x="3409" y="247"/>
                      <a:pt x="3543" y="227"/>
                      <a:pt x="3678" y="209"/>
                    </a:cubicBezTo>
                    <a:cubicBezTo>
                      <a:pt x="3718" y="138"/>
                      <a:pt x="3758" y="69"/>
                      <a:pt x="38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6255;p68">
                <a:extLst>
                  <a:ext uri="{FF2B5EF4-FFF2-40B4-BE49-F238E27FC236}">
                    <a16:creationId xmlns:a16="http://schemas.microsoft.com/office/drawing/2014/main" id="{21A958F0-E34E-EF76-6BC2-B2B0BE38F878}"/>
                  </a:ext>
                </a:extLst>
              </p:cNvPr>
              <p:cNvSpPr/>
              <p:nvPr/>
            </p:nvSpPr>
            <p:spPr>
              <a:xfrm>
                <a:off x="2241317" y="3711658"/>
                <a:ext cx="398355" cy="373839"/>
              </a:xfrm>
              <a:custGeom>
                <a:avLst/>
                <a:gdLst/>
                <a:ahLst/>
                <a:cxnLst/>
                <a:rect l="l" t="t" r="r" b="b"/>
                <a:pathLst>
                  <a:path w="9619" h="9027" extrusionOk="0">
                    <a:moveTo>
                      <a:pt x="4805" y="1"/>
                    </a:moveTo>
                    <a:cubicBezTo>
                      <a:pt x="4687" y="39"/>
                      <a:pt x="4598" y="85"/>
                      <a:pt x="4558" y="144"/>
                    </a:cubicBezTo>
                    <a:cubicBezTo>
                      <a:pt x="4397" y="385"/>
                      <a:pt x="4661" y="2209"/>
                      <a:pt x="4704" y="2726"/>
                    </a:cubicBezTo>
                    <a:cubicBezTo>
                      <a:pt x="4766" y="3469"/>
                      <a:pt x="5017" y="4094"/>
                      <a:pt x="4508" y="4636"/>
                    </a:cubicBezTo>
                    <a:cubicBezTo>
                      <a:pt x="4160" y="5005"/>
                      <a:pt x="3641" y="5317"/>
                      <a:pt x="3176" y="5517"/>
                    </a:cubicBezTo>
                    <a:cubicBezTo>
                      <a:pt x="1552" y="6215"/>
                      <a:pt x="0" y="6552"/>
                      <a:pt x="27" y="8635"/>
                    </a:cubicBezTo>
                    <a:cubicBezTo>
                      <a:pt x="28" y="8669"/>
                      <a:pt x="53" y="8712"/>
                      <a:pt x="90" y="8717"/>
                    </a:cubicBezTo>
                    <a:cubicBezTo>
                      <a:pt x="1568" y="8929"/>
                      <a:pt x="3067" y="9027"/>
                      <a:pt x="4566" y="9027"/>
                    </a:cubicBezTo>
                    <a:cubicBezTo>
                      <a:pt x="6169" y="9027"/>
                      <a:pt x="7772" y="8915"/>
                      <a:pt x="9353" y="8712"/>
                    </a:cubicBezTo>
                    <a:cubicBezTo>
                      <a:pt x="9387" y="8708"/>
                      <a:pt x="9430" y="8689"/>
                      <a:pt x="9436" y="8649"/>
                    </a:cubicBezTo>
                    <a:cubicBezTo>
                      <a:pt x="9618" y="7325"/>
                      <a:pt x="9591" y="5980"/>
                      <a:pt x="9451" y="4652"/>
                    </a:cubicBezTo>
                    <a:cubicBezTo>
                      <a:pt x="9496" y="4131"/>
                      <a:pt x="9534" y="3609"/>
                      <a:pt x="9568" y="3087"/>
                    </a:cubicBezTo>
                    <a:cubicBezTo>
                      <a:pt x="9519" y="3074"/>
                      <a:pt x="9473" y="3062"/>
                      <a:pt x="9430" y="3050"/>
                    </a:cubicBezTo>
                    <a:cubicBezTo>
                      <a:pt x="9385" y="3588"/>
                      <a:pt x="9326" y="4124"/>
                      <a:pt x="9279" y="4652"/>
                    </a:cubicBezTo>
                    <a:cubicBezTo>
                      <a:pt x="9347" y="5299"/>
                      <a:pt x="9436" y="6158"/>
                      <a:pt x="9437" y="6945"/>
                    </a:cubicBezTo>
                    <a:cubicBezTo>
                      <a:pt x="9439" y="7397"/>
                      <a:pt x="9379" y="8460"/>
                      <a:pt x="9163" y="8546"/>
                    </a:cubicBezTo>
                    <a:cubicBezTo>
                      <a:pt x="8974" y="8621"/>
                      <a:pt x="8458" y="8642"/>
                      <a:pt x="8258" y="8660"/>
                    </a:cubicBezTo>
                    <a:cubicBezTo>
                      <a:pt x="7489" y="8731"/>
                      <a:pt x="6720" y="8783"/>
                      <a:pt x="5949" y="8813"/>
                    </a:cubicBezTo>
                    <a:cubicBezTo>
                      <a:pt x="5418" y="8834"/>
                      <a:pt x="4887" y="8845"/>
                      <a:pt x="4356" y="8845"/>
                    </a:cubicBezTo>
                    <a:cubicBezTo>
                      <a:pt x="4010" y="8845"/>
                      <a:pt x="3664" y="8840"/>
                      <a:pt x="3318" y="8830"/>
                    </a:cubicBezTo>
                    <a:cubicBezTo>
                      <a:pt x="2776" y="8814"/>
                      <a:pt x="228" y="8834"/>
                      <a:pt x="195" y="8373"/>
                    </a:cubicBezTo>
                    <a:cubicBezTo>
                      <a:pt x="156" y="6859"/>
                      <a:pt x="1697" y="6226"/>
                      <a:pt x="2450" y="5938"/>
                    </a:cubicBezTo>
                    <a:cubicBezTo>
                      <a:pt x="2765" y="5818"/>
                      <a:pt x="3114" y="5752"/>
                      <a:pt x="3417" y="5608"/>
                    </a:cubicBezTo>
                    <a:cubicBezTo>
                      <a:pt x="3864" y="5395"/>
                      <a:pt x="4835" y="4871"/>
                      <a:pt x="5005" y="4402"/>
                    </a:cubicBezTo>
                    <a:cubicBezTo>
                      <a:pt x="5207" y="3848"/>
                      <a:pt x="4634" y="543"/>
                      <a:pt x="4698" y="429"/>
                    </a:cubicBezTo>
                    <a:cubicBezTo>
                      <a:pt x="4749" y="338"/>
                      <a:pt x="4825" y="273"/>
                      <a:pt x="4916" y="222"/>
                    </a:cubicBezTo>
                    <a:cubicBezTo>
                      <a:pt x="4874" y="142"/>
                      <a:pt x="4837" y="67"/>
                      <a:pt x="48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6256;p68">
                <a:extLst>
                  <a:ext uri="{FF2B5EF4-FFF2-40B4-BE49-F238E27FC236}">
                    <a16:creationId xmlns:a16="http://schemas.microsoft.com/office/drawing/2014/main" id="{817A45E4-7B37-0128-C4CE-5311CA2A2A01}"/>
                  </a:ext>
                </a:extLst>
              </p:cNvPr>
              <p:cNvSpPr/>
              <p:nvPr/>
            </p:nvSpPr>
            <p:spPr>
              <a:xfrm>
                <a:off x="2849224" y="2874524"/>
                <a:ext cx="27830" cy="964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233" extrusionOk="0">
                    <a:moveTo>
                      <a:pt x="125" y="0"/>
                    </a:moveTo>
                    <a:lnTo>
                      <a:pt x="1" y="156"/>
                    </a:lnTo>
                    <a:cubicBezTo>
                      <a:pt x="227" y="173"/>
                      <a:pt x="450" y="197"/>
                      <a:pt x="671" y="232"/>
                    </a:cubicBezTo>
                    <a:lnTo>
                      <a:pt x="626" y="59"/>
                    </a:lnTo>
                    <a:cubicBezTo>
                      <a:pt x="461" y="34"/>
                      <a:pt x="292" y="16"/>
                      <a:pt x="1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6257;p68">
                <a:extLst>
                  <a:ext uri="{FF2B5EF4-FFF2-40B4-BE49-F238E27FC236}">
                    <a16:creationId xmlns:a16="http://schemas.microsoft.com/office/drawing/2014/main" id="{FC101A74-543B-DDE1-590E-F5F37EE3F868}"/>
                  </a:ext>
                </a:extLst>
              </p:cNvPr>
              <p:cNvSpPr/>
              <p:nvPr/>
            </p:nvSpPr>
            <p:spPr>
              <a:xfrm>
                <a:off x="2412810" y="2884215"/>
                <a:ext cx="780974" cy="972510"/>
              </a:xfrm>
              <a:custGeom>
                <a:avLst/>
                <a:gdLst/>
                <a:ahLst/>
                <a:cxnLst/>
                <a:rect l="l" t="t" r="r" b="b"/>
                <a:pathLst>
                  <a:path w="18858" h="23483" extrusionOk="0">
                    <a:moveTo>
                      <a:pt x="11982" y="1"/>
                    </a:moveTo>
                    <a:lnTo>
                      <a:pt x="11982" y="170"/>
                    </a:lnTo>
                    <a:cubicBezTo>
                      <a:pt x="12738" y="385"/>
                      <a:pt x="13449" y="745"/>
                      <a:pt x="14078" y="1319"/>
                    </a:cubicBezTo>
                    <a:cubicBezTo>
                      <a:pt x="16013" y="3086"/>
                      <a:pt x="16706" y="5979"/>
                      <a:pt x="17340" y="8425"/>
                    </a:cubicBezTo>
                    <a:cubicBezTo>
                      <a:pt x="17981" y="10899"/>
                      <a:pt x="18463" y="13452"/>
                      <a:pt x="18598" y="16008"/>
                    </a:cubicBezTo>
                    <a:cubicBezTo>
                      <a:pt x="18703" y="17985"/>
                      <a:pt x="18723" y="20062"/>
                      <a:pt x="16932" y="21292"/>
                    </a:cubicBezTo>
                    <a:cubicBezTo>
                      <a:pt x="15090" y="22557"/>
                      <a:pt x="12624" y="22992"/>
                      <a:pt x="10447" y="23212"/>
                    </a:cubicBezTo>
                    <a:cubicBezTo>
                      <a:pt x="9820" y="23275"/>
                      <a:pt x="9188" y="23310"/>
                      <a:pt x="8557" y="23310"/>
                    </a:cubicBezTo>
                    <a:cubicBezTo>
                      <a:pt x="6794" y="23310"/>
                      <a:pt x="5038" y="23034"/>
                      <a:pt x="3411" y="22315"/>
                    </a:cubicBezTo>
                    <a:cubicBezTo>
                      <a:pt x="2263" y="21808"/>
                      <a:pt x="1099" y="21021"/>
                      <a:pt x="649" y="19779"/>
                    </a:cubicBezTo>
                    <a:cubicBezTo>
                      <a:pt x="395" y="19078"/>
                      <a:pt x="332" y="18255"/>
                      <a:pt x="299" y="17519"/>
                    </a:cubicBezTo>
                    <a:cubicBezTo>
                      <a:pt x="201" y="15233"/>
                      <a:pt x="295" y="12924"/>
                      <a:pt x="490" y="10645"/>
                    </a:cubicBezTo>
                    <a:cubicBezTo>
                      <a:pt x="711" y="8055"/>
                      <a:pt x="957" y="5141"/>
                      <a:pt x="2204" y="2806"/>
                    </a:cubicBezTo>
                    <a:cubicBezTo>
                      <a:pt x="2830" y="1803"/>
                      <a:pt x="3820" y="1140"/>
                      <a:pt x="4931" y="702"/>
                    </a:cubicBezTo>
                    <a:lnTo>
                      <a:pt x="4973" y="502"/>
                    </a:lnTo>
                    <a:lnTo>
                      <a:pt x="4973" y="502"/>
                    </a:lnTo>
                    <a:cubicBezTo>
                      <a:pt x="3785" y="954"/>
                      <a:pt x="2723" y="1649"/>
                      <a:pt x="2056" y="2720"/>
                    </a:cubicBezTo>
                    <a:cubicBezTo>
                      <a:pt x="863" y="4953"/>
                      <a:pt x="601" y="7681"/>
                      <a:pt x="361" y="10164"/>
                    </a:cubicBezTo>
                    <a:cubicBezTo>
                      <a:pt x="117" y="12698"/>
                      <a:pt x="1" y="15288"/>
                      <a:pt x="143" y="17831"/>
                    </a:cubicBezTo>
                    <a:cubicBezTo>
                      <a:pt x="246" y="19657"/>
                      <a:pt x="664" y="20915"/>
                      <a:pt x="2297" y="21936"/>
                    </a:cubicBezTo>
                    <a:cubicBezTo>
                      <a:pt x="4133" y="23083"/>
                      <a:pt x="6349" y="23483"/>
                      <a:pt x="8511" y="23483"/>
                    </a:cubicBezTo>
                    <a:cubicBezTo>
                      <a:pt x="9042" y="23483"/>
                      <a:pt x="9569" y="23459"/>
                      <a:pt x="10086" y="23416"/>
                    </a:cubicBezTo>
                    <a:cubicBezTo>
                      <a:pt x="12336" y="23229"/>
                      <a:pt x="14801" y="22810"/>
                      <a:pt x="16755" y="21609"/>
                    </a:cubicBezTo>
                    <a:cubicBezTo>
                      <a:pt x="18370" y="20617"/>
                      <a:pt x="18759" y="19217"/>
                      <a:pt x="18798" y="17408"/>
                    </a:cubicBezTo>
                    <a:cubicBezTo>
                      <a:pt x="18858" y="14606"/>
                      <a:pt x="18329" y="11750"/>
                      <a:pt x="17670" y="9039"/>
                    </a:cubicBezTo>
                    <a:cubicBezTo>
                      <a:pt x="17044" y="6464"/>
                      <a:pt x="16350" y="3385"/>
                      <a:pt x="14432" y="1424"/>
                    </a:cubicBezTo>
                    <a:cubicBezTo>
                      <a:pt x="13716" y="693"/>
                      <a:pt x="12881" y="252"/>
                      <a:pt x="119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6258;p68">
                <a:extLst>
                  <a:ext uri="{FF2B5EF4-FFF2-40B4-BE49-F238E27FC236}">
                    <a16:creationId xmlns:a16="http://schemas.microsoft.com/office/drawing/2014/main" id="{4E845B45-4F3E-38BF-7797-1ECE0FC59A1F}"/>
                  </a:ext>
                </a:extLst>
              </p:cNvPr>
              <p:cNvSpPr/>
              <p:nvPr/>
            </p:nvSpPr>
            <p:spPr>
              <a:xfrm>
                <a:off x="2605879" y="2837045"/>
                <a:ext cx="53423" cy="115046"/>
              </a:xfrm>
              <a:custGeom>
                <a:avLst/>
                <a:gdLst/>
                <a:ahLst/>
                <a:cxnLst/>
                <a:rect l="l" t="t" r="r" b="b"/>
                <a:pathLst>
                  <a:path w="1290" h="2778" extrusionOk="0">
                    <a:moveTo>
                      <a:pt x="1183" y="1"/>
                    </a:moveTo>
                    <a:cubicBezTo>
                      <a:pt x="1022" y="137"/>
                      <a:pt x="879" y="299"/>
                      <a:pt x="760" y="499"/>
                    </a:cubicBezTo>
                    <a:cubicBezTo>
                      <a:pt x="509" y="921"/>
                      <a:pt x="0" y="1965"/>
                      <a:pt x="203" y="2446"/>
                    </a:cubicBezTo>
                    <a:cubicBezTo>
                      <a:pt x="203" y="2466"/>
                      <a:pt x="212" y="2485"/>
                      <a:pt x="232" y="2499"/>
                    </a:cubicBezTo>
                    <a:cubicBezTo>
                      <a:pt x="242" y="2510"/>
                      <a:pt x="254" y="2518"/>
                      <a:pt x="268" y="2520"/>
                    </a:cubicBezTo>
                    <a:cubicBezTo>
                      <a:pt x="448" y="2605"/>
                      <a:pt x="670" y="2777"/>
                      <a:pt x="870" y="2777"/>
                    </a:cubicBezTo>
                    <a:cubicBezTo>
                      <a:pt x="944" y="2777"/>
                      <a:pt x="1015" y="2754"/>
                      <a:pt x="1080" y="2692"/>
                    </a:cubicBezTo>
                    <a:cubicBezTo>
                      <a:pt x="1169" y="2608"/>
                      <a:pt x="1283" y="1236"/>
                      <a:pt x="1251" y="1236"/>
                    </a:cubicBezTo>
                    <a:lnTo>
                      <a:pt x="1251" y="1236"/>
                    </a:lnTo>
                    <a:cubicBezTo>
                      <a:pt x="1250" y="1236"/>
                      <a:pt x="1248" y="1238"/>
                      <a:pt x="1246" y="1244"/>
                    </a:cubicBezTo>
                    <a:cubicBezTo>
                      <a:pt x="1259" y="1206"/>
                      <a:pt x="1274" y="1173"/>
                      <a:pt x="1289" y="1138"/>
                    </a:cubicBezTo>
                    <a:lnTo>
                      <a:pt x="1287" y="1137"/>
                    </a:lnTo>
                    <a:cubicBezTo>
                      <a:pt x="1279" y="1044"/>
                      <a:pt x="1265" y="890"/>
                      <a:pt x="1249" y="717"/>
                    </a:cubicBezTo>
                    <a:cubicBezTo>
                      <a:pt x="1230" y="756"/>
                      <a:pt x="1211" y="795"/>
                      <a:pt x="1192" y="839"/>
                    </a:cubicBezTo>
                    <a:cubicBezTo>
                      <a:pt x="1016" y="1246"/>
                      <a:pt x="1069" y="1669"/>
                      <a:pt x="1025" y="2135"/>
                    </a:cubicBezTo>
                    <a:cubicBezTo>
                      <a:pt x="996" y="2446"/>
                      <a:pt x="958" y="2558"/>
                      <a:pt x="844" y="2558"/>
                    </a:cubicBezTo>
                    <a:cubicBezTo>
                      <a:pt x="748" y="2558"/>
                      <a:pt x="599" y="2480"/>
                      <a:pt x="358" y="2373"/>
                    </a:cubicBezTo>
                    <a:cubicBezTo>
                      <a:pt x="249" y="2106"/>
                      <a:pt x="564" y="1407"/>
                      <a:pt x="652" y="1169"/>
                    </a:cubicBezTo>
                    <a:cubicBezTo>
                      <a:pt x="784" y="812"/>
                      <a:pt x="975" y="524"/>
                      <a:pt x="1210" y="292"/>
                    </a:cubicBezTo>
                    <a:cubicBezTo>
                      <a:pt x="1200" y="188"/>
                      <a:pt x="1190" y="90"/>
                      <a:pt x="1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6259;p68">
                <a:extLst>
                  <a:ext uri="{FF2B5EF4-FFF2-40B4-BE49-F238E27FC236}">
                    <a16:creationId xmlns:a16="http://schemas.microsoft.com/office/drawing/2014/main" id="{77B56DBD-DED6-8F82-8DE8-2B7760E0001D}"/>
                  </a:ext>
                </a:extLst>
              </p:cNvPr>
              <p:cNvSpPr/>
              <p:nvPr/>
            </p:nvSpPr>
            <p:spPr>
              <a:xfrm>
                <a:off x="2865997" y="2810458"/>
                <a:ext cx="48536" cy="9815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2370" extrusionOk="0">
                    <a:moveTo>
                      <a:pt x="158" y="1"/>
                    </a:moveTo>
                    <a:cubicBezTo>
                      <a:pt x="156" y="99"/>
                      <a:pt x="145" y="216"/>
                      <a:pt x="129" y="337"/>
                    </a:cubicBezTo>
                    <a:cubicBezTo>
                      <a:pt x="684" y="894"/>
                      <a:pt x="1078" y="1910"/>
                      <a:pt x="985" y="2088"/>
                    </a:cubicBezTo>
                    <a:cubicBezTo>
                      <a:pt x="962" y="2133"/>
                      <a:pt x="908" y="2150"/>
                      <a:pt x="843" y="2150"/>
                    </a:cubicBezTo>
                    <a:cubicBezTo>
                      <a:pt x="674" y="2150"/>
                      <a:pt x="422" y="2035"/>
                      <a:pt x="396" y="1980"/>
                    </a:cubicBezTo>
                    <a:cubicBezTo>
                      <a:pt x="359" y="1899"/>
                      <a:pt x="280" y="1660"/>
                      <a:pt x="266" y="1524"/>
                    </a:cubicBezTo>
                    <a:cubicBezTo>
                      <a:pt x="239" y="1261"/>
                      <a:pt x="184" y="983"/>
                      <a:pt x="64" y="742"/>
                    </a:cubicBezTo>
                    <a:cubicBezTo>
                      <a:pt x="40" y="868"/>
                      <a:pt x="17" y="980"/>
                      <a:pt x="1" y="1058"/>
                    </a:cubicBezTo>
                    <a:cubicBezTo>
                      <a:pt x="114" y="1413"/>
                      <a:pt x="76" y="1854"/>
                      <a:pt x="293" y="2115"/>
                    </a:cubicBezTo>
                    <a:cubicBezTo>
                      <a:pt x="409" y="2252"/>
                      <a:pt x="677" y="2369"/>
                      <a:pt x="899" y="2369"/>
                    </a:cubicBezTo>
                    <a:cubicBezTo>
                      <a:pt x="986" y="2369"/>
                      <a:pt x="1066" y="2351"/>
                      <a:pt x="1126" y="2309"/>
                    </a:cubicBezTo>
                    <a:cubicBezTo>
                      <a:pt x="1161" y="2285"/>
                      <a:pt x="1172" y="2253"/>
                      <a:pt x="1165" y="2212"/>
                    </a:cubicBezTo>
                    <a:cubicBezTo>
                      <a:pt x="1058" y="1475"/>
                      <a:pt x="787" y="509"/>
                      <a:pt x="1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6260;p68">
                <a:extLst>
                  <a:ext uri="{FF2B5EF4-FFF2-40B4-BE49-F238E27FC236}">
                    <a16:creationId xmlns:a16="http://schemas.microsoft.com/office/drawing/2014/main" id="{1064D37D-B6E3-D83E-D9DD-ABD0A4C4605A}"/>
                  </a:ext>
                </a:extLst>
              </p:cNvPr>
              <p:cNvSpPr/>
              <p:nvPr/>
            </p:nvSpPr>
            <p:spPr>
              <a:xfrm>
                <a:off x="2615653" y="2718312"/>
                <a:ext cx="63901" cy="166233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4014" extrusionOk="0">
                    <a:moveTo>
                      <a:pt x="1273" y="0"/>
                    </a:moveTo>
                    <a:cubicBezTo>
                      <a:pt x="618" y="926"/>
                      <a:pt x="128" y="2194"/>
                      <a:pt x="30" y="3325"/>
                    </a:cubicBezTo>
                    <a:cubicBezTo>
                      <a:pt x="0" y="3668"/>
                      <a:pt x="68" y="3972"/>
                      <a:pt x="330" y="4014"/>
                    </a:cubicBezTo>
                    <a:lnTo>
                      <a:pt x="421" y="3845"/>
                    </a:lnTo>
                    <a:cubicBezTo>
                      <a:pt x="53" y="3735"/>
                      <a:pt x="206" y="3266"/>
                      <a:pt x="252" y="3019"/>
                    </a:cubicBezTo>
                    <a:cubicBezTo>
                      <a:pt x="401" y="2217"/>
                      <a:pt x="676" y="1450"/>
                      <a:pt x="1090" y="755"/>
                    </a:cubicBezTo>
                    <a:cubicBezTo>
                      <a:pt x="1201" y="569"/>
                      <a:pt x="1543" y="17"/>
                      <a:pt x="1543" y="17"/>
                    </a:cubicBezTo>
                    <a:lnTo>
                      <a:pt x="127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6261;p68">
                <a:extLst>
                  <a:ext uri="{FF2B5EF4-FFF2-40B4-BE49-F238E27FC236}">
                    <a16:creationId xmlns:a16="http://schemas.microsoft.com/office/drawing/2014/main" id="{F13E2B3E-7F45-3047-B805-AE3351484D31}"/>
                  </a:ext>
                </a:extLst>
              </p:cNvPr>
              <p:cNvSpPr/>
              <p:nvPr/>
            </p:nvSpPr>
            <p:spPr>
              <a:xfrm>
                <a:off x="2492862" y="2199152"/>
                <a:ext cx="189218" cy="534481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12906" extrusionOk="0">
                    <a:moveTo>
                      <a:pt x="60" y="0"/>
                    </a:moveTo>
                    <a:cubicBezTo>
                      <a:pt x="53" y="0"/>
                      <a:pt x="47" y="1"/>
                      <a:pt x="43" y="2"/>
                    </a:cubicBezTo>
                    <a:cubicBezTo>
                      <a:pt x="1" y="15"/>
                      <a:pt x="94" y="213"/>
                      <a:pt x="111" y="256"/>
                    </a:cubicBezTo>
                    <a:cubicBezTo>
                      <a:pt x="1294" y="3381"/>
                      <a:pt x="2444" y="6521"/>
                      <a:pt x="3486" y="9696"/>
                    </a:cubicBezTo>
                    <a:cubicBezTo>
                      <a:pt x="3727" y="10435"/>
                      <a:pt x="4213" y="11391"/>
                      <a:pt x="4262" y="12166"/>
                    </a:cubicBezTo>
                    <a:cubicBezTo>
                      <a:pt x="4278" y="12426"/>
                      <a:pt x="4220" y="12669"/>
                      <a:pt x="4138" y="12906"/>
                    </a:cubicBezTo>
                    <a:lnTo>
                      <a:pt x="4508" y="12553"/>
                    </a:lnTo>
                    <a:cubicBezTo>
                      <a:pt x="4568" y="12341"/>
                      <a:pt x="4506" y="12142"/>
                      <a:pt x="4229" y="11244"/>
                    </a:cubicBezTo>
                    <a:cubicBezTo>
                      <a:pt x="3582" y="9154"/>
                      <a:pt x="2821" y="7165"/>
                      <a:pt x="2082" y="5105"/>
                    </a:cubicBezTo>
                    <a:cubicBezTo>
                      <a:pt x="1728" y="4114"/>
                      <a:pt x="1366" y="3126"/>
                      <a:pt x="1000" y="2139"/>
                    </a:cubicBezTo>
                    <a:cubicBezTo>
                      <a:pt x="872" y="1797"/>
                      <a:pt x="745" y="1454"/>
                      <a:pt x="616" y="1112"/>
                    </a:cubicBezTo>
                    <a:cubicBezTo>
                      <a:pt x="482" y="754"/>
                      <a:pt x="354" y="94"/>
                      <a:pt x="354" y="94"/>
                    </a:cubicBezTo>
                    <a:cubicBezTo>
                      <a:pt x="354" y="94"/>
                      <a:pt x="141" y="0"/>
                      <a:pt x="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6262;p68">
                <a:extLst>
                  <a:ext uri="{FF2B5EF4-FFF2-40B4-BE49-F238E27FC236}">
                    <a16:creationId xmlns:a16="http://schemas.microsoft.com/office/drawing/2014/main" id="{AE2BF6B5-91B3-5C70-27FD-C7EB62BAE87F}"/>
                  </a:ext>
                </a:extLst>
              </p:cNvPr>
              <p:cNvSpPr/>
              <p:nvPr/>
            </p:nvSpPr>
            <p:spPr>
              <a:xfrm>
                <a:off x="2647541" y="2134298"/>
                <a:ext cx="261111" cy="778116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18789" extrusionOk="0">
                    <a:moveTo>
                      <a:pt x="629" y="0"/>
                    </a:moveTo>
                    <a:cubicBezTo>
                      <a:pt x="615" y="0"/>
                      <a:pt x="600" y="4"/>
                      <a:pt x="586" y="12"/>
                    </a:cubicBezTo>
                    <a:cubicBezTo>
                      <a:pt x="529" y="43"/>
                      <a:pt x="473" y="71"/>
                      <a:pt x="417" y="101"/>
                    </a:cubicBezTo>
                    <a:cubicBezTo>
                      <a:pt x="417" y="101"/>
                      <a:pt x="586" y="506"/>
                      <a:pt x="647" y="638"/>
                    </a:cubicBezTo>
                    <a:cubicBezTo>
                      <a:pt x="983" y="1365"/>
                      <a:pt x="1250" y="2270"/>
                      <a:pt x="1430" y="2850"/>
                    </a:cubicBezTo>
                    <a:cubicBezTo>
                      <a:pt x="1898" y="4362"/>
                      <a:pt x="2808" y="5632"/>
                      <a:pt x="3277" y="7173"/>
                    </a:cubicBezTo>
                    <a:cubicBezTo>
                      <a:pt x="3963" y="9427"/>
                      <a:pt x="4283" y="11781"/>
                      <a:pt x="4714" y="14093"/>
                    </a:cubicBezTo>
                    <a:cubicBezTo>
                      <a:pt x="5360" y="15899"/>
                      <a:pt x="6123" y="18564"/>
                      <a:pt x="3034" y="18629"/>
                    </a:cubicBezTo>
                    <a:cubicBezTo>
                      <a:pt x="3022" y="18630"/>
                      <a:pt x="3010" y="18630"/>
                      <a:pt x="2997" y="18630"/>
                    </a:cubicBezTo>
                    <a:cubicBezTo>
                      <a:pt x="2567" y="18630"/>
                      <a:pt x="2019" y="18484"/>
                      <a:pt x="1562" y="18484"/>
                    </a:cubicBezTo>
                    <a:cubicBezTo>
                      <a:pt x="1480" y="18484"/>
                      <a:pt x="1401" y="18489"/>
                      <a:pt x="1326" y="18500"/>
                    </a:cubicBezTo>
                    <a:cubicBezTo>
                      <a:pt x="1250" y="18511"/>
                      <a:pt x="1180" y="18517"/>
                      <a:pt x="1116" y="18517"/>
                    </a:cubicBezTo>
                    <a:cubicBezTo>
                      <a:pt x="341" y="18517"/>
                      <a:pt x="317" y="17746"/>
                      <a:pt x="267" y="17060"/>
                    </a:cubicBezTo>
                    <a:cubicBezTo>
                      <a:pt x="245" y="16743"/>
                      <a:pt x="150" y="16384"/>
                      <a:pt x="143" y="16067"/>
                    </a:cubicBezTo>
                    <a:cubicBezTo>
                      <a:pt x="143" y="16054"/>
                      <a:pt x="157" y="15918"/>
                      <a:pt x="151" y="15907"/>
                    </a:cubicBezTo>
                    <a:cubicBezTo>
                      <a:pt x="140" y="15888"/>
                      <a:pt x="98" y="15856"/>
                      <a:pt x="73" y="15856"/>
                    </a:cubicBezTo>
                    <a:cubicBezTo>
                      <a:pt x="68" y="15856"/>
                      <a:pt x="64" y="15857"/>
                      <a:pt x="61" y="15859"/>
                    </a:cubicBezTo>
                    <a:cubicBezTo>
                      <a:pt x="0" y="15899"/>
                      <a:pt x="10" y="16223"/>
                      <a:pt x="20" y="16318"/>
                    </a:cubicBezTo>
                    <a:cubicBezTo>
                      <a:pt x="81" y="16871"/>
                      <a:pt x="63" y="17492"/>
                      <a:pt x="150" y="18026"/>
                    </a:cubicBezTo>
                    <a:cubicBezTo>
                      <a:pt x="241" y="18583"/>
                      <a:pt x="422" y="18785"/>
                      <a:pt x="931" y="18785"/>
                    </a:cubicBezTo>
                    <a:cubicBezTo>
                      <a:pt x="996" y="18785"/>
                      <a:pt x="1065" y="18782"/>
                      <a:pt x="1141" y="18776"/>
                    </a:cubicBezTo>
                    <a:cubicBezTo>
                      <a:pt x="1501" y="18746"/>
                      <a:pt x="1500" y="18654"/>
                      <a:pt x="1805" y="18654"/>
                    </a:cubicBezTo>
                    <a:cubicBezTo>
                      <a:pt x="1811" y="18654"/>
                      <a:pt x="1817" y="18654"/>
                      <a:pt x="1822" y="18654"/>
                    </a:cubicBezTo>
                    <a:cubicBezTo>
                      <a:pt x="2031" y="18656"/>
                      <a:pt x="2255" y="18739"/>
                      <a:pt x="2467" y="18761"/>
                    </a:cubicBezTo>
                    <a:cubicBezTo>
                      <a:pt x="2626" y="18779"/>
                      <a:pt x="2792" y="18788"/>
                      <a:pt x="2959" y="18788"/>
                    </a:cubicBezTo>
                    <a:cubicBezTo>
                      <a:pt x="3429" y="18788"/>
                      <a:pt x="3913" y="18711"/>
                      <a:pt x="4327" y="18506"/>
                    </a:cubicBezTo>
                    <a:cubicBezTo>
                      <a:pt x="6304" y="17525"/>
                      <a:pt x="5458" y="15665"/>
                      <a:pt x="4879" y="14048"/>
                    </a:cubicBezTo>
                    <a:cubicBezTo>
                      <a:pt x="4359" y="11258"/>
                      <a:pt x="4027" y="8343"/>
                      <a:pt x="2938" y="5701"/>
                    </a:cubicBezTo>
                    <a:cubicBezTo>
                      <a:pt x="2601" y="4881"/>
                      <a:pt x="2061" y="4167"/>
                      <a:pt x="1761" y="3345"/>
                    </a:cubicBezTo>
                    <a:cubicBezTo>
                      <a:pt x="1368" y="2269"/>
                      <a:pt x="1079" y="1148"/>
                      <a:pt x="712" y="63"/>
                    </a:cubicBezTo>
                    <a:cubicBezTo>
                      <a:pt x="699" y="25"/>
                      <a:pt x="665" y="0"/>
                      <a:pt x="6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6263;p68">
                <a:extLst>
                  <a:ext uri="{FF2B5EF4-FFF2-40B4-BE49-F238E27FC236}">
                    <a16:creationId xmlns:a16="http://schemas.microsoft.com/office/drawing/2014/main" id="{997DE350-A82B-2BA9-E28B-CDE1E663A6AC}"/>
                  </a:ext>
                </a:extLst>
              </p:cNvPr>
              <p:cNvSpPr/>
              <p:nvPr/>
            </p:nvSpPr>
            <p:spPr>
              <a:xfrm>
                <a:off x="1948151" y="1969886"/>
                <a:ext cx="637062" cy="941906"/>
              </a:xfrm>
              <a:custGeom>
                <a:avLst/>
                <a:gdLst/>
                <a:ahLst/>
                <a:cxnLst/>
                <a:rect l="l" t="t" r="r" b="b"/>
                <a:pathLst>
                  <a:path w="15383" h="22744" extrusionOk="0">
                    <a:moveTo>
                      <a:pt x="7393" y="0"/>
                    </a:moveTo>
                    <a:cubicBezTo>
                      <a:pt x="6871" y="0"/>
                      <a:pt x="6350" y="10"/>
                      <a:pt x="5828" y="31"/>
                    </a:cubicBezTo>
                    <a:cubicBezTo>
                      <a:pt x="5689" y="36"/>
                      <a:pt x="5550" y="37"/>
                      <a:pt x="5413" y="37"/>
                    </a:cubicBezTo>
                    <a:cubicBezTo>
                      <a:pt x="5281" y="37"/>
                      <a:pt x="5151" y="36"/>
                      <a:pt x="5023" y="36"/>
                    </a:cubicBezTo>
                    <a:cubicBezTo>
                      <a:pt x="4473" y="36"/>
                      <a:pt x="3965" y="58"/>
                      <a:pt x="3571" y="293"/>
                    </a:cubicBezTo>
                    <a:lnTo>
                      <a:pt x="3880" y="404"/>
                    </a:lnTo>
                    <a:lnTo>
                      <a:pt x="3918" y="439"/>
                    </a:lnTo>
                    <a:cubicBezTo>
                      <a:pt x="4440" y="203"/>
                      <a:pt x="5088" y="159"/>
                      <a:pt x="5709" y="159"/>
                    </a:cubicBezTo>
                    <a:cubicBezTo>
                      <a:pt x="6075" y="159"/>
                      <a:pt x="6433" y="175"/>
                      <a:pt x="6749" y="175"/>
                    </a:cubicBezTo>
                    <a:cubicBezTo>
                      <a:pt x="6789" y="175"/>
                      <a:pt x="6829" y="174"/>
                      <a:pt x="6867" y="174"/>
                    </a:cubicBezTo>
                    <a:cubicBezTo>
                      <a:pt x="7383" y="166"/>
                      <a:pt x="7920" y="148"/>
                      <a:pt x="8458" y="148"/>
                    </a:cubicBezTo>
                    <a:cubicBezTo>
                      <a:pt x="9092" y="148"/>
                      <a:pt x="9728" y="173"/>
                      <a:pt x="10332" y="272"/>
                    </a:cubicBezTo>
                    <a:cubicBezTo>
                      <a:pt x="10688" y="330"/>
                      <a:pt x="11009" y="400"/>
                      <a:pt x="11245" y="545"/>
                    </a:cubicBezTo>
                    <a:cubicBezTo>
                      <a:pt x="11647" y="790"/>
                      <a:pt x="12014" y="2230"/>
                      <a:pt x="12335" y="3134"/>
                    </a:cubicBezTo>
                    <a:cubicBezTo>
                      <a:pt x="13130" y="5370"/>
                      <a:pt x="12894" y="7865"/>
                      <a:pt x="13032" y="10221"/>
                    </a:cubicBezTo>
                    <a:cubicBezTo>
                      <a:pt x="13032" y="10224"/>
                      <a:pt x="13033" y="10226"/>
                      <a:pt x="13034" y="10230"/>
                    </a:cubicBezTo>
                    <a:cubicBezTo>
                      <a:pt x="13034" y="10234"/>
                      <a:pt x="13033" y="10238"/>
                      <a:pt x="13035" y="10244"/>
                    </a:cubicBezTo>
                    <a:cubicBezTo>
                      <a:pt x="13801" y="13268"/>
                      <a:pt x="14319" y="16362"/>
                      <a:pt x="14843" y="19436"/>
                    </a:cubicBezTo>
                    <a:cubicBezTo>
                      <a:pt x="14989" y="20290"/>
                      <a:pt x="15136" y="21736"/>
                      <a:pt x="14882" y="21809"/>
                    </a:cubicBezTo>
                    <a:cubicBezTo>
                      <a:pt x="13724" y="22144"/>
                      <a:pt x="11982" y="22290"/>
                      <a:pt x="10782" y="22402"/>
                    </a:cubicBezTo>
                    <a:cubicBezTo>
                      <a:pt x="10446" y="22434"/>
                      <a:pt x="9847" y="22507"/>
                      <a:pt x="9378" y="22516"/>
                    </a:cubicBezTo>
                    <a:cubicBezTo>
                      <a:pt x="9329" y="22518"/>
                      <a:pt x="9280" y="22521"/>
                      <a:pt x="9233" y="22521"/>
                    </a:cubicBezTo>
                    <a:cubicBezTo>
                      <a:pt x="9130" y="22521"/>
                      <a:pt x="9042" y="22505"/>
                      <a:pt x="9009" y="22412"/>
                    </a:cubicBezTo>
                    <a:cubicBezTo>
                      <a:pt x="8818" y="21875"/>
                      <a:pt x="8653" y="21085"/>
                      <a:pt x="8556" y="20592"/>
                    </a:cubicBezTo>
                    <a:cubicBezTo>
                      <a:pt x="8415" y="19874"/>
                      <a:pt x="8290" y="19153"/>
                      <a:pt x="8190" y="18428"/>
                    </a:cubicBezTo>
                    <a:cubicBezTo>
                      <a:pt x="8185" y="18392"/>
                      <a:pt x="8141" y="18366"/>
                      <a:pt x="8107" y="18366"/>
                    </a:cubicBezTo>
                    <a:lnTo>
                      <a:pt x="6721" y="18366"/>
                    </a:lnTo>
                    <a:cubicBezTo>
                      <a:pt x="6675" y="18366"/>
                      <a:pt x="6636" y="18405"/>
                      <a:pt x="6636" y="18451"/>
                    </a:cubicBezTo>
                    <a:cubicBezTo>
                      <a:pt x="6632" y="19101"/>
                      <a:pt x="6609" y="19749"/>
                      <a:pt x="6578" y="20397"/>
                    </a:cubicBezTo>
                    <a:cubicBezTo>
                      <a:pt x="6556" y="20850"/>
                      <a:pt x="6501" y="21685"/>
                      <a:pt x="6465" y="22129"/>
                    </a:cubicBezTo>
                    <a:cubicBezTo>
                      <a:pt x="6452" y="22293"/>
                      <a:pt x="6346" y="22416"/>
                      <a:pt x="6275" y="22463"/>
                    </a:cubicBezTo>
                    <a:cubicBezTo>
                      <a:pt x="6183" y="22523"/>
                      <a:pt x="6020" y="22543"/>
                      <a:pt x="5825" y="22543"/>
                    </a:cubicBezTo>
                    <a:cubicBezTo>
                      <a:pt x="5545" y="22543"/>
                      <a:pt x="5201" y="22502"/>
                      <a:pt x="4909" y="22480"/>
                    </a:cubicBezTo>
                    <a:cubicBezTo>
                      <a:pt x="3653" y="22386"/>
                      <a:pt x="2399" y="22256"/>
                      <a:pt x="1154" y="22073"/>
                    </a:cubicBezTo>
                    <a:cubicBezTo>
                      <a:pt x="635" y="21996"/>
                      <a:pt x="174" y="21986"/>
                      <a:pt x="176" y="21439"/>
                    </a:cubicBezTo>
                    <a:cubicBezTo>
                      <a:pt x="178" y="20835"/>
                      <a:pt x="225" y="19953"/>
                      <a:pt x="264" y="19349"/>
                    </a:cubicBezTo>
                    <a:cubicBezTo>
                      <a:pt x="348" y="18031"/>
                      <a:pt x="556" y="16747"/>
                      <a:pt x="801" y="15472"/>
                    </a:cubicBezTo>
                    <a:lnTo>
                      <a:pt x="573" y="15330"/>
                    </a:lnTo>
                    <a:cubicBezTo>
                      <a:pt x="225" y="17523"/>
                      <a:pt x="19" y="19726"/>
                      <a:pt x="0" y="21985"/>
                    </a:cubicBezTo>
                    <a:cubicBezTo>
                      <a:pt x="0" y="22020"/>
                      <a:pt x="27" y="22061"/>
                      <a:pt x="63" y="22068"/>
                    </a:cubicBezTo>
                    <a:cubicBezTo>
                      <a:pt x="2188" y="22443"/>
                      <a:pt x="4347" y="22648"/>
                      <a:pt x="6501" y="22743"/>
                    </a:cubicBezTo>
                    <a:cubicBezTo>
                      <a:pt x="6503" y="22744"/>
                      <a:pt x="6504" y="22744"/>
                      <a:pt x="6506" y="22744"/>
                    </a:cubicBezTo>
                    <a:cubicBezTo>
                      <a:pt x="6552" y="22744"/>
                      <a:pt x="6583" y="22701"/>
                      <a:pt x="6587" y="22658"/>
                    </a:cubicBezTo>
                    <a:cubicBezTo>
                      <a:pt x="6697" y="21464"/>
                      <a:pt x="6770" y="20268"/>
                      <a:pt x="6797" y="19070"/>
                    </a:cubicBezTo>
                    <a:cubicBezTo>
                      <a:pt x="6808" y="18593"/>
                      <a:pt x="6765" y="18527"/>
                      <a:pt x="7000" y="18527"/>
                    </a:cubicBezTo>
                    <a:cubicBezTo>
                      <a:pt x="7090" y="18527"/>
                      <a:pt x="7222" y="18537"/>
                      <a:pt x="7415" y="18537"/>
                    </a:cubicBezTo>
                    <a:cubicBezTo>
                      <a:pt x="7595" y="18537"/>
                      <a:pt x="7722" y="18529"/>
                      <a:pt x="7813" y="18529"/>
                    </a:cubicBezTo>
                    <a:cubicBezTo>
                      <a:pt x="8070" y="18529"/>
                      <a:pt x="8038" y="18594"/>
                      <a:pt x="8117" y="19092"/>
                    </a:cubicBezTo>
                    <a:cubicBezTo>
                      <a:pt x="8306" y="20290"/>
                      <a:pt x="8552" y="21476"/>
                      <a:pt x="8842" y="22654"/>
                    </a:cubicBezTo>
                    <a:cubicBezTo>
                      <a:pt x="8851" y="22687"/>
                      <a:pt x="8887" y="22716"/>
                      <a:pt x="8922" y="22716"/>
                    </a:cubicBezTo>
                    <a:cubicBezTo>
                      <a:pt x="8923" y="22716"/>
                      <a:pt x="8924" y="22716"/>
                      <a:pt x="8925" y="22716"/>
                    </a:cubicBezTo>
                    <a:cubicBezTo>
                      <a:pt x="11064" y="22583"/>
                      <a:pt x="13209" y="22360"/>
                      <a:pt x="15315" y="21963"/>
                    </a:cubicBezTo>
                    <a:cubicBezTo>
                      <a:pt x="15348" y="21956"/>
                      <a:pt x="15382" y="21915"/>
                      <a:pt x="15378" y="21880"/>
                    </a:cubicBezTo>
                    <a:cubicBezTo>
                      <a:pt x="14920" y="17988"/>
                      <a:pt x="14162" y="14002"/>
                      <a:pt x="13203" y="10209"/>
                    </a:cubicBezTo>
                    <a:cubicBezTo>
                      <a:pt x="13093" y="8303"/>
                      <a:pt x="13328" y="6167"/>
                      <a:pt x="12978" y="4305"/>
                    </a:cubicBezTo>
                    <a:cubicBezTo>
                      <a:pt x="12792" y="3314"/>
                      <a:pt x="12214" y="2072"/>
                      <a:pt x="11876" y="1104"/>
                    </a:cubicBezTo>
                    <a:cubicBezTo>
                      <a:pt x="11750" y="745"/>
                      <a:pt x="11704" y="453"/>
                      <a:pt x="11335" y="245"/>
                    </a:cubicBezTo>
                    <a:cubicBezTo>
                      <a:pt x="11017" y="67"/>
                      <a:pt x="10565" y="35"/>
                      <a:pt x="10125" y="35"/>
                    </a:cubicBezTo>
                    <a:cubicBezTo>
                      <a:pt x="9884" y="35"/>
                      <a:pt x="9647" y="45"/>
                      <a:pt x="9438" y="45"/>
                    </a:cubicBezTo>
                    <a:cubicBezTo>
                      <a:pt x="9369" y="45"/>
                      <a:pt x="9303" y="44"/>
                      <a:pt x="9240" y="41"/>
                    </a:cubicBezTo>
                    <a:cubicBezTo>
                      <a:pt x="8625" y="14"/>
                      <a:pt x="8009" y="0"/>
                      <a:pt x="7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6264;p68">
                <a:extLst>
                  <a:ext uri="{FF2B5EF4-FFF2-40B4-BE49-F238E27FC236}">
                    <a16:creationId xmlns:a16="http://schemas.microsoft.com/office/drawing/2014/main" id="{DBAAB371-CFD6-66FC-6538-F6F38F5BC790}"/>
                  </a:ext>
                </a:extLst>
              </p:cNvPr>
              <p:cNvSpPr/>
              <p:nvPr/>
            </p:nvSpPr>
            <p:spPr>
              <a:xfrm>
                <a:off x="1978631" y="2071847"/>
                <a:ext cx="350771" cy="211374"/>
              </a:xfrm>
              <a:custGeom>
                <a:avLst/>
                <a:gdLst/>
                <a:ahLst/>
                <a:cxnLst/>
                <a:rect l="l" t="t" r="r" b="b"/>
                <a:pathLst>
                  <a:path w="8470" h="5104" extrusionOk="0">
                    <a:moveTo>
                      <a:pt x="3675" y="0"/>
                    </a:moveTo>
                    <a:cubicBezTo>
                      <a:pt x="3646" y="0"/>
                      <a:pt x="3619" y="17"/>
                      <a:pt x="3599" y="42"/>
                    </a:cubicBezTo>
                    <a:cubicBezTo>
                      <a:pt x="2371" y="1673"/>
                      <a:pt x="1171" y="3324"/>
                      <a:pt x="0" y="4995"/>
                    </a:cubicBezTo>
                    <a:lnTo>
                      <a:pt x="125" y="5104"/>
                    </a:lnTo>
                    <a:cubicBezTo>
                      <a:pt x="681" y="4312"/>
                      <a:pt x="1242" y="3523"/>
                      <a:pt x="1813" y="2742"/>
                    </a:cubicBezTo>
                    <a:cubicBezTo>
                      <a:pt x="2248" y="2145"/>
                      <a:pt x="2687" y="1550"/>
                      <a:pt x="3128" y="957"/>
                    </a:cubicBezTo>
                    <a:cubicBezTo>
                      <a:pt x="3378" y="620"/>
                      <a:pt x="3582" y="276"/>
                      <a:pt x="3711" y="276"/>
                    </a:cubicBezTo>
                    <a:cubicBezTo>
                      <a:pt x="3713" y="276"/>
                      <a:pt x="3714" y="276"/>
                      <a:pt x="3716" y="276"/>
                    </a:cubicBezTo>
                    <a:cubicBezTo>
                      <a:pt x="3781" y="281"/>
                      <a:pt x="3968" y="375"/>
                      <a:pt x="4184" y="476"/>
                    </a:cubicBezTo>
                    <a:cubicBezTo>
                      <a:pt x="5325" y="1009"/>
                      <a:pt x="7343" y="2494"/>
                      <a:pt x="8291" y="3334"/>
                    </a:cubicBezTo>
                    <a:lnTo>
                      <a:pt x="8470" y="3222"/>
                    </a:lnTo>
                    <a:cubicBezTo>
                      <a:pt x="8285" y="3063"/>
                      <a:pt x="8039" y="2879"/>
                      <a:pt x="7697" y="2619"/>
                    </a:cubicBezTo>
                    <a:cubicBezTo>
                      <a:pt x="6432" y="1657"/>
                      <a:pt x="5101" y="792"/>
                      <a:pt x="3716" y="12"/>
                    </a:cubicBezTo>
                    <a:cubicBezTo>
                      <a:pt x="3702" y="4"/>
                      <a:pt x="3688" y="0"/>
                      <a:pt x="36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6265;p68">
                <a:extLst>
                  <a:ext uri="{FF2B5EF4-FFF2-40B4-BE49-F238E27FC236}">
                    <a16:creationId xmlns:a16="http://schemas.microsoft.com/office/drawing/2014/main" id="{9C210BCC-B813-A093-63D0-A0108F69927C}"/>
                  </a:ext>
                </a:extLst>
              </p:cNvPr>
              <p:cNvSpPr/>
              <p:nvPr/>
            </p:nvSpPr>
            <p:spPr>
              <a:xfrm>
                <a:off x="2269312" y="2363937"/>
                <a:ext cx="63197" cy="87382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2110" extrusionOk="0">
                    <a:moveTo>
                      <a:pt x="1299" y="0"/>
                    </a:moveTo>
                    <a:cubicBezTo>
                      <a:pt x="1106" y="341"/>
                      <a:pt x="874" y="695"/>
                      <a:pt x="608" y="1094"/>
                    </a:cubicBezTo>
                    <a:cubicBezTo>
                      <a:pt x="410" y="1390"/>
                      <a:pt x="202" y="1682"/>
                      <a:pt x="0" y="1976"/>
                    </a:cubicBezTo>
                    <a:cubicBezTo>
                      <a:pt x="42" y="2015"/>
                      <a:pt x="88" y="2061"/>
                      <a:pt x="126" y="2110"/>
                    </a:cubicBezTo>
                    <a:cubicBezTo>
                      <a:pt x="338" y="1801"/>
                      <a:pt x="549" y="1491"/>
                      <a:pt x="756" y="1180"/>
                    </a:cubicBezTo>
                    <a:cubicBezTo>
                      <a:pt x="965" y="867"/>
                      <a:pt x="1251" y="481"/>
                      <a:pt x="15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6266;p68">
                <a:extLst>
                  <a:ext uri="{FF2B5EF4-FFF2-40B4-BE49-F238E27FC236}">
                    <a16:creationId xmlns:a16="http://schemas.microsoft.com/office/drawing/2014/main" id="{9CF75E46-DC97-8DB1-5FD4-C0B78383DF9C}"/>
                  </a:ext>
                </a:extLst>
              </p:cNvPr>
              <p:cNvSpPr/>
              <p:nvPr/>
            </p:nvSpPr>
            <p:spPr>
              <a:xfrm>
                <a:off x="1831945" y="2425353"/>
                <a:ext cx="196341" cy="212948"/>
              </a:xfrm>
              <a:custGeom>
                <a:avLst/>
                <a:gdLst/>
                <a:ahLst/>
                <a:cxnLst/>
                <a:rect l="l" t="t" r="r" b="b"/>
                <a:pathLst>
                  <a:path w="4741" h="5142" extrusionOk="0">
                    <a:moveTo>
                      <a:pt x="1129" y="1"/>
                    </a:moveTo>
                    <a:cubicBezTo>
                      <a:pt x="758" y="559"/>
                      <a:pt x="385" y="1115"/>
                      <a:pt x="20" y="1676"/>
                    </a:cubicBezTo>
                    <a:cubicBezTo>
                      <a:pt x="1" y="1706"/>
                      <a:pt x="6" y="1757"/>
                      <a:pt x="33" y="1780"/>
                    </a:cubicBezTo>
                    <a:cubicBezTo>
                      <a:pt x="641" y="2301"/>
                      <a:pt x="1267" y="2849"/>
                      <a:pt x="1907" y="3328"/>
                    </a:cubicBezTo>
                    <a:cubicBezTo>
                      <a:pt x="2604" y="3851"/>
                      <a:pt x="4660" y="5142"/>
                      <a:pt x="4660" y="5142"/>
                    </a:cubicBezTo>
                    <a:lnTo>
                      <a:pt x="4740" y="5006"/>
                    </a:lnTo>
                    <a:cubicBezTo>
                      <a:pt x="4601" y="4933"/>
                      <a:pt x="2773" y="3714"/>
                      <a:pt x="2191" y="3286"/>
                    </a:cubicBezTo>
                    <a:cubicBezTo>
                      <a:pt x="1901" y="3071"/>
                      <a:pt x="250" y="1780"/>
                      <a:pt x="250" y="1655"/>
                    </a:cubicBezTo>
                    <a:cubicBezTo>
                      <a:pt x="250" y="1450"/>
                      <a:pt x="977" y="530"/>
                      <a:pt x="1135" y="290"/>
                    </a:cubicBezTo>
                    <a:cubicBezTo>
                      <a:pt x="1178" y="227"/>
                      <a:pt x="1221" y="164"/>
                      <a:pt x="1262" y="100"/>
                    </a:cubicBezTo>
                    <a:lnTo>
                      <a:pt x="112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6267;p68">
                <a:extLst>
                  <a:ext uri="{FF2B5EF4-FFF2-40B4-BE49-F238E27FC236}">
                    <a16:creationId xmlns:a16="http://schemas.microsoft.com/office/drawing/2014/main" id="{5F8253BB-95DA-33B9-BF0A-EA5C1F2C6762}"/>
                  </a:ext>
                </a:extLst>
              </p:cNvPr>
              <p:cNvSpPr/>
              <p:nvPr/>
            </p:nvSpPr>
            <p:spPr>
              <a:xfrm>
                <a:off x="2018181" y="2607241"/>
                <a:ext cx="135546" cy="70279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1697" extrusionOk="0">
                    <a:moveTo>
                      <a:pt x="1300" y="1"/>
                    </a:moveTo>
                    <a:cubicBezTo>
                      <a:pt x="881" y="169"/>
                      <a:pt x="468" y="352"/>
                      <a:pt x="61" y="539"/>
                    </a:cubicBezTo>
                    <a:cubicBezTo>
                      <a:pt x="0" y="568"/>
                      <a:pt x="11" y="657"/>
                      <a:pt x="61" y="688"/>
                    </a:cubicBezTo>
                    <a:cubicBezTo>
                      <a:pt x="557" y="990"/>
                      <a:pt x="1053" y="1317"/>
                      <a:pt x="1575" y="1573"/>
                    </a:cubicBezTo>
                    <a:cubicBezTo>
                      <a:pt x="1707" y="1638"/>
                      <a:pt x="1794" y="1697"/>
                      <a:pt x="1895" y="1697"/>
                    </a:cubicBezTo>
                    <a:cubicBezTo>
                      <a:pt x="1942" y="1697"/>
                      <a:pt x="1993" y="1684"/>
                      <a:pt x="2053" y="1652"/>
                    </a:cubicBezTo>
                    <a:cubicBezTo>
                      <a:pt x="2060" y="1650"/>
                      <a:pt x="2067" y="1647"/>
                      <a:pt x="2074" y="1642"/>
                    </a:cubicBezTo>
                    <a:cubicBezTo>
                      <a:pt x="2074" y="1642"/>
                      <a:pt x="2074" y="1641"/>
                      <a:pt x="2074" y="1641"/>
                    </a:cubicBezTo>
                    <a:cubicBezTo>
                      <a:pt x="2075" y="1641"/>
                      <a:pt x="2076" y="1641"/>
                      <a:pt x="2076" y="1641"/>
                    </a:cubicBezTo>
                    <a:cubicBezTo>
                      <a:pt x="2081" y="1636"/>
                      <a:pt x="2087" y="1634"/>
                      <a:pt x="2092" y="1628"/>
                    </a:cubicBezTo>
                    <a:cubicBezTo>
                      <a:pt x="2094" y="1626"/>
                      <a:pt x="2096" y="1623"/>
                      <a:pt x="2099" y="1620"/>
                    </a:cubicBezTo>
                    <a:cubicBezTo>
                      <a:pt x="2100" y="1619"/>
                      <a:pt x="2102" y="1617"/>
                      <a:pt x="2103" y="1615"/>
                    </a:cubicBezTo>
                    <a:cubicBezTo>
                      <a:pt x="2505" y="1154"/>
                      <a:pt x="2891" y="680"/>
                      <a:pt x="3273" y="202"/>
                    </a:cubicBezTo>
                    <a:lnTo>
                      <a:pt x="3273" y="202"/>
                    </a:lnTo>
                    <a:cubicBezTo>
                      <a:pt x="3172" y="244"/>
                      <a:pt x="3072" y="279"/>
                      <a:pt x="2975" y="305"/>
                    </a:cubicBezTo>
                    <a:cubicBezTo>
                      <a:pt x="2973" y="309"/>
                      <a:pt x="2969" y="313"/>
                      <a:pt x="2966" y="317"/>
                    </a:cubicBezTo>
                    <a:cubicBezTo>
                      <a:pt x="2644" y="715"/>
                      <a:pt x="2318" y="1110"/>
                      <a:pt x="1981" y="1496"/>
                    </a:cubicBezTo>
                    <a:cubicBezTo>
                      <a:pt x="1969" y="1501"/>
                      <a:pt x="1953" y="1503"/>
                      <a:pt x="1934" y="1503"/>
                    </a:cubicBezTo>
                    <a:cubicBezTo>
                      <a:pt x="1603" y="1503"/>
                      <a:pt x="294" y="720"/>
                      <a:pt x="302" y="616"/>
                    </a:cubicBezTo>
                    <a:cubicBezTo>
                      <a:pt x="310" y="511"/>
                      <a:pt x="1225" y="216"/>
                      <a:pt x="1314" y="181"/>
                    </a:cubicBezTo>
                    <a:cubicBezTo>
                      <a:pt x="1370" y="158"/>
                      <a:pt x="1429" y="137"/>
                      <a:pt x="1486" y="114"/>
                    </a:cubicBezTo>
                    <a:cubicBezTo>
                      <a:pt x="1411" y="74"/>
                      <a:pt x="1348" y="35"/>
                      <a:pt x="13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6268;p68">
                <a:extLst>
                  <a:ext uri="{FF2B5EF4-FFF2-40B4-BE49-F238E27FC236}">
                    <a16:creationId xmlns:a16="http://schemas.microsoft.com/office/drawing/2014/main" id="{CB8F266F-5D94-EA91-7D60-4F44BEAA4098}"/>
                  </a:ext>
                </a:extLst>
              </p:cNvPr>
              <p:cNvSpPr/>
              <p:nvPr/>
            </p:nvSpPr>
            <p:spPr>
              <a:xfrm>
                <a:off x="2152660" y="2084643"/>
                <a:ext cx="145071" cy="92352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2230" extrusionOk="0">
                    <a:moveTo>
                      <a:pt x="1" y="1"/>
                    </a:moveTo>
                    <a:lnTo>
                      <a:pt x="968" y="582"/>
                    </a:lnTo>
                    <a:cubicBezTo>
                      <a:pt x="1016" y="606"/>
                      <a:pt x="1059" y="628"/>
                      <a:pt x="1099" y="646"/>
                    </a:cubicBezTo>
                    <a:cubicBezTo>
                      <a:pt x="1586" y="863"/>
                      <a:pt x="2068" y="1092"/>
                      <a:pt x="2544" y="1333"/>
                    </a:cubicBezTo>
                    <a:cubicBezTo>
                      <a:pt x="2834" y="1480"/>
                      <a:pt x="3295" y="1606"/>
                      <a:pt x="3268" y="1964"/>
                    </a:cubicBezTo>
                    <a:cubicBezTo>
                      <a:pt x="3265" y="2010"/>
                      <a:pt x="3249" y="2064"/>
                      <a:pt x="3226" y="2119"/>
                    </a:cubicBezTo>
                    <a:lnTo>
                      <a:pt x="3373" y="2230"/>
                    </a:lnTo>
                    <a:cubicBezTo>
                      <a:pt x="3446" y="2084"/>
                      <a:pt x="3502" y="1938"/>
                      <a:pt x="3489" y="1818"/>
                    </a:cubicBezTo>
                    <a:cubicBezTo>
                      <a:pt x="3450" y="1466"/>
                      <a:pt x="2906" y="1325"/>
                      <a:pt x="2630" y="1185"/>
                    </a:cubicBezTo>
                    <a:cubicBezTo>
                      <a:pt x="1939" y="836"/>
                      <a:pt x="1236" y="511"/>
                      <a:pt x="523" y="212"/>
                    </a:cubicBezTo>
                    <a:cubicBezTo>
                      <a:pt x="341" y="136"/>
                      <a:pt x="169" y="32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6269;p68">
                <a:extLst>
                  <a:ext uri="{FF2B5EF4-FFF2-40B4-BE49-F238E27FC236}">
                    <a16:creationId xmlns:a16="http://schemas.microsoft.com/office/drawing/2014/main" id="{6E766074-5D9C-EFCF-01D1-19585E9648B2}"/>
                  </a:ext>
                </a:extLst>
              </p:cNvPr>
              <p:cNvSpPr/>
              <p:nvPr/>
            </p:nvSpPr>
            <p:spPr>
              <a:xfrm>
                <a:off x="2319340" y="2078556"/>
                <a:ext cx="81667" cy="157661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3807" extrusionOk="0">
                    <a:moveTo>
                      <a:pt x="93" y="0"/>
                    </a:moveTo>
                    <a:cubicBezTo>
                      <a:pt x="47" y="0"/>
                      <a:pt x="0" y="33"/>
                      <a:pt x="5" y="84"/>
                    </a:cubicBezTo>
                    <a:cubicBezTo>
                      <a:pt x="107" y="1220"/>
                      <a:pt x="258" y="2368"/>
                      <a:pt x="594" y="3461"/>
                    </a:cubicBezTo>
                    <a:lnTo>
                      <a:pt x="844" y="3669"/>
                    </a:lnTo>
                    <a:cubicBezTo>
                      <a:pt x="628" y="3023"/>
                      <a:pt x="479" y="2359"/>
                      <a:pt x="371" y="1687"/>
                    </a:cubicBezTo>
                    <a:cubicBezTo>
                      <a:pt x="323" y="1390"/>
                      <a:pt x="120" y="752"/>
                      <a:pt x="209" y="435"/>
                    </a:cubicBezTo>
                    <a:cubicBezTo>
                      <a:pt x="241" y="319"/>
                      <a:pt x="220" y="278"/>
                      <a:pt x="231" y="278"/>
                    </a:cubicBezTo>
                    <a:cubicBezTo>
                      <a:pt x="241" y="278"/>
                      <a:pt x="278" y="313"/>
                      <a:pt x="408" y="355"/>
                    </a:cubicBezTo>
                    <a:cubicBezTo>
                      <a:pt x="583" y="413"/>
                      <a:pt x="784" y="566"/>
                      <a:pt x="941" y="656"/>
                    </a:cubicBezTo>
                    <a:cubicBezTo>
                      <a:pt x="1326" y="877"/>
                      <a:pt x="1710" y="1085"/>
                      <a:pt x="1723" y="1255"/>
                    </a:cubicBezTo>
                    <a:cubicBezTo>
                      <a:pt x="1729" y="1352"/>
                      <a:pt x="1697" y="1543"/>
                      <a:pt x="1632" y="1726"/>
                    </a:cubicBezTo>
                    <a:cubicBezTo>
                      <a:pt x="1394" y="2388"/>
                      <a:pt x="1137" y="3041"/>
                      <a:pt x="872" y="3692"/>
                    </a:cubicBezTo>
                    <a:lnTo>
                      <a:pt x="1010" y="3807"/>
                    </a:lnTo>
                    <a:cubicBezTo>
                      <a:pt x="1232" y="3263"/>
                      <a:pt x="1449" y="2717"/>
                      <a:pt x="1653" y="2166"/>
                    </a:cubicBezTo>
                    <a:cubicBezTo>
                      <a:pt x="1742" y="1926"/>
                      <a:pt x="1971" y="1536"/>
                      <a:pt x="1966" y="1275"/>
                    </a:cubicBezTo>
                    <a:cubicBezTo>
                      <a:pt x="1961" y="1041"/>
                      <a:pt x="1848" y="1006"/>
                      <a:pt x="1658" y="878"/>
                    </a:cubicBezTo>
                    <a:cubicBezTo>
                      <a:pt x="1175" y="554"/>
                      <a:pt x="642" y="288"/>
                      <a:pt x="134" y="10"/>
                    </a:cubicBezTo>
                    <a:cubicBezTo>
                      <a:pt x="121" y="3"/>
                      <a:pt x="107" y="0"/>
                      <a:pt x="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6270;p68">
                <a:extLst>
                  <a:ext uri="{FF2B5EF4-FFF2-40B4-BE49-F238E27FC236}">
                    <a16:creationId xmlns:a16="http://schemas.microsoft.com/office/drawing/2014/main" id="{F29051AC-E499-5C1C-DB83-4327A31147A9}"/>
                  </a:ext>
                </a:extLst>
              </p:cNvPr>
              <p:cNvSpPr/>
              <p:nvPr/>
            </p:nvSpPr>
            <p:spPr>
              <a:xfrm>
                <a:off x="1957262" y="2120508"/>
                <a:ext cx="110035" cy="148508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3586" extrusionOk="0">
                    <a:moveTo>
                      <a:pt x="2536" y="1"/>
                    </a:moveTo>
                    <a:cubicBezTo>
                      <a:pt x="2509" y="1"/>
                      <a:pt x="2483" y="12"/>
                      <a:pt x="2464" y="39"/>
                    </a:cubicBezTo>
                    <a:cubicBezTo>
                      <a:pt x="1655" y="1177"/>
                      <a:pt x="851" y="2320"/>
                      <a:pt x="46" y="3461"/>
                    </a:cubicBezTo>
                    <a:cubicBezTo>
                      <a:pt x="1" y="3524"/>
                      <a:pt x="60" y="3585"/>
                      <a:pt x="122" y="3585"/>
                    </a:cubicBezTo>
                    <a:cubicBezTo>
                      <a:pt x="148" y="3585"/>
                      <a:pt x="175" y="3574"/>
                      <a:pt x="194" y="3547"/>
                    </a:cubicBezTo>
                    <a:cubicBezTo>
                      <a:pt x="998" y="2406"/>
                      <a:pt x="1802" y="1263"/>
                      <a:pt x="2612" y="125"/>
                    </a:cubicBezTo>
                    <a:cubicBezTo>
                      <a:pt x="2657" y="62"/>
                      <a:pt x="2597" y="1"/>
                      <a:pt x="25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6271;p68">
                <a:extLst>
                  <a:ext uri="{FF2B5EF4-FFF2-40B4-BE49-F238E27FC236}">
                    <a16:creationId xmlns:a16="http://schemas.microsoft.com/office/drawing/2014/main" id="{17045A26-0585-669B-6F1F-D797086B35AA}"/>
                  </a:ext>
                </a:extLst>
              </p:cNvPr>
              <p:cNvSpPr/>
              <p:nvPr/>
            </p:nvSpPr>
            <p:spPr>
              <a:xfrm>
                <a:off x="2021867" y="1999414"/>
                <a:ext cx="56612" cy="105853"/>
              </a:xfrm>
              <a:custGeom>
                <a:avLst/>
                <a:gdLst/>
                <a:ahLst/>
                <a:cxnLst/>
                <a:rect l="l" t="t" r="r" b="b"/>
                <a:pathLst>
                  <a:path w="1367" h="2556" extrusionOk="0">
                    <a:moveTo>
                      <a:pt x="1251" y="0"/>
                    </a:moveTo>
                    <a:cubicBezTo>
                      <a:pt x="1225" y="0"/>
                      <a:pt x="1200" y="13"/>
                      <a:pt x="1184" y="43"/>
                    </a:cubicBezTo>
                    <a:cubicBezTo>
                      <a:pt x="763" y="854"/>
                      <a:pt x="364" y="1679"/>
                      <a:pt x="11" y="2522"/>
                    </a:cubicBezTo>
                    <a:cubicBezTo>
                      <a:pt x="1" y="2546"/>
                      <a:pt x="7" y="2556"/>
                      <a:pt x="23" y="2556"/>
                    </a:cubicBezTo>
                    <a:cubicBezTo>
                      <a:pt x="74" y="2556"/>
                      <a:pt x="222" y="2458"/>
                      <a:pt x="238" y="2420"/>
                    </a:cubicBezTo>
                    <a:cubicBezTo>
                      <a:pt x="570" y="1642"/>
                      <a:pt x="943" y="880"/>
                      <a:pt x="1332" y="130"/>
                    </a:cubicBezTo>
                    <a:cubicBezTo>
                      <a:pt x="1367" y="63"/>
                      <a:pt x="1307" y="0"/>
                      <a:pt x="12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6272;p68">
                <a:extLst>
                  <a:ext uri="{FF2B5EF4-FFF2-40B4-BE49-F238E27FC236}">
                    <a16:creationId xmlns:a16="http://schemas.microsoft.com/office/drawing/2014/main" id="{C4DAF2CC-6DE3-34C5-499C-04A7454E7CC9}"/>
                  </a:ext>
                </a:extLst>
              </p:cNvPr>
              <p:cNvSpPr/>
              <p:nvPr/>
            </p:nvSpPr>
            <p:spPr>
              <a:xfrm>
                <a:off x="2432564" y="3340758"/>
                <a:ext cx="18015" cy="890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215" extrusionOk="0">
                    <a:moveTo>
                      <a:pt x="80" y="0"/>
                    </a:moveTo>
                    <a:cubicBezTo>
                      <a:pt x="49" y="0"/>
                      <a:pt x="21" y="21"/>
                      <a:pt x="12" y="53"/>
                    </a:cubicBezTo>
                    <a:cubicBezTo>
                      <a:pt x="0" y="90"/>
                      <a:pt x="23" y="130"/>
                      <a:pt x="61" y="140"/>
                    </a:cubicBezTo>
                    <a:cubicBezTo>
                      <a:pt x="61" y="140"/>
                      <a:pt x="164" y="169"/>
                      <a:pt x="338" y="213"/>
                    </a:cubicBezTo>
                    <a:cubicBezTo>
                      <a:pt x="344" y="214"/>
                      <a:pt x="350" y="214"/>
                      <a:pt x="355" y="214"/>
                    </a:cubicBezTo>
                    <a:cubicBezTo>
                      <a:pt x="387" y="214"/>
                      <a:pt x="417" y="193"/>
                      <a:pt x="425" y="160"/>
                    </a:cubicBezTo>
                    <a:cubicBezTo>
                      <a:pt x="434" y="123"/>
                      <a:pt x="411" y="83"/>
                      <a:pt x="372" y="74"/>
                    </a:cubicBezTo>
                    <a:cubicBezTo>
                      <a:pt x="201" y="31"/>
                      <a:pt x="100" y="3"/>
                      <a:pt x="99" y="3"/>
                    </a:cubicBezTo>
                    <a:cubicBezTo>
                      <a:pt x="93" y="1"/>
                      <a:pt x="86" y="0"/>
                      <a:pt x="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6273;p68">
                <a:extLst>
                  <a:ext uri="{FF2B5EF4-FFF2-40B4-BE49-F238E27FC236}">
                    <a16:creationId xmlns:a16="http://schemas.microsoft.com/office/drawing/2014/main" id="{9AC1CC3A-EC91-69C3-17DE-5355DE545670}"/>
                  </a:ext>
                </a:extLst>
              </p:cNvPr>
              <p:cNvSpPr/>
              <p:nvPr/>
            </p:nvSpPr>
            <p:spPr>
              <a:xfrm>
                <a:off x="2453395" y="3345977"/>
                <a:ext cx="54003" cy="15571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376" extrusionOk="0">
                    <a:moveTo>
                      <a:pt x="78" y="1"/>
                    </a:moveTo>
                    <a:cubicBezTo>
                      <a:pt x="46" y="1"/>
                      <a:pt x="17" y="23"/>
                      <a:pt x="9" y="56"/>
                    </a:cubicBezTo>
                    <a:cubicBezTo>
                      <a:pt x="0" y="94"/>
                      <a:pt x="24" y="133"/>
                      <a:pt x="62" y="142"/>
                    </a:cubicBezTo>
                    <a:cubicBezTo>
                      <a:pt x="197" y="174"/>
                      <a:pt x="352" y="209"/>
                      <a:pt x="522" y="245"/>
                    </a:cubicBezTo>
                    <a:cubicBezTo>
                      <a:pt x="527" y="245"/>
                      <a:pt x="532" y="245"/>
                      <a:pt x="536" y="245"/>
                    </a:cubicBezTo>
                    <a:cubicBezTo>
                      <a:pt x="570" y="245"/>
                      <a:pt x="599" y="223"/>
                      <a:pt x="606" y="189"/>
                    </a:cubicBezTo>
                    <a:cubicBezTo>
                      <a:pt x="614" y="150"/>
                      <a:pt x="590" y="113"/>
                      <a:pt x="551" y="104"/>
                    </a:cubicBezTo>
                    <a:cubicBezTo>
                      <a:pt x="383" y="69"/>
                      <a:pt x="228" y="34"/>
                      <a:pt x="96" y="3"/>
                    </a:cubicBezTo>
                    <a:cubicBezTo>
                      <a:pt x="90" y="1"/>
                      <a:pt x="84" y="1"/>
                      <a:pt x="78" y="1"/>
                    </a:cubicBezTo>
                    <a:close/>
                    <a:moveTo>
                      <a:pt x="765" y="149"/>
                    </a:moveTo>
                    <a:cubicBezTo>
                      <a:pt x="732" y="149"/>
                      <a:pt x="702" y="174"/>
                      <a:pt x="696" y="207"/>
                    </a:cubicBezTo>
                    <a:cubicBezTo>
                      <a:pt x="688" y="245"/>
                      <a:pt x="714" y="283"/>
                      <a:pt x="752" y="291"/>
                    </a:cubicBezTo>
                    <a:cubicBezTo>
                      <a:pt x="901" y="320"/>
                      <a:pt x="1056" y="348"/>
                      <a:pt x="1216" y="375"/>
                    </a:cubicBezTo>
                    <a:cubicBezTo>
                      <a:pt x="1219" y="376"/>
                      <a:pt x="1224" y="376"/>
                      <a:pt x="1227" y="376"/>
                    </a:cubicBezTo>
                    <a:cubicBezTo>
                      <a:pt x="1262" y="376"/>
                      <a:pt x="1292" y="351"/>
                      <a:pt x="1298" y="316"/>
                    </a:cubicBezTo>
                    <a:cubicBezTo>
                      <a:pt x="1304" y="277"/>
                      <a:pt x="1278" y="240"/>
                      <a:pt x="1238" y="234"/>
                    </a:cubicBezTo>
                    <a:cubicBezTo>
                      <a:pt x="1080" y="208"/>
                      <a:pt x="927" y="180"/>
                      <a:pt x="780" y="151"/>
                    </a:cubicBezTo>
                    <a:cubicBezTo>
                      <a:pt x="775" y="150"/>
                      <a:pt x="770" y="149"/>
                      <a:pt x="765" y="1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6274;p68">
                <a:extLst>
                  <a:ext uri="{FF2B5EF4-FFF2-40B4-BE49-F238E27FC236}">
                    <a16:creationId xmlns:a16="http://schemas.microsoft.com/office/drawing/2014/main" id="{3FD2B071-DBB2-6BD1-8CD1-D9CBB6CE2B76}"/>
                  </a:ext>
                </a:extLst>
              </p:cNvPr>
              <p:cNvSpPr/>
              <p:nvPr/>
            </p:nvSpPr>
            <p:spPr>
              <a:xfrm>
                <a:off x="2510752" y="3357158"/>
                <a:ext cx="18056" cy="7496"/>
              </a:xfrm>
              <a:custGeom>
                <a:avLst/>
                <a:gdLst/>
                <a:ahLst/>
                <a:cxnLst/>
                <a:rect l="l" t="t" r="r" b="b"/>
                <a:pathLst>
                  <a:path w="436" h="181" extrusionOk="0">
                    <a:moveTo>
                      <a:pt x="77" y="0"/>
                    </a:moveTo>
                    <a:cubicBezTo>
                      <a:pt x="41" y="0"/>
                      <a:pt x="11" y="25"/>
                      <a:pt x="5" y="61"/>
                    </a:cubicBezTo>
                    <a:cubicBezTo>
                      <a:pt x="0" y="99"/>
                      <a:pt x="27" y="136"/>
                      <a:pt x="66" y="141"/>
                    </a:cubicBezTo>
                    <a:cubicBezTo>
                      <a:pt x="161" y="155"/>
                      <a:pt x="256" y="168"/>
                      <a:pt x="351" y="180"/>
                    </a:cubicBezTo>
                    <a:cubicBezTo>
                      <a:pt x="355" y="181"/>
                      <a:pt x="357" y="181"/>
                      <a:pt x="360" y="181"/>
                    </a:cubicBezTo>
                    <a:cubicBezTo>
                      <a:pt x="396" y="181"/>
                      <a:pt x="426" y="154"/>
                      <a:pt x="431" y="118"/>
                    </a:cubicBezTo>
                    <a:cubicBezTo>
                      <a:pt x="436" y="78"/>
                      <a:pt x="408" y="44"/>
                      <a:pt x="369" y="38"/>
                    </a:cubicBezTo>
                    <a:cubicBezTo>
                      <a:pt x="274" y="27"/>
                      <a:pt x="180" y="14"/>
                      <a:pt x="87" y="1"/>
                    </a:cubicBezTo>
                    <a:cubicBezTo>
                      <a:pt x="83" y="0"/>
                      <a:pt x="80" y="0"/>
                      <a:pt x="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6275;p68">
                <a:extLst>
                  <a:ext uri="{FF2B5EF4-FFF2-40B4-BE49-F238E27FC236}">
                    <a16:creationId xmlns:a16="http://schemas.microsoft.com/office/drawing/2014/main" id="{E9CB67BD-1941-1734-9F57-E7B99AD75EBF}"/>
                  </a:ext>
                </a:extLst>
              </p:cNvPr>
              <p:cNvSpPr/>
              <p:nvPr/>
            </p:nvSpPr>
            <p:spPr>
              <a:xfrm>
                <a:off x="2474599" y="3358111"/>
                <a:ext cx="156336" cy="482176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11643" extrusionOk="0">
                    <a:moveTo>
                      <a:pt x="1524" y="0"/>
                    </a:moveTo>
                    <a:cubicBezTo>
                      <a:pt x="1481" y="0"/>
                      <a:pt x="1436" y="28"/>
                      <a:pt x="1432" y="83"/>
                    </a:cubicBezTo>
                    <a:cubicBezTo>
                      <a:pt x="1176" y="3632"/>
                      <a:pt x="1" y="9264"/>
                      <a:pt x="3611" y="11628"/>
                    </a:cubicBezTo>
                    <a:cubicBezTo>
                      <a:pt x="3627" y="11638"/>
                      <a:pt x="3642" y="11642"/>
                      <a:pt x="3656" y="11642"/>
                    </a:cubicBezTo>
                    <a:cubicBezTo>
                      <a:pt x="3727" y="11642"/>
                      <a:pt x="3774" y="11531"/>
                      <a:pt x="3698" y="11480"/>
                    </a:cubicBezTo>
                    <a:cubicBezTo>
                      <a:pt x="187" y="9181"/>
                      <a:pt x="1353" y="3564"/>
                      <a:pt x="1603" y="83"/>
                    </a:cubicBezTo>
                    <a:cubicBezTo>
                      <a:pt x="1607" y="28"/>
                      <a:pt x="1566" y="0"/>
                      <a:pt x="15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6276;p68">
                <a:extLst>
                  <a:ext uri="{FF2B5EF4-FFF2-40B4-BE49-F238E27FC236}">
                    <a16:creationId xmlns:a16="http://schemas.microsoft.com/office/drawing/2014/main" id="{0D1BD3AB-D0B6-CC48-185F-07B4D77C20DA}"/>
                  </a:ext>
                </a:extLst>
              </p:cNvPr>
              <p:cNvSpPr/>
              <p:nvPr/>
            </p:nvSpPr>
            <p:spPr>
              <a:xfrm>
                <a:off x="2576393" y="3475394"/>
                <a:ext cx="578007" cy="269518"/>
              </a:xfrm>
              <a:custGeom>
                <a:avLst/>
                <a:gdLst/>
                <a:ahLst/>
                <a:cxnLst/>
                <a:rect l="l" t="t" r="r" b="b"/>
                <a:pathLst>
                  <a:path w="13957" h="6508" extrusionOk="0">
                    <a:moveTo>
                      <a:pt x="13017" y="1"/>
                    </a:moveTo>
                    <a:cubicBezTo>
                      <a:pt x="13105" y="837"/>
                      <a:pt x="13226" y="1717"/>
                      <a:pt x="13189" y="2559"/>
                    </a:cubicBezTo>
                    <a:cubicBezTo>
                      <a:pt x="13159" y="3247"/>
                      <a:pt x="12879" y="4022"/>
                      <a:pt x="12341" y="4520"/>
                    </a:cubicBezTo>
                    <a:cubicBezTo>
                      <a:pt x="12029" y="4809"/>
                      <a:pt x="10948" y="5111"/>
                      <a:pt x="10476" y="5271"/>
                    </a:cubicBezTo>
                    <a:cubicBezTo>
                      <a:pt x="8809" y="5832"/>
                      <a:pt x="7057" y="6166"/>
                      <a:pt x="5302" y="6282"/>
                    </a:cubicBezTo>
                    <a:cubicBezTo>
                      <a:pt x="4905" y="6309"/>
                      <a:pt x="4503" y="6335"/>
                      <a:pt x="4103" y="6335"/>
                    </a:cubicBezTo>
                    <a:cubicBezTo>
                      <a:pt x="3417" y="6335"/>
                      <a:pt x="2737" y="6257"/>
                      <a:pt x="2102" y="5966"/>
                    </a:cubicBezTo>
                    <a:cubicBezTo>
                      <a:pt x="1339" y="5617"/>
                      <a:pt x="631" y="5279"/>
                      <a:pt x="465" y="4371"/>
                    </a:cubicBezTo>
                    <a:cubicBezTo>
                      <a:pt x="319" y="3570"/>
                      <a:pt x="471" y="2590"/>
                      <a:pt x="499" y="1777"/>
                    </a:cubicBezTo>
                    <a:lnTo>
                      <a:pt x="328" y="1777"/>
                    </a:lnTo>
                    <a:cubicBezTo>
                      <a:pt x="299" y="2633"/>
                      <a:pt x="1" y="4102"/>
                      <a:pt x="306" y="4896"/>
                    </a:cubicBezTo>
                    <a:cubicBezTo>
                      <a:pt x="537" y="5494"/>
                      <a:pt x="1313" y="5764"/>
                      <a:pt x="1844" y="6028"/>
                    </a:cubicBezTo>
                    <a:cubicBezTo>
                      <a:pt x="2595" y="6401"/>
                      <a:pt x="3383" y="6508"/>
                      <a:pt x="4189" y="6508"/>
                    </a:cubicBezTo>
                    <a:cubicBezTo>
                      <a:pt x="4678" y="6508"/>
                      <a:pt x="5174" y="6468"/>
                      <a:pt x="5672" y="6425"/>
                    </a:cubicBezTo>
                    <a:cubicBezTo>
                      <a:pt x="7812" y="6242"/>
                      <a:pt x="9999" y="5776"/>
                      <a:pt x="11958" y="4882"/>
                    </a:cubicBezTo>
                    <a:cubicBezTo>
                      <a:pt x="13956" y="3971"/>
                      <a:pt x="13384" y="1865"/>
                      <a:pt x="131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6277;p68">
                <a:extLst>
                  <a:ext uri="{FF2B5EF4-FFF2-40B4-BE49-F238E27FC236}">
                    <a16:creationId xmlns:a16="http://schemas.microsoft.com/office/drawing/2014/main" id="{CBA6A7F4-9E7A-06DB-13DB-59977D253222}"/>
                  </a:ext>
                </a:extLst>
              </p:cNvPr>
              <p:cNvSpPr/>
              <p:nvPr/>
            </p:nvSpPr>
            <p:spPr>
              <a:xfrm>
                <a:off x="2683281" y="3562404"/>
                <a:ext cx="23440" cy="174350"/>
              </a:xfrm>
              <a:custGeom>
                <a:avLst/>
                <a:gdLst/>
                <a:ahLst/>
                <a:cxnLst/>
                <a:rect l="l" t="t" r="r" b="b"/>
                <a:pathLst>
                  <a:path w="566" h="4210" extrusionOk="0">
                    <a:moveTo>
                      <a:pt x="158" y="1"/>
                    </a:moveTo>
                    <a:cubicBezTo>
                      <a:pt x="124" y="699"/>
                      <a:pt x="186" y="1360"/>
                      <a:pt x="243" y="2055"/>
                    </a:cubicBezTo>
                    <a:cubicBezTo>
                      <a:pt x="271" y="2378"/>
                      <a:pt x="521" y="3957"/>
                      <a:pt x="88" y="4111"/>
                    </a:cubicBezTo>
                    <a:cubicBezTo>
                      <a:pt x="1" y="4143"/>
                      <a:pt x="159" y="4210"/>
                      <a:pt x="230" y="4210"/>
                    </a:cubicBezTo>
                    <a:cubicBezTo>
                      <a:pt x="243" y="4210"/>
                      <a:pt x="253" y="4208"/>
                      <a:pt x="258" y="4203"/>
                    </a:cubicBezTo>
                    <a:cubicBezTo>
                      <a:pt x="566" y="3935"/>
                      <a:pt x="477" y="3196"/>
                      <a:pt x="467" y="2883"/>
                    </a:cubicBezTo>
                    <a:cubicBezTo>
                      <a:pt x="436" y="1915"/>
                      <a:pt x="282" y="972"/>
                      <a:pt x="3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6278;p68">
                <a:extLst>
                  <a:ext uri="{FF2B5EF4-FFF2-40B4-BE49-F238E27FC236}">
                    <a16:creationId xmlns:a16="http://schemas.microsoft.com/office/drawing/2014/main" id="{FE5EFDD1-9D0F-7057-7484-B117F9C3742B}"/>
                  </a:ext>
                </a:extLst>
              </p:cNvPr>
              <p:cNvSpPr/>
              <p:nvPr/>
            </p:nvSpPr>
            <p:spPr>
              <a:xfrm>
                <a:off x="2616481" y="3400063"/>
                <a:ext cx="106101" cy="162382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921" extrusionOk="0">
                    <a:moveTo>
                      <a:pt x="28" y="0"/>
                    </a:moveTo>
                    <a:cubicBezTo>
                      <a:pt x="0" y="423"/>
                      <a:pt x="1236" y="693"/>
                      <a:pt x="1489" y="804"/>
                    </a:cubicBezTo>
                    <a:cubicBezTo>
                      <a:pt x="2124" y="1080"/>
                      <a:pt x="2125" y="1577"/>
                      <a:pt x="2091" y="2210"/>
                    </a:cubicBezTo>
                    <a:cubicBezTo>
                      <a:pt x="2061" y="2782"/>
                      <a:pt x="1981" y="3350"/>
                      <a:pt x="1928" y="3921"/>
                    </a:cubicBezTo>
                    <a:lnTo>
                      <a:pt x="2100" y="3921"/>
                    </a:lnTo>
                    <a:cubicBezTo>
                      <a:pt x="2172" y="3140"/>
                      <a:pt x="2562" y="1840"/>
                      <a:pt x="2182" y="1098"/>
                    </a:cubicBezTo>
                    <a:cubicBezTo>
                      <a:pt x="1944" y="633"/>
                      <a:pt x="176" y="361"/>
                      <a:pt x="1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6279;p68">
                <a:extLst>
                  <a:ext uri="{FF2B5EF4-FFF2-40B4-BE49-F238E27FC236}">
                    <a16:creationId xmlns:a16="http://schemas.microsoft.com/office/drawing/2014/main" id="{25589E70-7A5A-A359-D8F3-02DC5BBD8E44}"/>
                  </a:ext>
                </a:extLst>
              </p:cNvPr>
              <p:cNvSpPr/>
              <p:nvPr/>
            </p:nvSpPr>
            <p:spPr>
              <a:xfrm>
                <a:off x="2542848" y="1030958"/>
                <a:ext cx="104527" cy="35491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857" extrusionOk="0">
                    <a:moveTo>
                      <a:pt x="2388" y="0"/>
                    </a:moveTo>
                    <a:cubicBezTo>
                      <a:pt x="2376" y="0"/>
                      <a:pt x="2363" y="3"/>
                      <a:pt x="2350" y="9"/>
                    </a:cubicBezTo>
                    <a:cubicBezTo>
                      <a:pt x="1641" y="335"/>
                      <a:pt x="864" y="532"/>
                      <a:pt x="102" y="690"/>
                    </a:cubicBezTo>
                    <a:cubicBezTo>
                      <a:pt x="0" y="710"/>
                      <a:pt x="35" y="857"/>
                      <a:pt x="128" y="857"/>
                    </a:cubicBezTo>
                    <a:cubicBezTo>
                      <a:pt x="134" y="857"/>
                      <a:pt x="141" y="856"/>
                      <a:pt x="147" y="855"/>
                    </a:cubicBezTo>
                    <a:cubicBezTo>
                      <a:pt x="925" y="694"/>
                      <a:pt x="1713" y="489"/>
                      <a:pt x="2437" y="157"/>
                    </a:cubicBezTo>
                    <a:cubicBezTo>
                      <a:pt x="2523" y="117"/>
                      <a:pt x="2469" y="0"/>
                      <a:pt x="23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6280;p68">
                <a:extLst>
                  <a:ext uri="{FF2B5EF4-FFF2-40B4-BE49-F238E27FC236}">
                    <a16:creationId xmlns:a16="http://schemas.microsoft.com/office/drawing/2014/main" id="{FF05FE87-A4E4-3626-6D2E-F15908A4E483}"/>
                  </a:ext>
                </a:extLst>
              </p:cNvPr>
              <p:cNvSpPr/>
              <p:nvPr/>
            </p:nvSpPr>
            <p:spPr>
              <a:xfrm>
                <a:off x="1781297" y="2196626"/>
                <a:ext cx="143580" cy="29155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704" extrusionOk="0">
                    <a:moveTo>
                      <a:pt x="494" y="1"/>
                    </a:moveTo>
                    <a:cubicBezTo>
                      <a:pt x="366" y="1"/>
                      <a:pt x="238" y="3"/>
                      <a:pt x="111" y="7"/>
                    </a:cubicBezTo>
                    <a:cubicBezTo>
                      <a:pt x="2" y="10"/>
                      <a:pt x="1" y="179"/>
                      <a:pt x="108" y="179"/>
                    </a:cubicBezTo>
                    <a:cubicBezTo>
                      <a:pt x="109" y="179"/>
                      <a:pt x="110" y="179"/>
                      <a:pt x="111" y="179"/>
                    </a:cubicBezTo>
                    <a:cubicBezTo>
                      <a:pt x="242" y="175"/>
                      <a:pt x="373" y="172"/>
                      <a:pt x="506" y="172"/>
                    </a:cubicBezTo>
                    <a:cubicBezTo>
                      <a:pt x="1451" y="172"/>
                      <a:pt x="2451" y="286"/>
                      <a:pt x="3294" y="694"/>
                    </a:cubicBezTo>
                    <a:cubicBezTo>
                      <a:pt x="3307" y="700"/>
                      <a:pt x="3321" y="703"/>
                      <a:pt x="3333" y="703"/>
                    </a:cubicBezTo>
                    <a:cubicBezTo>
                      <a:pt x="3413" y="703"/>
                      <a:pt x="3466" y="587"/>
                      <a:pt x="3380" y="545"/>
                    </a:cubicBezTo>
                    <a:cubicBezTo>
                      <a:pt x="2508" y="123"/>
                      <a:pt x="1472" y="1"/>
                      <a:pt x="4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29" y="308202"/>
            <a:ext cx="7892143" cy="1670957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 x 10 =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625929" y="2174678"/>
            <a:ext cx="7892143" cy="167095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</a:t>
            </a: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  <p:pic>
        <p:nvPicPr>
          <p:cNvPr id="7" name="Picture 9" descr="be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297" y="2174678"/>
            <a:ext cx="1733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626556" y="3923106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5000" b="1" dirty="0" err="1">
                <a:solidFill>
                  <a:srgbClr val="FF3300"/>
                </a:solidFill>
                <a:latin typeface=".VnArial" panose="020B7200000000000000" pitchFamily="34" charset="0"/>
              </a:rPr>
              <a:t>HÕt</a:t>
            </a:r>
            <a:r>
              <a:rPr lang="en-US" altLang="en-US" sz="5000" b="1" dirty="0">
                <a:solidFill>
                  <a:srgbClr val="FF33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5000" b="1" dirty="0" err="1">
                <a:solidFill>
                  <a:srgbClr val="FF3300"/>
                </a:solidFill>
                <a:latin typeface=".VnArial" panose="020B7200000000000000" pitchFamily="34" charset="0"/>
              </a:rPr>
              <a:t>giê</a:t>
            </a:r>
            <a:endParaRPr lang="en-US" altLang="en-US" sz="5000" b="1" dirty="0">
              <a:solidFill>
                <a:srgbClr val="FF3300"/>
              </a:solidFill>
              <a:latin typeface=".VnArial" panose="020B7200000000000000" pitchFamily="34" charset="0"/>
            </a:endParaRPr>
          </a:p>
        </p:txBody>
      </p:sp>
      <p:sp>
        <p:nvSpPr>
          <p:cNvPr id="9" name="Oval 18"/>
          <p:cNvSpPr>
            <a:spLocks noChangeArrowheads="1"/>
          </p:cNvSpPr>
          <p:nvPr/>
        </p:nvSpPr>
        <p:spPr bwMode="auto">
          <a:xfrm>
            <a:off x="4237015" y="361386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0" name="Oval 19"/>
          <p:cNvSpPr>
            <a:spLocks noChangeArrowheads="1"/>
          </p:cNvSpPr>
          <p:nvPr/>
        </p:nvSpPr>
        <p:spPr bwMode="auto">
          <a:xfrm>
            <a:off x="4249410" y="361386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11" name="Oval 20"/>
          <p:cNvSpPr>
            <a:spLocks noChangeArrowheads="1"/>
          </p:cNvSpPr>
          <p:nvPr/>
        </p:nvSpPr>
        <p:spPr bwMode="auto">
          <a:xfrm>
            <a:off x="4224564" y="3696262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12" name="Oval 21"/>
          <p:cNvSpPr>
            <a:spLocks noChangeArrowheads="1"/>
          </p:cNvSpPr>
          <p:nvPr/>
        </p:nvSpPr>
        <p:spPr bwMode="auto">
          <a:xfrm>
            <a:off x="4249410" y="3696262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13" name="Oval 22"/>
          <p:cNvSpPr>
            <a:spLocks noChangeArrowheads="1"/>
          </p:cNvSpPr>
          <p:nvPr/>
        </p:nvSpPr>
        <p:spPr bwMode="auto">
          <a:xfrm>
            <a:off x="4249410" y="3655064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7075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  <p:bldP spid="8" grpId="0" animBg="1"/>
      <p:bldP spid="8" grpId="1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29" y="308202"/>
            <a:ext cx="7892143" cy="1670957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7 x 8 =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621921" y="2124468"/>
            <a:ext cx="7892143" cy="167095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56</a:t>
            </a: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  <p:pic>
        <p:nvPicPr>
          <p:cNvPr id="5" name="Picture 9" descr="be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289" y="1699716"/>
            <a:ext cx="1733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626556" y="3923106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5000" b="1" dirty="0" err="1">
                <a:solidFill>
                  <a:srgbClr val="FF3300"/>
                </a:solidFill>
                <a:latin typeface=".VnArial" panose="020B7200000000000000" pitchFamily="34" charset="0"/>
              </a:rPr>
              <a:t>HÕt</a:t>
            </a:r>
            <a:r>
              <a:rPr lang="en-US" altLang="en-US" sz="5000" b="1" dirty="0">
                <a:solidFill>
                  <a:srgbClr val="FF33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5000" b="1" dirty="0" err="1">
                <a:solidFill>
                  <a:srgbClr val="FF3300"/>
                </a:solidFill>
                <a:latin typeface=".VnArial" panose="020B7200000000000000" pitchFamily="34" charset="0"/>
              </a:rPr>
              <a:t>giê</a:t>
            </a:r>
            <a:endParaRPr lang="en-US" altLang="en-US" sz="5000" b="1" dirty="0">
              <a:solidFill>
                <a:srgbClr val="FF3300"/>
              </a:solidFill>
              <a:latin typeface=".VnArial" panose="020B7200000000000000" pitchFamily="34" charset="0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4332994" y="3621533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8" name="Oval 19"/>
          <p:cNvSpPr>
            <a:spLocks noChangeArrowheads="1"/>
          </p:cNvSpPr>
          <p:nvPr/>
        </p:nvSpPr>
        <p:spPr bwMode="auto">
          <a:xfrm>
            <a:off x="4352925" y="3580206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4372856" y="3598298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10" name="Oval 21"/>
          <p:cNvSpPr>
            <a:spLocks noChangeArrowheads="1"/>
          </p:cNvSpPr>
          <p:nvPr/>
        </p:nvSpPr>
        <p:spPr bwMode="auto">
          <a:xfrm>
            <a:off x="4375774" y="3641672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4313063" y="3578716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6167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625929" y="308202"/>
            <a:ext cx="7892143" cy="1670957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10 x 5 = 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621921" y="2124468"/>
            <a:ext cx="7892143" cy="167095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b="1" kern="1200" dirty="0">
                <a:solidFill>
                  <a:prstClr val="white"/>
                </a:solidFill>
                <a:latin typeface="Calibri" panose="020F0502020204030204"/>
              </a:rPr>
              <a:t>50</a:t>
            </a: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0" y="4041154"/>
            <a:ext cx="1800225" cy="1101152"/>
          </a:xfrm>
          <a:prstGeom prst="rect">
            <a:avLst/>
          </a:prstGeom>
        </p:spPr>
      </p:pic>
      <p:pic>
        <p:nvPicPr>
          <p:cNvPr id="5" name="Picture 9" descr="be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221" y="1878739"/>
            <a:ext cx="1733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3626556" y="3923106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5000" b="1" dirty="0" err="1">
                <a:solidFill>
                  <a:srgbClr val="FF3300"/>
                </a:solidFill>
                <a:latin typeface=".VnArial" panose="020B7200000000000000" pitchFamily="34" charset="0"/>
              </a:rPr>
              <a:t>HÕt</a:t>
            </a:r>
            <a:r>
              <a:rPr lang="en-US" altLang="en-US" sz="5000" b="1" dirty="0">
                <a:solidFill>
                  <a:srgbClr val="FF3300"/>
                </a:solidFill>
                <a:latin typeface=".VnArial" panose="020B7200000000000000" pitchFamily="34" charset="0"/>
              </a:rPr>
              <a:t> </a:t>
            </a:r>
            <a:r>
              <a:rPr lang="en-US" altLang="en-US" sz="5000" b="1" dirty="0" err="1">
                <a:solidFill>
                  <a:srgbClr val="FF3300"/>
                </a:solidFill>
                <a:latin typeface=".VnArial" panose="020B7200000000000000" pitchFamily="34" charset="0"/>
              </a:rPr>
              <a:t>giê</a:t>
            </a:r>
            <a:endParaRPr lang="en-US" altLang="en-US" sz="5000" b="1" dirty="0">
              <a:solidFill>
                <a:srgbClr val="FF3300"/>
              </a:solidFill>
              <a:latin typeface=".VnArial" panose="020B7200000000000000" pitchFamily="34" charset="0"/>
            </a:endParaRPr>
          </a:p>
        </p:txBody>
      </p:sp>
      <p:sp>
        <p:nvSpPr>
          <p:cNvPr id="7" name="Oval 18"/>
          <p:cNvSpPr>
            <a:spLocks noChangeArrowheads="1"/>
          </p:cNvSpPr>
          <p:nvPr/>
        </p:nvSpPr>
        <p:spPr bwMode="auto">
          <a:xfrm>
            <a:off x="4163925" y="3668766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8" name="Oval 19"/>
          <p:cNvSpPr>
            <a:spLocks noChangeArrowheads="1"/>
          </p:cNvSpPr>
          <p:nvPr/>
        </p:nvSpPr>
        <p:spPr bwMode="auto">
          <a:xfrm>
            <a:off x="4182534" y="3627178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4163925" y="3647972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10" name="Oval 21"/>
          <p:cNvSpPr>
            <a:spLocks noChangeArrowheads="1"/>
          </p:cNvSpPr>
          <p:nvPr/>
        </p:nvSpPr>
        <p:spPr bwMode="auto">
          <a:xfrm>
            <a:off x="4201143" y="368956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4145316" y="363757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1015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Math Subject for Pre-K: Sizes by Slidesgo">
  <a:themeElements>
    <a:clrScheme name="Simple Light">
      <a:dk1>
        <a:srgbClr val="5E2D2A"/>
      </a:dk1>
      <a:lt1>
        <a:srgbClr val="FFFFFF"/>
      </a:lt1>
      <a:dk2>
        <a:srgbClr val="AD6751"/>
      </a:dk2>
      <a:lt2>
        <a:srgbClr val="F8F5F1"/>
      </a:lt2>
      <a:accent1>
        <a:srgbClr val="784999"/>
      </a:accent1>
      <a:accent2>
        <a:srgbClr val="E1E549"/>
      </a:accent2>
      <a:accent3>
        <a:srgbClr val="4DC3CC"/>
      </a:accent3>
      <a:accent4>
        <a:srgbClr val="DE4484"/>
      </a:accent4>
      <a:accent5>
        <a:srgbClr val="F4B33C"/>
      </a:accent5>
      <a:accent6>
        <a:srgbClr val="FBCDB5"/>
      </a:accent6>
      <a:hlink>
        <a:srgbClr val="5E2D2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136</Words>
  <Application>Microsoft Office PowerPoint</Application>
  <PresentationFormat>On-screen Show (16:9)</PresentationFormat>
  <Paragraphs>58</Paragraphs>
  <Slides>12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Times New Roman</vt:lpstr>
      <vt:lpstr>Arial</vt:lpstr>
      <vt:lpstr>.VnArial</vt:lpstr>
      <vt:lpstr>Londrina Solid</vt:lpstr>
      <vt:lpstr>Roboto Condensed Light</vt:lpstr>
      <vt:lpstr>Calibri</vt:lpstr>
      <vt:lpstr>Exo</vt:lpstr>
      <vt:lpstr>Math Subject for Pre-K: Sizes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Hoàng Thị Kim Liên</cp:lastModifiedBy>
  <cp:revision>12</cp:revision>
  <dcterms:modified xsi:type="dcterms:W3CDTF">2022-11-10T07:19:57Z</dcterms:modified>
</cp:coreProperties>
</file>