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mp4" ContentType="video/mp4"/>
  <Default Extension="mp3" ContentType="audio/mpeg"/>
  <Default Extension="fntdata" ContentType="application/x-fontdata"/>
  <Default Extension="png" ContentType="image/png"/>
  <Default Extension="jpeg" ContentType="image/jpe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Masters/slideMaster7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Masters/slideMaster8.xml" ContentType="application/vnd.openxmlformats-officedocument.presentationml.slideMaster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theme/theme9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embedTrueTypeFonts="1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</p:sldMasterIdLst>
  <p:notesMasterIdLst>
    <p:notesMasterId r:id="rId9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type="screen16x9" cy="6858000" cx="12192000"/>
  <p:notesSz cx="6858000" cy="9144000"/>
  <p:embeddedFontLst>
    <p:embeddedFont>
      <p:font typeface="Nunito Black" panose="020B0604020202020204" charset="0"/>
      <p:bold r:id="rId28"/>
      <p:boldItalic r:id="rId29"/>
    </p:embeddedFont>
    <p:embeddedFont>
      <p:font typeface=".VnTime" panose="020B7200000000000000"/>
      <p:regular r:id="rId30"/>
      <p:bold r:id="rId31"/>
      <p:italic r:id="rId32"/>
      <p:boldItalic r:id="rId33"/>
    </p:embeddedFont>
    <p:embeddedFont>
      <p:font typeface="Tahoma" panose="020B0604030504040204" pitchFamily="34" charset="0"/>
      <p:regular r:id="rId34"/>
      <p:bold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  <p:clrMru>
    <a:srgbClr val="D5D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font" Target="fonts/font1.fntdata"/><Relationship Id="rId29" Type="http://schemas.openxmlformats.org/officeDocument/2006/relationships/font" Target="fonts/font2.fntdata"/><Relationship Id="rId30" Type="http://schemas.openxmlformats.org/officeDocument/2006/relationships/font" Target="fonts/font3.fntdata"/><Relationship Id="rId31" Type="http://schemas.openxmlformats.org/officeDocument/2006/relationships/font" Target="fonts/font4.fntdata"/><Relationship Id="rId32" Type="http://schemas.openxmlformats.org/officeDocument/2006/relationships/font" Target="fonts/font5.fntdata"/><Relationship Id="rId33" Type="http://schemas.openxmlformats.org/officeDocument/2006/relationships/font" Target="fonts/font6.fntdata"/><Relationship Id="rId34" Type="http://schemas.openxmlformats.org/officeDocument/2006/relationships/font" Target="fonts/font7.fntdata"/><Relationship Id="rId35" Type="http://schemas.openxmlformats.org/officeDocument/2006/relationships/font" Target="fonts/font8.fntdata"/><Relationship Id="rId36" Type="http://schemas.openxmlformats.org/officeDocument/2006/relationships/font" Target="fonts/font9.fntdata"/><Relationship Id="rId37" Type="http://schemas.openxmlformats.org/officeDocument/2006/relationships/font" Target="fonts/font10.fntdata"/><Relationship Id="rId38" Type="http://schemas.openxmlformats.org/officeDocument/2006/relationships/font" Target="fonts/font11.fntdata"/><Relationship Id="rId39" Type="http://schemas.openxmlformats.org/officeDocument/2006/relationships/font" Target="fonts/font12.fntdata"/><Relationship Id="rId40" Type="http://schemas.openxmlformats.org/officeDocument/2006/relationships/font" Target="fonts/font13.fntdata"/><Relationship Id="rId41" Type="http://schemas.openxmlformats.org/officeDocument/2006/relationships/font" Target="fonts/font14.fntdata"/><Relationship Id="rId42" Type="http://schemas.openxmlformats.org/officeDocument/2006/relationships/tableStyles" Target="tableStyles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1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55A29B0-EEE9-4ED7-8F5B-1201CC638729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9018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901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bIns="45720" lIns="91440" rIns="91440" rtlCol="0" tIns="45720" vert="horz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2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2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BDAF5284-2017-4893-8CE2-C19C324AE5D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5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"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b="1" dirty="0" sz="12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1200"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b="1" dirty="0" sz="12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dirty="0" lang="en-US"/>
          </a:p>
        </p:txBody>
      </p:sp>
      <p:sp>
        <p:nvSpPr>
          <p:cNvPr id="10485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79444D6-76AF-40A4-BD5B-E86E2E02E798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2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Slide Image Placeholder 1"/>
          <p:cNvSpPr>
            <a:spLocks noChangeAspect="1" noRot="1" noGrp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4860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0AE39EF-C0E5-4896-B9D3-7E7938E4611D}" type="slidenum">
              <a:rPr altLang="en-US" baseline="0" b="0" cap="none" sz="1200" i="0" kern="1200" kumimoji="0" lang="zh-C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3</a:t>
            </a:fld>
            <a:endParaRPr altLang="en-US" baseline="0" b="0" cap="none" sz="1200" i="0" kern="1200" kumimoji="0" lang="zh-CN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Slide Image Placeholder 1"/>
          <p:cNvSpPr>
            <a:spLocks noChangeAspect="1" noRot="1" noGrp="1"/>
          </p:cNvSpPr>
          <p:nvPr>
            <p:ph type="sldImg"/>
          </p:nvPr>
        </p:nvSpPr>
        <p:spPr/>
      </p:sp>
      <p:sp>
        <p:nvSpPr>
          <p:cNvPr id="10487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1200"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b="1" dirty="0" sz="12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z="1200"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b="1" dirty="0" sz="1200"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  <a:endParaRPr dirty="0" lang="en-US"/>
          </a:p>
        </p:txBody>
      </p:sp>
      <p:sp>
        <p:nvSpPr>
          <p:cNvPr id="104871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B79444D6-76AF-40A4-BD5B-E86E2E02E79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3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Master" Target="../slideMasters/slideMaster3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3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3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3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3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Master" Target="../slideMasters/slideMaster3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Master" Target="../slideMasters/slideMaster3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4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Master" Target="../slideMasters/slideMaster4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4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4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4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4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Master" Target="../slideMasters/slideMaster4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Master" Target="../slideMasters/slideMaster4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5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Master" Target="../slideMasters/slideMaster5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5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5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5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5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Master" Target="../slideMasters/slideMaster5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Master" Target="../slideMasters/slideMaster5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6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Master" Target="../slideMasters/slideMaster6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6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6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6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6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Master" Target="../slideMasters/slideMaster6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Master" Target="../slideMasters/slideMaster6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7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Master" Target="../slideMasters/slideMaster7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7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7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7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7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Master" Target="../slideMasters/slideMaster7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Master" Target="../slideMasters/slideMaster7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Master" Target="../slideMasters/slideMaster8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Master" Target="../slideMasters/slideMaster8.xml"/></Relationships>
</file>

<file path=ppt/slideLayouts/_rels/slideLayout6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8.xml"/></Relationships>
</file>

<file path=ppt/slideLayouts/_rels/slideLayout64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8.xml"/></Relationships>
</file>

<file path=ppt/slideLayouts/_rels/slideLayout6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Master" Target="../slideMasters/slideMaster8.xml"/></Relationships>
</file>

<file path=ppt/slideLayouts/_rels/slideLayout6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Master" Target="../slideMasters/slideMaster8.xml"/></Relationships>
</file>

<file path=ppt/slideLayouts/_rels/slideLayout6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Master" Target="../slideMasters/slideMaster8.xml"/></Relationships>
</file>

<file path=ppt/slideLayouts/_rels/slideLayout6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Master" Target="../slideMasters/slideMaster8.xml"/></Relationships>
</file>

<file path=ppt/slideLayouts/_rels/slideLayout6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4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84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en-US"/>
              <a:t>Click to edit Master title style</a:t>
            </a:r>
          </a:p>
        </p:txBody>
      </p:sp>
      <p:sp>
        <p:nvSpPr>
          <p:cNvPr id="104885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5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32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581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fld id="{97561B3B-9BA6-4C4D-8B30-45AEED0A188D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582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 lang="en-US"/>
          </a:p>
        </p:txBody>
      </p:sp>
      <p:sp>
        <p:nvSpPr>
          <p:cNvPr id="1048583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54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Google Shape;34;p10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757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58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59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760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761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55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/>
        </p:txBody>
      </p:sp>
      <p:sp>
        <p:nvSpPr>
          <p:cNvPr id="1048763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764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65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48766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/>
        </p:txBody>
      </p:sp>
      <p:sp>
        <p:nvSpPr>
          <p:cNvPr id="1048767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768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769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97197" name="Google Shape;49;p11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0" y="18651"/>
            <a:ext cx="12191999" cy="6820698"/>
          </a:xfrm>
          <a:prstGeom prst="rect"/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60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598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C354FBDB-570B-47DF-96E0-31EC931D5420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599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600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7FA4BBA6-1016-4661-98DC-FB176A95F2CF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601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602" name="Oval 6"/>
          <p:cNvSpPr/>
          <p:nvPr userDrawn="1"/>
        </p:nvSpPr>
        <p:spPr>
          <a:xfrm>
            <a:off x="11050607" y="136525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type="title">
  <p:cSld name="Title Slide">
    <p:spTree>
      <p:nvGrpSpPr>
        <p:cNvPr id="197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972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73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974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75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76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77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978" name="Oval 10"/>
          <p:cNvSpPr/>
          <p:nvPr userDrawn="1"/>
        </p:nvSpPr>
        <p:spPr>
          <a:xfrm>
            <a:off x="11008796" y="2766"/>
            <a:ext cx="1284651" cy="1387884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64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20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121" y="41285"/>
            <a:ext cx="12184879" cy="6816715"/>
          </a:xfrm>
          <a:prstGeom prst="rect"/>
          <a:noFill/>
          <a:ln>
            <a:noFill/>
          </a:ln>
        </p:spPr>
      </p:pic>
      <p:sp>
        <p:nvSpPr>
          <p:cNvPr id="1048607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08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09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9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942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43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44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96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Google Shape;34;p10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969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70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71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6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6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6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type="twoTxTwoObj">
  <p:cSld name="Comparison">
    <p:spTree>
      <p:nvGrpSpPr>
        <p:cNvPr id="193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8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49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0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1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2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53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54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55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97222" name="Google Shape;49;p11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65100" y="-68826"/>
            <a:ext cx="12513464" cy="7000539"/>
          </a:xfrm>
          <a:prstGeom prst="rect"/>
          <a:noFill/>
          <a:ln>
            <a:noFill/>
          </a:ln>
        </p:spPr>
      </p:pic>
      <p:sp>
        <p:nvSpPr>
          <p:cNvPr id="1048956" name="Oval 10"/>
          <p:cNvSpPr/>
          <p:nvPr userDrawn="1"/>
        </p:nvSpPr>
        <p:spPr>
          <a:xfrm>
            <a:off x="10907349" y="154887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Title Slide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3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/>
        </p:spPr>
      </p:pic>
      <p:sp>
        <p:nvSpPr>
          <p:cNvPr id="1048957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958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>
                <a:latin typeface="UTM Avo" panose="02040603050506020204" pitchFamily="18" charset="0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9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62" name="Oval 7"/>
          <p:cNvSpPr/>
          <p:nvPr userDrawn="1"/>
        </p:nvSpPr>
        <p:spPr>
          <a:xfrm>
            <a:off x="2629361" y="1930595"/>
            <a:ext cx="852022" cy="852022"/>
          </a:xfrm>
          <a:prstGeom prst="ellipse"/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63" name="Oval 8"/>
          <p:cNvSpPr/>
          <p:nvPr userDrawn="1"/>
        </p:nvSpPr>
        <p:spPr>
          <a:xfrm>
            <a:off x="11217925" y="0"/>
            <a:ext cx="974075" cy="1366092"/>
          </a:xfrm>
          <a:prstGeom prst="ellipse"/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3_Title and Content"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"/>
            <a:ext cx="12184879" cy="6858000"/>
          </a:xfrm>
          <a:prstGeom prst="rect"/>
        </p:spPr>
      </p:pic>
      <p:sp>
        <p:nvSpPr>
          <p:cNvPr id="1048964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6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Picture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/>
        </p:spPr>
      </p:pic>
      <p:sp>
        <p:nvSpPr>
          <p:cNvPr id="10489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type="title">
  <p:cSld name="Title Slide">
    <p:spTree>
      <p:nvGrpSpPr>
        <p:cNvPr id="199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8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984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85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986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87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88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89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990" name="Oval 10"/>
          <p:cNvSpPr/>
          <p:nvPr userDrawn="1"/>
        </p:nvSpPr>
        <p:spPr>
          <a:xfrm>
            <a:off x="11008796" y="2766"/>
            <a:ext cx="1284651" cy="1387884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7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20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121" y="41285"/>
            <a:ext cx="12184879" cy="6816715"/>
          </a:xfrm>
          <a:prstGeom prst="rect"/>
          <a:noFill/>
          <a:ln>
            <a:noFill/>
          </a:ln>
        </p:spPr>
      </p:pic>
      <p:sp>
        <p:nvSpPr>
          <p:cNvPr id="1048619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20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21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20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994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95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96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20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Google Shape;34;p10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99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9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9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type="twoTxTwoObj">
  <p:cSld name="Comparison">
    <p:spTree>
      <p:nvGrpSpPr>
        <p:cNvPr id="204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0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01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02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03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04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9005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9006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9007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97232" name="Google Shape;49;p11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65100" y="-68826"/>
            <a:ext cx="12513464" cy="7000539"/>
          </a:xfrm>
          <a:prstGeom prst="rect"/>
          <a:noFill/>
          <a:ln>
            <a:noFill/>
          </a:ln>
        </p:spPr>
      </p:pic>
      <p:sp>
        <p:nvSpPr>
          <p:cNvPr id="1049008" name="Oval 10"/>
          <p:cNvSpPr/>
          <p:nvPr userDrawn="1"/>
        </p:nvSpPr>
        <p:spPr>
          <a:xfrm>
            <a:off x="10907349" y="154887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78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Title Slide">
    <p:spTree>
      <p:nvGrpSpPr>
        <p:cNvPr id="2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/>
        </p:spPr>
      </p:pic>
      <p:sp>
        <p:nvSpPr>
          <p:cNvPr id="1049009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9010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>
                <a:latin typeface="UTM Avo" panose="02040603050506020204" pitchFamily="18" charset="0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90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90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9014" name="Oval 7"/>
          <p:cNvSpPr/>
          <p:nvPr userDrawn="1"/>
        </p:nvSpPr>
        <p:spPr>
          <a:xfrm>
            <a:off x="2629361" y="1930595"/>
            <a:ext cx="852022" cy="852022"/>
          </a:xfrm>
          <a:prstGeom prst="ellipse"/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9015" name="Oval 8"/>
          <p:cNvSpPr/>
          <p:nvPr userDrawn="1"/>
        </p:nvSpPr>
        <p:spPr>
          <a:xfrm>
            <a:off x="11217925" y="0"/>
            <a:ext cx="974075" cy="1366092"/>
          </a:xfrm>
          <a:prstGeom prst="ellipse"/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3_Title and Content"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"/>
            <a:ext cx="12184879" cy="6858000"/>
          </a:xfrm>
          <a:prstGeom prst="rect"/>
        </p:spPr>
      </p:pic>
      <p:sp>
        <p:nvSpPr>
          <p:cNvPr id="1048979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9" name="Picture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/>
        </p:spPr>
      </p:pic>
      <p:sp>
        <p:nvSpPr>
          <p:cNvPr id="10489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9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9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2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type="title">
  <p:cSld name="Title Slide">
    <p:spTree>
      <p:nvGrpSpPr>
        <p:cNvPr id="152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750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51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52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53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54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55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756" name="Oval 10"/>
          <p:cNvSpPr/>
          <p:nvPr userDrawn="1"/>
        </p:nvSpPr>
        <p:spPr>
          <a:xfrm>
            <a:off x="11008796" y="2766"/>
            <a:ext cx="1284651" cy="1387884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46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Google Shape;20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121" y="41285"/>
            <a:ext cx="12184879" cy="6816715"/>
          </a:xfrm>
          <a:prstGeom prst="rect"/>
          <a:noFill/>
          <a:ln>
            <a:noFill/>
          </a:ln>
        </p:spPr>
      </p:pic>
      <p:sp>
        <p:nvSpPr>
          <p:cNvPr id="1048720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21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22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49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735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36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37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48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Google Shape;34;p10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732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33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34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type="twoTxTwoObj">
  <p:cSld name="Comparison">
    <p:spTree>
      <p:nvGrpSpPr>
        <p:cNvPr id="147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24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5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6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7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28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29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30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97190" name="Google Shape;49;p11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65100" y="-68826"/>
            <a:ext cx="12513464" cy="7000539"/>
          </a:xfrm>
          <a:prstGeom prst="rect"/>
          <a:noFill/>
          <a:ln>
            <a:noFill/>
          </a:ln>
        </p:spPr>
      </p:pic>
      <p:sp>
        <p:nvSpPr>
          <p:cNvPr id="1048731" name="Oval 10"/>
          <p:cNvSpPr/>
          <p:nvPr userDrawn="1"/>
        </p:nvSpPr>
        <p:spPr>
          <a:xfrm>
            <a:off x="10907349" y="154887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Title Slide"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/>
        </p:spPr>
      </p:pic>
      <p:sp>
        <p:nvSpPr>
          <p:cNvPr id="1048738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73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>
                <a:latin typeface="UTM Avo" panose="02040603050506020204" pitchFamily="18" charset="0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43" name="Oval 7"/>
          <p:cNvSpPr/>
          <p:nvPr userDrawn="1"/>
        </p:nvSpPr>
        <p:spPr>
          <a:xfrm>
            <a:off x="2629361" y="1930595"/>
            <a:ext cx="852022" cy="852022"/>
          </a:xfrm>
          <a:prstGeom prst="ellipse"/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44" name="Oval 8"/>
          <p:cNvSpPr/>
          <p:nvPr userDrawn="1"/>
        </p:nvSpPr>
        <p:spPr>
          <a:xfrm>
            <a:off x="11217925" y="0"/>
            <a:ext cx="974075" cy="1366092"/>
          </a:xfrm>
          <a:prstGeom prst="ellipse"/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8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8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3_Title and Content"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"/>
            <a:ext cx="12184879" cy="6858000"/>
          </a:xfrm>
          <a:prstGeom prst="rect"/>
        </p:spPr>
      </p:pic>
      <p:sp>
        <p:nvSpPr>
          <p:cNvPr id="1048745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/>
        </p:spPr>
      </p:pic>
      <p:sp>
        <p:nvSpPr>
          <p:cNvPr id="104864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5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5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type="title">
  <p:cSld name="Title Slide">
    <p:spTree>
      <p:nvGrpSpPr>
        <p:cNvPr id="183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905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06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907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08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09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10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911" name="Oval 10"/>
          <p:cNvSpPr/>
          <p:nvPr userDrawn="1"/>
        </p:nvSpPr>
        <p:spPr>
          <a:xfrm>
            <a:off x="11008796" y="2766"/>
            <a:ext cx="1284651" cy="1387884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90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9" name="Google Shape;20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121" y="41285"/>
            <a:ext cx="12184879" cy="6816715"/>
          </a:xfrm>
          <a:prstGeom prst="rect"/>
          <a:noFill/>
          <a:ln>
            <a:noFill/>
          </a:ln>
        </p:spPr>
      </p:pic>
      <p:sp>
        <p:nvSpPr>
          <p:cNvPr id="1048939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40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41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87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7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933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34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35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88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8" name="Google Shape;34;p10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936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37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38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type="twoTxTwoObj">
  <p:cSld name="Comparison">
    <p:spTree>
      <p:nvGrpSpPr>
        <p:cNvPr id="185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20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1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2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3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924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25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26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97215" name="Google Shape;49;p11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65100" y="-68826"/>
            <a:ext cx="12513464" cy="7000539"/>
          </a:xfrm>
          <a:prstGeom prst="rect"/>
          <a:noFill/>
          <a:ln>
            <a:noFill/>
          </a:ln>
        </p:spPr>
      </p:pic>
      <p:sp>
        <p:nvSpPr>
          <p:cNvPr id="1048927" name="Oval 10"/>
          <p:cNvSpPr/>
          <p:nvPr userDrawn="1"/>
        </p:nvSpPr>
        <p:spPr>
          <a:xfrm>
            <a:off x="10907349" y="154887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Title Slide">
    <p:spTree>
      <p:nvGrpSpPr>
        <p:cNvPr id="1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/>
        </p:spPr>
      </p:pic>
      <p:sp>
        <p:nvSpPr>
          <p:cNvPr id="104891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91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>
                <a:latin typeface="UTM Avo" panose="02040603050506020204" pitchFamily="18" charset="0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9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17" name="Oval 7"/>
          <p:cNvSpPr/>
          <p:nvPr userDrawn="1"/>
        </p:nvSpPr>
        <p:spPr>
          <a:xfrm>
            <a:off x="2629361" y="1930595"/>
            <a:ext cx="852022" cy="852022"/>
          </a:xfrm>
          <a:prstGeom prst="ellipse"/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18" name="Oval 8"/>
          <p:cNvSpPr/>
          <p:nvPr userDrawn="1"/>
        </p:nvSpPr>
        <p:spPr>
          <a:xfrm>
            <a:off x="11217925" y="0"/>
            <a:ext cx="974075" cy="1366092"/>
          </a:xfrm>
          <a:prstGeom prst="ellipse"/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3_Title and Content">
    <p:spTree>
      <p:nvGrpSpPr>
        <p:cNvPr id="1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"/>
            <a:ext cx="12184879" cy="6858000"/>
          </a:xfrm>
          <a:prstGeom prst="rect"/>
        </p:spPr>
      </p:pic>
      <p:sp>
        <p:nvSpPr>
          <p:cNvPr id="1048928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9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89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9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92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9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9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/>
        </p:spPr>
      </p:pic>
      <p:sp>
        <p:nvSpPr>
          <p:cNvPr id="104865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6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6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type="title">
  <p:cSld name="Title Slide">
    <p:spTree>
      <p:nvGrpSpPr>
        <p:cNvPr id="158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77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7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7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7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78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779" name="Oval 10"/>
          <p:cNvSpPr/>
          <p:nvPr userDrawn="1"/>
        </p:nvSpPr>
        <p:spPr>
          <a:xfrm>
            <a:off x="11008796" y="2766"/>
            <a:ext cx="1284651" cy="1387884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60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1" name="Google Shape;20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121" y="41285"/>
            <a:ext cx="12184879" cy="6816715"/>
          </a:xfrm>
          <a:prstGeom prst="rect"/>
          <a:noFill/>
          <a:ln>
            <a:noFill/>
          </a:ln>
        </p:spPr>
      </p:pic>
      <p:sp>
        <p:nvSpPr>
          <p:cNvPr id="1048785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86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87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6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788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89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90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56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Google Shape;34;p10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770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71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72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type="twoTxTwoObj">
  <p:cSld name="Comparison">
    <p:spTree>
      <p:nvGrpSpPr>
        <p:cNvPr id="163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99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0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1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2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3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04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05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97204" name="Google Shape;49;p11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65100" y="-68826"/>
            <a:ext cx="12513464" cy="7000539"/>
          </a:xfrm>
          <a:prstGeom prst="rect"/>
          <a:noFill/>
          <a:ln>
            <a:noFill/>
          </a:ln>
        </p:spPr>
      </p:pic>
      <p:sp>
        <p:nvSpPr>
          <p:cNvPr id="1048806" name="Oval 10"/>
          <p:cNvSpPr/>
          <p:nvPr userDrawn="1"/>
        </p:nvSpPr>
        <p:spPr>
          <a:xfrm>
            <a:off x="10907349" y="154887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Title Slide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/>
        </p:spPr>
      </p:pic>
      <p:sp>
        <p:nvSpPr>
          <p:cNvPr id="1048791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79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>
                <a:latin typeface="UTM Avo" panose="02040603050506020204" pitchFamily="18" charset="0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96" name="Oval 7"/>
          <p:cNvSpPr/>
          <p:nvPr userDrawn="1"/>
        </p:nvSpPr>
        <p:spPr>
          <a:xfrm>
            <a:off x="2629361" y="1930595"/>
            <a:ext cx="852022" cy="852022"/>
          </a:xfrm>
          <a:prstGeom prst="ellipse"/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97" name="Oval 8"/>
          <p:cNvSpPr/>
          <p:nvPr userDrawn="1"/>
        </p:nvSpPr>
        <p:spPr>
          <a:xfrm>
            <a:off x="11217925" y="0"/>
            <a:ext cx="974075" cy="1366092"/>
          </a:xfrm>
          <a:prstGeom prst="ellipse"/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3_Title and Content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"/>
            <a:ext cx="12184879" cy="6858000"/>
          </a:xfrm>
          <a:prstGeom prst="rect"/>
        </p:spPr>
      </p:pic>
      <p:sp>
        <p:nvSpPr>
          <p:cNvPr id="1048780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/>
        </p:spPr>
      </p:pic>
      <p:sp>
        <p:nvSpPr>
          <p:cNvPr id="10486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5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5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type="title">
  <p:cSld name="Title Slide">
    <p:spTree>
      <p:nvGrpSpPr>
        <p:cNvPr id="168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9" name="Google Shape;12;p7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01447" y="-90897"/>
            <a:ext cx="12613688" cy="7095200"/>
          </a:xfrm>
          <a:prstGeom prst="rect"/>
          <a:noFill/>
          <a:ln>
            <a:noFill/>
          </a:ln>
        </p:spPr>
      </p:pic>
      <p:sp>
        <p:nvSpPr>
          <p:cNvPr id="1048825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6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ctr" lv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algn="ctr" lv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algn="ctr" lvl="2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algn="ctr" lvl="3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algn="ctr" lvl="4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algn="ctr" lvl="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algn="ctr" lvl="6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algn="ctr" lvl="7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algn="ctr" lvl="8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827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28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29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30" name="Google Shape;18;p7"/>
          <p:cNvSpPr/>
          <p:nvPr/>
        </p:nvSpPr>
        <p:spPr>
          <a:xfrm>
            <a:off x="2629361" y="1930595"/>
            <a:ext cx="852022" cy="852022"/>
          </a:xfrm>
          <a:prstGeom prst="ellipse"/>
          <a:solidFill>
            <a:srgbClr val="FEE599"/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1048831" name="Oval 10"/>
          <p:cNvSpPr/>
          <p:nvPr userDrawn="1"/>
        </p:nvSpPr>
        <p:spPr>
          <a:xfrm>
            <a:off x="11008796" y="2766"/>
            <a:ext cx="1284651" cy="1387884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67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8" name="Google Shape;20;p8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7121" y="41285"/>
            <a:ext cx="12184879" cy="6816715"/>
          </a:xfrm>
          <a:prstGeom prst="rect"/>
          <a:noFill/>
          <a:ln>
            <a:noFill/>
          </a:ln>
        </p:spPr>
      </p:pic>
      <p:sp>
        <p:nvSpPr>
          <p:cNvPr id="1048822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23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24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6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7" name="Google Shape;27;p9"/>
          <p:cNvPicPr preferRelativeResize="0">
            <a:picLocks/>
          </p:cNvPicPr>
          <p:nvPr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4"/>
          </a:xfrm>
          <a:prstGeom prst="rect"/>
          <a:noFill/>
          <a:ln>
            <a:noFill/>
          </a:ln>
        </p:spPr>
      </p:pic>
      <p:sp>
        <p:nvSpPr>
          <p:cNvPr id="1048819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20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21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69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0" name="Google Shape;34;p10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9520" y="2004"/>
            <a:ext cx="12165839" cy="6853993"/>
          </a:xfrm>
          <a:prstGeom prst="rect"/>
          <a:noFill/>
          <a:ln>
            <a:noFill/>
          </a:ln>
        </p:spPr>
      </p:pic>
      <p:sp>
        <p:nvSpPr>
          <p:cNvPr id="1048832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33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34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type="twoTxTwoObj">
  <p:cSld name="Comparison">
    <p:spTree>
      <p:nvGrpSpPr>
        <p:cNvPr id="17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36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7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8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/>
          <a:noFill/>
          <a:ln>
            <a:noFill/>
          </a:ln>
        </p:spPr>
        <p:txBody>
          <a:bodyPr anchor="b" anchorCtr="0" bIns="45700" lIns="91425" rIns="91425" spcFirstLastPara="1" tIns="45700" wrap="square">
            <a:normAutofit/>
          </a:bodyPr>
          <a:lstStyle>
            <a:lvl1pPr algn="l" indent="-2286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UTM Avo" panose="02040603050506020204" pitchFamily="18" charset="0"/>
              </a:defRPr>
            </a:lvl1pPr>
            <a:lvl2pPr algn="l" indent="-2286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algn="l" indent="-2286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algn="l" indent="-2286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algn="l" indent="-2286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algn="l" indent="-2286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algn="l" indent="-2286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algn="l" indent="-2286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algn="l" indent="-2286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39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342900" lvl="0" marL="4572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algn="l" indent="-342900" lvl="1" marL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algn="l" indent="-342900" lvl="2" marL="1371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algn="l" indent="-342900" lvl="3" marL="1828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algn="l" indent="-342900" lvl="4" marL="22860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algn="l" indent="-342900" lvl="5" marL="27432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algn="l" indent="-342900" lvl="6" marL="3200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algn="l" indent="-342900" lvl="7" marL="3657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algn="l" indent="-342900" lvl="8" marL="41148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40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fld id="{97561B3B-9BA6-4C4D-8B30-45AEED0A188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41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UTM Avo" panose="02040603050506020204" pitchFamily="18" charset="0"/>
              </a:defRPr>
            </a:lvl1pPr>
            <a:lvl2pPr algn="l"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algn="l"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algn="l"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algn="l"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algn="l"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algn="l"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algn="l"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algn="l"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42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>
              <a:spcBef>
                <a:spcPts val="0"/>
              </a:spcBef>
              <a:buNone/>
              <a:defRPr>
                <a:latin typeface="UTM Avo" panose="02040603050506020204" pitchFamily="18" charset="0"/>
              </a:defRPr>
            </a:lvl1pPr>
            <a:lvl2pPr algn="r" indent="0" lvl="1" marL="0">
              <a:spcBef>
                <a:spcPts val="0"/>
              </a:spcBef>
              <a:buNone/>
            </a:lvl2pPr>
            <a:lvl3pPr algn="r" indent="0" lvl="2" marL="0">
              <a:spcBef>
                <a:spcPts val="0"/>
              </a:spcBef>
              <a:buNone/>
            </a:lvl3pPr>
            <a:lvl4pPr algn="r" indent="0" lvl="3" marL="0">
              <a:spcBef>
                <a:spcPts val="0"/>
              </a:spcBef>
              <a:buNone/>
            </a:lvl4pPr>
            <a:lvl5pPr algn="r" indent="0" lvl="4" marL="0">
              <a:spcBef>
                <a:spcPts val="0"/>
              </a:spcBef>
              <a:buNone/>
            </a:lvl5pPr>
            <a:lvl6pPr algn="r" indent="0" lvl="5" marL="0">
              <a:spcBef>
                <a:spcPts val="0"/>
              </a:spcBef>
              <a:buNone/>
            </a:lvl6pPr>
            <a:lvl7pPr algn="r" indent="0" lvl="6" marL="0">
              <a:spcBef>
                <a:spcPts val="0"/>
              </a:spcBef>
              <a:buNone/>
            </a:lvl7pPr>
            <a:lvl8pPr algn="r" indent="0" lvl="7" marL="0">
              <a:spcBef>
                <a:spcPts val="0"/>
              </a:spcBef>
              <a:buNone/>
            </a:lvl8pPr>
            <a:lvl9pPr algn="r" indent="0" lvl="8" marL="0">
              <a:spcBef>
                <a:spcPts val="0"/>
              </a:spcBef>
              <a:buNone/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DADA5AD-FBF5-4393-A73C-EEA18769A2C6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097211" name="Google Shape;49;p11"/>
          <p:cNvPicPr preferRelativeResize="0">
            <a:picLocks/>
          </p:cNvPicPr>
          <p:nvPr userDrawn="1"/>
        </p:nvPicPr>
        <p:blipFill rotWithShape="1">
          <a:blip xmlns:r="http://schemas.openxmlformats.org/officeDocument/2006/relationships" r:embed="rId1">
            <a:alphaModFix/>
          </a:blip>
          <a:srcRect/>
          <a:stretch>
            <a:fillRect/>
          </a:stretch>
        </p:blipFill>
        <p:spPr>
          <a:xfrm>
            <a:off x="-165100" y="-68826"/>
            <a:ext cx="12513464" cy="7000539"/>
          </a:xfrm>
          <a:prstGeom prst="rect"/>
          <a:noFill/>
          <a:ln>
            <a:noFill/>
          </a:ln>
        </p:spPr>
      </p:pic>
      <p:sp>
        <p:nvSpPr>
          <p:cNvPr id="1048843" name="Oval 10"/>
          <p:cNvSpPr/>
          <p:nvPr userDrawn="1"/>
        </p:nvSpPr>
        <p:spPr>
          <a:xfrm>
            <a:off x="10907349" y="154887"/>
            <a:ext cx="1284651" cy="1284651"/>
          </a:xfrm>
          <a:prstGeom prst="ellipse"/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1_Title Slide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/>
        </p:spPr>
      </p:pic>
      <p:sp>
        <p:nvSpPr>
          <p:cNvPr id="104881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TM Avo" panose="02040603050506020204" pitchFamily="18" charset="0"/>
              </a:defRPr>
            </a:lvl1pPr>
          </a:lstStyle>
          <a:p>
            <a:r>
              <a:rPr dirty="0" lang="en-US"/>
              <a:t>Click to edit Master title style</a:t>
            </a:r>
          </a:p>
        </p:txBody>
      </p:sp>
      <p:sp>
        <p:nvSpPr>
          <p:cNvPr id="104881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>
                <a:latin typeface="UTM Avo" panose="02040603050506020204" pitchFamily="18" charset="0"/>
              </a:defRPr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8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17" name="Oval 7"/>
          <p:cNvSpPr/>
          <p:nvPr userDrawn="1"/>
        </p:nvSpPr>
        <p:spPr>
          <a:xfrm>
            <a:off x="2629361" y="1930595"/>
            <a:ext cx="852022" cy="852022"/>
          </a:xfrm>
          <a:prstGeom prst="ellipse"/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18" name="Oval 8"/>
          <p:cNvSpPr/>
          <p:nvPr userDrawn="1"/>
        </p:nvSpPr>
        <p:spPr>
          <a:xfrm>
            <a:off x="11217925" y="0"/>
            <a:ext cx="974075" cy="1366092"/>
          </a:xfrm>
          <a:prstGeom prst="ellipse"/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800" i="0" kern="1200" kumimoji="0" lang="en-US" noProof="0" normalizeH="0" spc="0" strike="noStrike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3_Title and Content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5" name="Picture 6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1"/>
            <a:ext cx="12184879" cy="6858000"/>
          </a:xfrm>
          <a:prstGeom prst="rect"/>
        </p:spPr>
      </p:pic>
      <p:sp>
        <p:nvSpPr>
          <p:cNvPr id="1048807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0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Picture 4"/>
          <p:cNvPicPr>
            <a:picLocks noChangeAspect="1"/>
          </p:cNvPicPr>
          <p:nvPr userDrawn="1"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/>
        </p:spPr>
      </p:pic>
      <p:sp>
        <p:nvSpPr>
          <p:cNvPr id="104884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8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9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90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90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90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9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6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67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68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86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8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theme" Target="../theme/theme5.xml"/></Relationships>
</file>

<file path=ppt/slideMasters/_rels/slideMaster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1.xml"/><Relationship Id="rId10" Type="http://schemas.openxmlformats.org/officeDocument/2006/relationships/theme" Target="../theme/theme6.xml"/></Relationships>
</file>

<file path=ppt/slideMasters/_rels/slideMaster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0.xml"/><Relationship Id="rId10" Type="http://schemas.openxmlformats.org/officeDocument/2006/relationships/theme" Target="../theme/theme7.xml"/></Relationships>
</file>

<file path=ppt/slideMasters/_rels/slideMaster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6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rmAutofit/>
          </a:bodyPr>
          <a:lstStyle>
            <a:lvl1pPr algn="l" lv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cap="none" sz="44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8594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  <a:noFill/>
          <a:ln>
            <a:noFill/>
          </a:ln>
        </p:spPr>
        <p:txBody>
          <a:bodyPr anchor="t" anchorCtr="0" bIns="45700" lIns="91425" rIns="91425" spcFirstLastPara="1" tIns="45700" wrap="square">
            <a:normAutofit/>
          </a:bodyPr>
          <a:lstStyle>
            <a:lvl1pPr algn="l" indent="-406400" lvl="0" marL="45720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cap="none" sz="2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indent="-381000" lvl="1" marL="914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cap="none" sz="24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indent="-355600" lvl="2" marL="1371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cap="none" sz="20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indent="-342900" lvl="3" marL="1828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indent="-342900" lvl="4" marL="22860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indent="-342900" lvl="5" marL="27432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indent="-342900" lvl="6" marL="32004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indent="-342900" lvl="7" marL="36576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indent="-342900" lvl="8" marL="4114800" marR="0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595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l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596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ctr" lvl="0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200" i="0" strike="noStrike" u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algn="l" lvl="1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 cap="none" sz="1800" i="0" strike="noStrik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048597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/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>
            <a:lvl1pPr algn="r" indent="0" lvl="0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algn="r" indent="0" lvl="1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r" indent="0" lvl="2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r" indent="0" lvl="3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r" indent="0" lvl="4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r" indent="0" lvl="5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r" indent="0" lvl="6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r" indent="0" lvl="7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r" indent="0" lvl="8" marL="0" marR="0" rtl="0">
              <a:spcBef>
                <a:spcPts val="0"/>
              </a:spcBef>
              <a:buNone/>
              <a:defRPr b="0" cap="none" sz="1200" i="0" strike="noStrike" u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00000000-1234-1234-1234-123412341234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77" r:id="rId1"/>
    <p:sldLayoutId id="2147483678" r:id="rId2"/>
    <p:sldLayoutId id="2147483679" r:id="rId3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58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58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58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61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64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4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4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65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5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5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684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8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68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</a:p>
        </p:txBody>
      </p:sp>
      <p:sp>
        <p:nvSpPr>
          <p:cNvPr id="1048712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3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E1C8935-5503-46B3-AA64-FDD06962785D}" type="datetimeFigureOut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8/8/2023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0487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pPr algn="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9306B73E-E889-4101-943F-C932486AC50A}" type="slidenum">
              <a:rPr baseline="0" b="0" cap="none" sz="1200" i="0" kern="1200" kumimoji="0" lang="en-US" noProof="0" normalizeH="0" spc="0" strike="noStrike" u="none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algn="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baseline="0" b="0" cap="none" sz="1200" i="0" kern="1200" kumimoji="0" lang="en-US" noProof="0" normalizeH="0" spc="0" strike="noStrike" u="none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26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4.pn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26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26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26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" Target="slide5.xml"/><Relationship Id="rId2" Type="http://schemas.openxmlformats.org/officeDocument/2006/relationships/slideLayout" Target="../slideLayouts/slideLayout4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22.png"/><Relationship Id="rId5" Type="http://schemas.openxmlformats.org/officeDocument/2006/relationships/audio" Target="../media/media3.wav"/><Relationship Id="rId6" Type="http://schemas.openxmlformats.org/officeDocument/2006/relationships/audio" Target="../media/media4.wav"/><Relationship Id="rId7" Type="http://schemas.openxmlformats.org/officeDocument/2006/relationships/audio" Target="../media/media5.wav"/><Relationship Id="rId8" Type="http://schemas.openxmlformats.org/officeDocument/2006/relationships/slideLayout" Target="../slideLayouts/slideLayout50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22.png"/><Relationship Id="rId5" Type="http://schemas.openxmlformats.org/officeDocument/2006/relationships/audio" Target="../media/media3.wav"/><Relationship Id="rId6" Type="http://schemas.openxmlformats.org/officeDocument/2006/relationships/audio" Target="../media/media4.wav"/><Relationship Id="rId7" Type="http://schemas.openxmlformats.org/officeDocument/2006/relationships/audio" Target="../media/media5.wav"/><Relationship Id="rId8" Type="http://schemas.openxmlformats.org/officeDocument/2006/relationships/slideLayout" Target="../slideLayouts/slideLayout59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59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69.xml"/><Relationship Id="rId4" Type="http://schemas.openxmlformats.org/officeDocument/2006/relationships/notesSlide" Target="../notesSlides/notesSlide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4.xml"/><Relationship Id="rId4" Type="http://schemas.openxmlformats.org/officeDocument/2006/relationships/notesSlide" Target="../notesSlides/notesSlide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slideLayout" Target="../slideLayouts/slideLayout26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26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audio" Target="../media/media1.mp3"/><Relationship Id="rId2" Type="http://schemas.microsoft.com/office/2007/relationships/media" Target="../media/media1.mp3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extBox 2"/>
          <p:cNvSpPr txBox="1"/>
          <p:nvPr/>
        </p:nvSpPr>
        <p:spPr>
          <a:xfrm>
            <a:off x="13672" y="35596"/>
            <a:ext cx="11970243" cy="646331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vi-VN" smtClean="0">
                <a:solidFill>
                  <a:prstClr val="black"/>
                </a:solidFill>
                <a:latin typeface="UTM Avo"/>
              </a:rPr>
              <a:t>vần </a:t>
            </a:r>
            <a:r>
              <a:rPr b="1" dirty="0" sz="3600" lang="vi-VN" smtClean="0">
                <a:solidFill>
                  <a:srgbClr val="FF0000"/>
                </a:solidFill>
                <a:latin typeface="UTM Avo"/>
              </a:rPr>
              <a:t>anh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vi-VN" smtClean="0">
                <a:solidFill>
                  <a:prstClr val="black"/>
                </a:solidFill>
                <a:latin typeface="UTM Avo"/>
              </a:rPr>
              <a:t>vần </a:t>
            </a:r>
            <a:r>
              <a:rPr b="1" dirty="0" sz="3600" lang="vi-VN" smtClean="0">
                <a:solidFill>
                  <a:srgbClr val="FF0000"/>
                </a:solidFill>
                <a:latin typeface="UTM Avo"/>
              </a:rPr>
              <a:t>ach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baseline="0" b="1" cap="none" dirty="0" sz="3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31" name="TextBox 10"/>
          <p:cNvSpPr txBox="1"/>
          <p:nvPr/>
        </p:nvSpPr>
        <p:spPr>
          <a:xfrm>
            <a:off x="2700563" y="5159829"/>
            <a:ext cx="6217919" cy="1285240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8000" lang="en-US" err="1">
                <a:solidFill>
                  <a:prstClr val="black"/>
                </a:solidFill>
                <a:latin typeface="UTM Avo"/>
              </a:rPr>
              <a:t>g</a:t>
            </a:r>
            <a:r>
              <a:rPr b="1" dirty="0" sz="8000" lang="en-US" err="1" smtClean="0">
                <a:solidFill>
                  <a:prstClr val="black"/>
                </a:solidFill>
                <a:latin typeface="UTM Avo"/>
              </a:rPr>
              <a:t>ỗ</a:t>
            </a:r>
            <a:endParaRPr baseline="0" b="1" cap="none" dirty="0" sz="80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048632" name="TextBox 12"/>
          <p:cNvSpPr txBox="1"/>
          <p:nvPr/>
        </p:nvSpPr>
        <p:spPr>
          <a:xfrm>
            <a:off x="-24895" y="6516434"/>
            <a:ext cx="12148579" cy="256540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1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97167" name="Tieng-tinh-tin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260544" y="5930925"/>
            <a:ext cx="192024" cy="487363"/>
          </a:xfrm>
          <a:prstGeom prst="rect"/>
        </p:spPr>
      </p:pic>
      <p:pic>
        <p:nvPicPr>
          <p:cNvPr id="209716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3672" y="35597"/>
            <a:ext cx="12178328" cy="5124232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48" fill="hold" id="10"/>
                                        <p:tgtEl>
                                          <p:spTgt spid="20971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7"/>
                </p:tgtEl>
              </p:cMediaNode>
            </p:audio>
          </p:childTnLst>
        </p:cTn>
      </p:par>
    </p:tnLst>
    <p:bldLst>
      <p:bldP spid="1048630" grpId="0" animBg="1"/>
      <p:bldP spid="1048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2"/>
          <p:cNvSpPr txBox="1"/>
          <p:nvPr/>
        </p:nvSpPr>
        <p:spPr>
          <a:xfrm>
            <a:off x="13672" y="35596"/>
            <a:ext cx="11970243" cy="646331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vi-VN" smtClean="0">
                <a:solidFill>
                  <a:prstClr val="black"/>
                </a:solidFill>
                <a:latin typeface="UTM Avo"/>
              </a:rPr>
              <a:t>vần </a:t>
            </a:r>
            <a:r>
              <a:rPr b="1" dirty="0" sz="3600" lang="vi-VN" smtClean="0">
                <a:solidFill>
                  <a:srgbClr val="FF0000"/>
                </a:solidFill>
                <a:latin typeface="UTM Avo"/>
              </a:rPr>
              <a:t>anh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vi-VN" smtClean="0">
                <a:solidFill>
                  <a:prstClr val="black"/>
                </a:solidFill>
                <a:latin typeface="UTM Avo"/>
              </a:rPr>
              <a:t>vần </a:t>
            </a:r>
            <a:r>
              <a:rPr b="1" dirty="0" sz="3600" lang="vi-VN" smtClean="0">
                <a:solidFill>
                  <a:srgbClr val="FF0000"/>
                </a:solidFill>
                <a:latin typeface="UTM Avo"/>
              </a:rPr>
              <a:t>ach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baseline="0" b="1" cap="none" dirty="0" sz="3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34" name="TextBox 11"/>
          <p:cNvSpPr txBox="1"/>
          <p:nvPr/>
        </p:nvSpPr>
        <p:spPr>
          <a:xfrm>
            <a:off x="2549739" y="5479801"/>
            <a:ext cx="7106194" cy="1107996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6600" lang="en-US" err="1">
                <a:solidFill>
                  <a:prstClr val="black"/>
                </a:solidFill>
                <a:latin typeface="UTM Avo"/>
              </a:rPr>
              <a:t>g</a:t>
            </a:r>
            <a:r>
              <a:rPr b="1" dirty="0" sz="6600" lang="en-US" err="1" smtClean="0">
                <a:solidFill>
                  <a:prstClr val="black"/>
                </a:solidFill>
                <a:latin typeface="UTM Avo"/>
              </a:rPr>
              <a:t>hẹ</a:t>
            </a:r>
            <a:endParaRPr baseline="0" b="1" cap="none" dirty="0" sz="6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2097169" name="Tieng-tinh-tin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791891" y="6033799"/>
            <a:ext cx="192024" cy="487363"/>
          </a:xfrm>
          <a:prstGeom prst="rect"/>
        </p:spPr>
      </p:pic>
      <p:pic>
        <p:nvPicPr>
          <p:cNvPr id="2097170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3672" y="0"/>
            <a:ext cx="12178328" cy="547980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48" fill="hold" id="10"/>
                                        <p:tgtEl>
                                          <p:spTgt spid="2097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9"/>
                </p:tgtEl>
              </p:cMediaNode>
            </p:audio>
          </p:childTnLst>
        </p:cTn>
      </p:par>
    </p:tnLst>
    <p:bldLst>
      <p:bldP spid="1048633" grpId="0" animBg="1"/>
      <p:bldP spid="10486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extBox 2"/>
          <p:cNvSpPr txBox="1"/>
          <p:nvPr/>
        </p:nvSpPr>
        <p:spPr>
          <a:xfrm>
            <a:off x="13672" y="35596"/>
            <a:ext cx="11970243" cy="646331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vi-V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vần </a:t>
            </a:r>
            <a:r>
              <a:rPr baseline="0" b="1" cap="none" dirty="0" sz="3600" i="0" kern="1200" kumimoji="0" lang="vi-VN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anh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vi-VN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vần </a:t>
            </a:r>
            <a:r>
              <a:rPr baseline="0" b="1" cap="none" dirty="0" sz="3600" i="0" kern="1200" kumimoji="0" lang="vi-VN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ach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baseline="0" b="1" cap="none" dirty="0" sz="3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36" name="TextBox 11"/>
          <p:cNvSpPr txBox="1"/>
          <p:nvPr/>
        </p:nvSpPr>
        <p:spPr>
          <a:xfrm>
            <a:off x="2549739" y="5479801"/>
            <a:ext cx="7106194" cy="1107996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6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gỡ</a:t>
            </a:r>
            <a:r>
              <a:rPr baseline="0" b="1" cap="none" dirty="0" sz="6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6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</a:t>
            </a:r>
            <a:endParaRPr baseline="0" b="1" cap="none" dirty="0" sz="6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97171" name="Tieng-tinh-tin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791891" y="6033799"/>
            <a:ext cx="192024" cy="487363"/>
          </a:xfrm>
          <a:prstGeom prst="rect"/>
        </p:spPr>
      </p:pic>
      <p:pic>
        <p:nvPicPr>
          <p:cNvPr id="2097172" name="Picture 5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91439" y="-18779"/>
            <a:ext cx="12283440" cy="5517358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48" fill="hold" id="10"/>
                                        <p:tgtEl>
                                          <p:spTgt spid="209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71"/>
                </p:tgtEl>
              </p:cMediaNode>
            </p:audio>
          </p:childTnLst>
        </p:cTn>
      </p:par>
    </p:tnLst>
    <p:bldLst>
      <p:bldP spid="1048635" grpId="0" animBg="1"/>
      <p:bldP spid="10486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672" y="681927"/>
            <a:ext cx="4467497" cy="2257215"/>
          </a:xfrm>
          <a:prstGeom prst="rect"/>
        </p:spPr>
      </p:pic>
      <p:pic>
        <p:nvPicPr>
          <p:cNvPr id="2097174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507296" y="688284"/>
            <a:ext cx="4428308" cy="2272936"/>
          </a:xfrm>
          <a:prstGeom prst="rect"/>
        </p:spPr>
      </p:pic>
      <p:pic>
        <p:nvPicPr>
          <p:cNvPr id="2097175" name="Picture 3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3"/>
          <a:srcRect r="32434"/>
          <a:stretch>
            <a:fillRect/>
          </a:stretch>
        </p:blipFill>
        <p:spPr>
          <a:xfrm>
            <a:off x="8362889" y="588138"/>
            <a:ext cx="3845706" cy="2548254"/>
          </a:xfrm>
          <a:prstGeom prst="rect"/>
        </p:spPr>
      </p:pic>
      <p:sp>
        <p:nvSpPr>
          <p:cNvPr id="1048637" name="TextBox 5"/>
          <p:cNvSpPr txBox="1"/>
          <p:nvPr/>
        </p:nvSpPr>
        <p:spPr>
          <a:xfrm>
            <a:off x="4545713" y="2939142"/>
            <a:ext cx="4117871" cy="830997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ghi</a:t>
            </a:r>
            <a:endParaRPr baseline="0" b="1" cap="none" dirty="0" sz="4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38" name="TextBox 6"/>
          <p:cNvSpPr txBox="1"/>
          <p:nvPr/>
        </p:nvSpPr>
        <p:spPr>
          <a:xfrm>
            <a:off x="-12455" y="2907459"/>
            <a:ext cx="4484172" cy="769441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gà</a:t>
            </a:r>
            <a:r>
              <a:rPr baseline="0" b="1" cap="none" dirty="0" sz="44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44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gô</a:t>
            </a:r>
            <a:endParaRPr baseline="0" b="1" cap="none" dirty="0" sz="44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39" name="TextBox 7"/>
          <p:cNvSpPr txBox="1"/>
          <p:nvPr/>
        </p:nvSpPr>
        <p:spPr>
          <a:xfrm>
            <a:off x="8818881" y="2892960"/>
            <a:ext cx="3211285" cy="830997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gõ</a:t>
            </a:r>
            <a:endParaRPr baseline="0" b="1" cap="none" dirty="0" sz="4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97176" name="Picture 8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4"/>
          <a:srcRect l="19565" r="12675"/>
          <a:stretch>
            <a:fillRect/>
          </a:stretch>
        </p:blipFill>
        <p:spPr>
          <a:xfrm>
            <a:off x="-9167" y="3769745"/>
            <a:ext cx="3822043" cy="2452352"/>
          </a:xfrm>
          <a:prstGeom prst="rect"/>
        </p:spPr>
      </p:pic>
      <p:pic>
        <p:nvPicPr>
          <p:cNvPr id="2097177" name="Picture 9"/>
          <p:cNvPicPr>
            <a:picLocks noChangeAspect="1"/>
          </p:cNvPicPr>
          <p:nvPr/>
        </p:nvPicPr>
        <p:blipFill>
          <a:blip xmlns:r="http://schemas.openxmlformats.org/officeDocument/2006/relationships" r:embed="rId5"/>
          <a:stretch>
            <a:fillRect/>
          </a:stretch>
        </p:blipFill>
        <p:spPr>
          <a:xfrm>
            <a:off x="3903169" y="3866009"/>
            <a:ext cx="4624252" cy="2452353"/>
          </a:xfrm>
          <a:prstGeom prst="rect"/>
        </p:spPr>
      </p:pic>
      <p:pic>
        <p:nvPicPr>
          <p:cNvPr id="2097178" name="Picture 10"/>
          <p:cNvPicPr>
            <a:picLocks noChangeAspect="1"/>
          </p:cNvPicPr>
          <p:nvPr/>
        </p:nvPicPr>
        <p:blipFill>
          <a:blip xmlns:r="http://schemas.openxmlformats.org/officeDocument/2006/relationships" r:embed="rId6"/>
          <a:stretch>
            <a:fillRect/>
          </a:stretch>
        </p:blipFill>
        <p:spPr>
          <a:xfrm>
            <a:off x="8562780" y="3870333"/>
            <a:ext cx="3638364" cy="2306040"/>
          </a:xfrm>
          <a:prstGeom prst="rect"/>
        </p:spPr>
      </p:pic>
      <p:sp>
        <p:nvSpPr>
          <p:cNvPr id="1048640" name="TextBox 11"/>
          <p:cNvSpPr txBox="1"/>
          <p:nvPr/>
        </p:nvSpPr>
        <p:spPr>
          <a:xfrm>
            <a:off x="13672" y="6010242"/>
            <a:ext cx="3729084" cy="830997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8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</a:t>
            </a:r>
            <a:r>
              <a:rPr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ỗ</a:t>
            </a:r>
            <a:endParaRPr baseline="0" b="1" cap="none" dirty="0" sz="4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41" name="TextBox 12"/>
          <p:cNvSpPr txBox="1"/>
          <p:nvPr/>
        </p:nvSpPr>
        <p:spPr>
          <a:xfrm>
            <a:off x="3822020" y="6027003"/>
            <a:ext cx="4705401" cy="830997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8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</a:t>
            </a:r>
            <a:r>
              <a:rPr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hẹ</a:t>
            </a:r>
            <a:endParaRPr baseline="0" b="1" cap="none" dirty="0" sz="4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42" name="TextBox 13"/>
          <p:cNvSpPr txBox="1"/>
          <p:nvPr/>
        </p:nvSpPr>
        <p:spPr>
          <a:xfrm>
            <a:off x="8553636" y="6052122"/>
            <a:ext cx="3638364" cy="830997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gỡ</a:t>
            </a:r>
            <a:r>
              <a:rPr baseline="0" b="1" cap="none" dirty="0" sz="48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cá</a:t>
            </a:r>
            <a:endParaRPr baseline="0" b="1" cap="none" dirty="0" sz="4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43" name="TextBox 14"/>
          <p:cNvSpPr txBox="1"/>
          <p:nvPr/>
        </p:nvSpPr>
        <p:spPr>
          <a:xfrm>
            <a:off x="13672" y="35596"/>
            <a:ext cx="11970243" cy="646331"/>
          </a:xfrm>
          <a:prstGeom prst="rect"/>
          <a:solidFill>
            <a:schemeClr val="bg2"/>
          </a:solidFill>
          <a:ln>
            <a:noFill/>
          </a:ln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chữ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chữ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gh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baseline="0" b="1" cap="none" dirty="0" sz="3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AutoShape 2">
            <a:hlinkClick r:id="rId1" action="ppaction://hlinksldjump"/>
          </p:cNvPr>
          <p:cNvSpPr>
            <a:spLocks noChangeArrowheads="1"/>
          </p:cNvSpPr>
          <p:nvPr/>
        </p:nvSpPr>
        <p:spPr bwMode="auto">
          <a:xfrm>
            <a:off x="2209800" y="1087438"/>
            <a:ext cx="7315200" cy="4246562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CC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AI NHANH AI ĐÚNG</a:t>
            </a:r>
          </a:p>
        </p:txBody>
      </p:sp>
      <p:sp>
        <p:nvSpPr>
          <p:cNvPr id="104865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6813" y="6165850"/>
            <a:ext cx="431800" cy="323850"/>
          </a:xfrm>
          <a:prstGeom prst="actionButtonEnd"/>
          <a:solidFill>
            <a:schemeClr val="accent1"/>
          </a:solidFill>
          <a:ln>
            <a:noFill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endParaRPr altLang="en-US" baseline="0" b="1" cap="none" sz="2400" i="0" kern="1200" kumimoji="0" lang="en-US" noProof="0" normalizeH="0" spc="0" strike="noStrike" u="none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ext Box 4"/>
          <p:cNvSpPr txBox="1">
            <a:spLocks noChangeArrowheads="1"/>
          </p:cNvSpPr>
          <p:nvPr/>
        </p:nvSpPr>
        <p:spPr bwMode="auto">
          <a:xfrm>
            <a:off x="1204857" y="1890599"/>
            <a:ext cx="10374323" cy="4031873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 indent="-342900" marL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lvl="0">
              <a:spcBef>
                <a:spcPct val="50000"/>
              </a:spcBef>
            </a:pPr>
            <a:r>
              <a:rPr altLang="en-US" b="1" dirty="0" sz="40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A: </a:t>
            </a:r>
            <a:r>
              <a:rPr altLang="en-US" b="1" dirty="0" sz="40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altLang="en-US" b="1" dirty="0" sz="40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0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gô</a:t>
            </a:r>
            <a:r>
              <a:rPr altLang="en-US" b="1" dirty="0" sz="40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0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gỡ</a:t>
            </a:r>
            <a:r>
              <a:rPr altLang="en-US" b="1" dirty="0" sz="40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0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altLang="en-US" b="1" dirty="0" sz="40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0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gõ</a:t>
            </a:r>
            <a:r>
              <a:rPr altLang="en-US" b="1" dirty="0" sz="40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0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ghẹ</a:t>
            </a:r>
            <a:endParaRPr altLang="en-US" baseline="0" b="1" cap="none" dirty="0" sz="4000" i="0" kern="1200" kumimoji="0" lang="en-US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lvl="0">
              <a:spcBef>
                <a:spcPct val="50000"/>
              </a:spcBef>
            </a:pPr>
            <a:r>
              <a:rPr altLang="en-US" baseline="0" b="1" cap="none" dirty="0" sz="4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altLang="en-US" b="1" dirty="0" sz="48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B: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gô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gỡ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gõ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gỗ</a:t>
            </a:r>
            <a:endParaRPr altLang="en-US" b="1" dirty="0" sz="4800" 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altLang="en-US" baseline="0" b="1" cap="none" dirty="0" sz="4800" i="0" kern="1200" kumimoji="0" lang="vi-VN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algn="l" defTabSz="914400" eaLnBrk="0" fontAlgn="auto" hangingPunct="0" indent="-342900" latinLnBrk="0" lvl="0" marL="342900" marR="0" rtl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altLang="en-US" baseline="0" b="1" cap="none" dirty="0" sz="4800" i="0" kern="1200" kumimoji="0" lang="vi-VN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altLang="en-US" baseline="0" b="1" cap="none" dirty="0" sz="4800" i="0" kern="1200" kumimoji="0" lang="en-US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8663" name="AutoShape 5"/>
          <p:cNvSpPr>
            <a:spLocks noChangeArrowheads="1"/>
          </p:cNvSpPr>
          <p:nvPr/>
        </p:nvSpPr>
        <p:spPr bwMode="auto">
          <a:xfrm>
            <a:off x="5448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8664" name="AutoShape 15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8665" name="AutoShape 16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8666" name="AutoShape 17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8667" name="AutoShape 18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8668" name="AutoShape 21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11" name="Group 24"/>
          <p:cNvGrpSpPr/>
          <p:nvPr/>
        </p:nvGrpSpPr>
        <p:grpSpPr bwMode="auto">
          <a:xfrm>
            <a:off x="4343400" y="4495801"/>
            <a:ext cx="3436938" cy="936625"/>
            <a:chOff x="912" y="2592"/>
            <a:chExt cx="3072" cy="960"/>
          </a:xfrm>
        </p:grpSpPr>
        <p:sp>
          <p:nvSpPr>
            <p:cNvPr id="1048669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/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1" cap="none" sz="2400" i="0" kern="1200" kumimoji="0" lang="en-US" noProof="0" normalizeH="0" spc="0" strike="noStrike" u="none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670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/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baseline="0" b="1" cap="none" sz="3600" i="1" kern="10" kumimoji="0" lang="en-US" noProof="0" normalizeH="0" spc="0" strike="noStrike" u="none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HÕt giê</a:t>
              </a:r>
            </a:p>
          </p:txBody>
        </p:sp>
      </p:grpSp>
      <p:grpSp>
        <p:nvGrpSpPr>
          <p:cNvPr id="112" name="Group 40"/>
          <p:cNvGrpSpPr/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113" name="Group 41"/>
            <p:cNvGrpSpPr/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14" name="Group 42"/>
              <p:cNvGrpSpPr/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048671" name="Freeform 43"/>
                <p:cNvSpPr/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altLang="en-US" baseline="0" b="1" cap="none" sz="2400" i="0" kern="1200" kumimoji="0" lang="en-US" noProof="0" normalizeH="0" spc="0" strike="noStrike" u="none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672" name="Freeform 44"/>
                <p:cNvSpPr/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altLang="en-US" baseline="0" b="1" cap="none" sz="2400" i="0" kern="1200" kumimoji="0" lang="en-US" noProof="0" normalizeH="0" spc="0" strike="noStrike" u="none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673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/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baseline="0" b="0" cap="none" sz="1800" i="0" kern="1200" kumimoji="0" lang="en-US" noProof="0" normalizeH="0" spc="0" strike="noStrike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endParaRPr>
                </a:p>
              </p:txBody>
            </p:sp>
            <p:sp>
              <p:nvSpPr>
                <p:cNvPr id="1048674" name="Oval 4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/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anchor="ctr"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altLang="en-US" baseline="0" b="1" cap="none" sz="2400" i="0" kern="1200" kumimoji="0" lang="en-US" noProof="0" normalizeH="0" spc="0" strike="noStrike" u="none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48675" name="Oval 4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/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676" name="Rectangle 48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/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677" name="Oval 4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/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678" name="Oval 5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/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679" name="Oval 5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/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97181" name="Picture 52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/>
            <a:noFill/>
            <a:ln>
              <a:noFill/>
            </a:ln>
          </p:spPr>
        </p:pic>
      </p:grpSp>
      <p:sp>
        <p:nvSpPr>
          <p:cNvPr id="1048680" name="Text Box 27"/>
          <p:cNvSpPr txBox="1">
            <a:spLocks noChangeArrowheads="1"/>
          </p:cNvSpPr>
          <p:nvPr/>
        </p:nvSpPr>
        <p:spPr bwMode="auto">
          <a:xfrm>
            <a:off x="197963" y="769204"/>
            <a:ext cx="11994037" cy="707886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0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Dòng</a:t>
            </a:r>
            <a:r>
              <a:rPr altLang="en-US" baseline="0" b="1" cap="none" dirty="0" sz="40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aseline="0" b="1" cap="none" dirty="0" sz="40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altLang="en-US" baseline="0" b="1" cap="none" dirty="0" sz="40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aseline="0" b="1" cap="none" dirty="0" sz="40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gồm</a:t>
            </a:r>
            <a:r>
              <a:rPr altLang="en-US" baseline="0" b="1" cap="none" dirty="0" sz="40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aseline="0" b="1" cap="none" dirty="0" sz="40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altLang="en-US" baseline="0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aseline="0" b="1" cap="none" dirty="0" sz="40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tiếng</a:t>
            </a:r>
            <a:r>
              <a:rPr altLang="en-US" baseline="0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altLang="en-US" baseline="0" b="1" cap="none" dirty="0" sz="40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altLang="en-US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="1" cap="none" dirty="0" sz="40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altLang="en-US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aseline="0" b="1" cap="none" dirty="0" sz="4000" i="0" kern="1200" kumimoji="0" lang="en-US" noProof="0" normalizeH="0" spc="0" err="1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chứa</a:t>
            </a:r>
            <a:r>
              <a:rPr altLang="en-US" baseline="0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="1" dirty="0" sz="4000" lang="en-US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âm</a:t>
            </a:r>
            <a:r>
              <a:rPr altLang="en-US" baseline="0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altLang="en-US" b="1" dirty="0" sz="4000" lang="en-US" smtClean="0">
                <a:solidFill>
                  <a:srgbClr val="CC0000"/>
                </a:solidFill>
                <a:latin typeface="Times New Roman" panose="02020603050405020304" pitchFamily="18" charset="0"/>
              </a:rPr>
              <a:t>g</a:t>
            </a:r>
            <a:r>
              <a:rPr altLang="en-US" baseline="0" b="1" cap="none" dirty="0" sz="4000" i="0" kern="1200" kumimoji="0" lang="en-US" noProof="0" normalizeH="0" spc="0" strike="noStrike" u="none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  <a:endParaRPr altLang="en-US" baseline="0" b="1" cap="none" dirty="0" sz="4000" i="0" kern="1200" kumimoji="0" lang="en-US" noProof="0" normalizeH="0" spc="0" strike="noStrike" u="none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48681" name="TextBox 2"/>
          <p:cNvSpPr txBox="1"/>
          <p:nvPr/>
        </p:nvSpPr>
        <p:spPr>
          <a:xfrm>
            <a:off x="8632556" y="4217354"/>
            <a:ext cx="1983783" cy="153168"/>
          </a:xfrm>
          <a:prstGeom prst="rect"/>
          <a:noFill/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0" cap="none" dirty="0" sz="18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82" name="TextBox 3"/>
          <p:cNvSpPr txBox="1"/>
          <p:nvPr/>
        </p:nvSpPr>
        <p:spPr>
          <a:xfrm>
            <a:off x="1359334" y="2957296"/>
            <a:ext cx="8101731" cy="830997"/>
          </a:xfrm>
          <a:prstGeom prst="rect"/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r>
              <a:rPr altLang="en-US" dirty="0" sz="4800" lang="en-US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altLang="en-US" baseline="0" b="1" cap="none" dirty="0" sz="4800" i="0" kern="1200" kumimoji="0" lang="vi-VN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gô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gỡ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gõ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gỗ</a:t>
            </a:r>
            <a:endParaRPr altLang="en-US" b="1" dirty="0" sz="4800" lang="en-US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97182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717823" y="5713444"/>
            <a:ext cx="1398206" cy="1090582"/>
          </a:xfrm>
          <a:prstGeom prst="rect"/>
        </p:spPr>
      </p:pic>
    </p:spTree>
  </p:cSld>
  <p:clrMapOvr>
    <a:masterClrMapping/>
  </p:clrMapOvr>
  <p:transition>
    <p:zo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"/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10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3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4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5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6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7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18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1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2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3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26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29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0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1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2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3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34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37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8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9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0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1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42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8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remove" id="5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53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54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500"/>
                            </p:stCondLst>
                            <p:childTnLst>
                              <p:par>
                                <p:cTn fill="hold" id="62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111" fill="hold" id="63"/>
                                        <p:tgtEl>
                                          <p:spTgt spid="209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display="0" fill="hold" id="64">
                  <p:stCondLst>
                    <p:cond delay="indefinite"/>
                  </p:stCondLst>
                </p:cTn>
                <p:tgtEl>
                  <p:spTgt spid="2097182"/>
                </p:tgtEl>
              </p:cMediaNode>
            </p:video>
            <p:seq concurrent="1" nextAc="seek">
              <p:cTn evtFilter="cancelBubble" fill="hold" id="65" nodeType="interactiveSeq" restart="whenNotActive">
                <p:stCondLst>
                  <p:cond evt="onClick" delay="0">
                    <p:tgtEl>
                      <p:spTgt spid="209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6">
                      <p:stCondLst>
                        <p:cond delay="0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69"/>
                                        <p:tgtEl>
                                          <p:spTgt spid="20971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2"/>
                  </p:tgtEl>
                </p:cond>
              </p:nextCondLst>
            </p:seq>
          </p:childTnLst>
        </p:cTn>
      </p:par>
    </p:tnLst>
    <p:bldLst>
      <p:bldP spid="1048663" grpId="0" animBg="1"/>
      <p:bldP spid="1048664" grpId="0" animBg="1"/>
      <p:bldP spid="1048665" grpId="0" animBg="1"/>
      <p:bldP spid="1048666" grpId="0" animBg="1"/>
      <p:bldP spid="1048667" grpId="0" animBg="1"/>
      <p:bldP spid="1048668" grpId="0" animBg="1"/>
      <p:bldP spid="10486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ext Box 4"/>
          <p:cNvSpPr txBox="1">
            <a:spLocks noChangeArrowheads="1"/>
          </p:cNvSpPr>
          <p:nvPr/>
        </p:nvSpPr>
        <p:spPr bwMode="auto">
          <a:xfrm>
            <a:off x="1585610" y="1540808"/>
            <a:ext cx="9815208" cy="1569660"/>
          </a:xfrm>
          <a:prstGeom prst="rect"/>
          <a:noFill/>
          <a:ln>
            <a:noFill/>
          </a:ln>
        </p:spPr>
        <p:txBody>
          <a:bodyPr wrap="square">
            <a:spAutoFit/>
          </a:bodyPr>
          <a:lstStyle>
            <a:lvl1pPr eaLnBrk="0" hangingPunct="0" indent="-342900" marL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0" fontAlgn="auto" hangingPunct="0" indent="-342900" latinLnBrk="0" lvl="0" marL="342900" marR="0" rtl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8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A: </a:t>
            </a:r>
            <a:r>
              <a:rPr altLang="en-US"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ghi</a:t>
            </a:r>
            <a:r>
              <a:rPr altLang="en-US" baseline="0" b="1" cap="none" dirty="0" sz="48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altLang="en-US"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ghẹ</a:t>
            </a:r>
            <a:r>
              <a:rPr altLang="en-US" b="1" cap="none" dirty="0" sz="48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  <a:endParaRPr altLang="en-US" baseline="0" b="1" cap="none" dirty="0" sz="4800" i="0" kern="1200" kumimoji="0" lang="en-US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eaLnBrk="1" hangingPunct="1" indent="0" lvl="0" marL="0"/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altLang="en-US" b="1" dirty="0" sz="4800" lang="vi-VN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altLang="en-US" b="1" dirty="0" sz="4800"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altLang="en-US" b="1" dirty="0" sz="48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altLang="en-US" b="1" dirty="0" sz="48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gõ</a:t>
            </a:r>
            <a:r>
              <a:rPr altLang="en-US" b="1" dirty="0" sz="48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altLang="en-US" b="1" dirty="0" sz="4800" lang="en-US" err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ghẹ</a:t>
            </a:r>
            <a:r>
              <a:rPr altLang="en-US" b="1" dirty="0" sz="4800" lang="en-US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b="1" dirty="0" sz="4800" lang="en-US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692" name="AutoShape 5"/>
          <p:cNvSpPr>
            <a:spLocks noChangeArrowheads="1"/>
          </p:cNvSpPr>
          <p:nvPr/>
        </p:nvSpPr>
        <p:spPr bwMode="auto">
          <a:xfrm>
            <a:off x="54864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48693" name="AutoShape 15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48694" name="AutoShape 16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048695" name="AutoShape 17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48696" name="AutoShape 18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48697" name="AutoShape 21"/>
          <p:cNvSpPr>
            <a:spLocks noChangeArrowheads="1"/>
          </p:cNvSpPr>
          <p:nvPr/>
        </p:nvSpPr>
        <p:spPr bwMode="auto">
          <a:xfrm>
            <a:off x="5410200" y="54864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 indent="-285750" marL="7429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 indent="-228600"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 indent="-228600" marL="1600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 indent="-228600" marL="2057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sz="4400" i="0" kern="1200" kumimoji="0" lang="en-US" noProof="0" normalizeH="0" spc="0" strike="noStrike" u="none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127" name="Group 24"/>
          <p:cNvGrpSpPr/>
          <p:nvPr/>
        </p:nvGrpSpPr>
        <p:grpSpPr bwMode="auto">
          <a:xfrm>
            <a:off x="4343400" y="4495801"/>
            <a:ext cx="3436938" cy="936625"/>
            <a:chOff x="912" y="2592"/>
            <a:chExt cx="3072" cy="960"/>
          </a:xfrm>
        </p:grpSpPr>
        <p:sp>
          <p:nvSpPr>
            <p:cNvPr id="1048698" name="Oval 25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/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anchor="ctr" wrap="none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 indent="-285750" marL="7429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 indent="-228600" marL="11430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 indent="-228600" marL="1600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 indent="-228600" marL="2057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altLang="en-US" baseline="0" b="1" cap="none" sz="2400" i="0" kern="1200" kumimoji="0" lang="en-US" noProof="0" normalizeH="0" spc="0" strike="noStrike" u="none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8699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/>
          </p:spPr>
          <p:txBody>
            <a:bodyPr fromWordArt="1" wrap="none">
              <a:prstTxWarp prst="textPlain">
                <a:avLst>
                  <a:gd fmla="val 50000" name="adj"/>
                </a:avLst>
              </a:prstTxWarp>
            </a:bodyPr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baseline="0" b="1" cap="none" sz="3600" i="1" kern="10" kumimoji="0" lang="en-US" noProof="0" normalizeH="0" spc="0" strike="noStrike" u="none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HÕt giê</a:t>
              </a:r>
            </a:p>
          </p:txBody>
        </p:sp>
      </p:grpSp>
      <p:grpSp>
        <p:nvGrpSpPr>
          <p:cNvPr id="128" name="Group 40"/>
          <p:cNvGrpSpPr/>
          <p:nvPr/>
        </p:nvGrpSpPr>
        <p:grpSpPr bwMode="auto">
          <a:xfrm>
            <a:off x="2171700" y="5583238"/>
            <a:ext cx="717550" cy="558800"/>
            <a:chOff x="960" y="480"/>
            <a:chExt cx="2134" cy="2400"/>
          </a:xfrm>
        </p:grpSpPr>
        <p:grpSp>
          <p:nvGrpSpPr>
            <p:cNvPr id="129" name="Group 41"/>
            <p:cNvGrpSpPr/>
            <p:nvPr/>
          </p:nvGrpSpPr>
          <p:grpSpPr bwMode="auto">
            <a:xfrm>
              <a:off x="960" y="480"/>
              <a:ext cx="2134" cy="2400"/>
              <a:chOff x="930" y="1104"/>
              <a:chExt cx="1056" cy="1236"/>
            </a:xfrm>
          </p:grpSpPr>
          <p:grpSp>
            <p:nvGrpSpPr>
              <p:cNvPr id="130" name="Group 42"/>
              <p:cNvGrpSpPr/>
              <p:nvPr/>
            </p:nvGrpSpPr>
            <p:grpSpPr bwMode="auto">
              <a:xfrm>
                <a:off x="960" y="1104"/>
                <a:ext cx="1008" cy="1152"/>
                <a:chOff x="960" y="1104"/>
                <a:chExt cx="1008" cy="1152"/>
              </a:xfrm>
            </p:grpSpPr>
            <p:sp>
              <p:nvSpPr>
                <p:cNvPr id="1048700" name="Freeform 43"/>
                <p:cNvSpPr/>
                <p:nvPr/>
              </p:nvSpPr>
              <p:spPr bwMode="auto">
                <a:xfrm>
                  <a:off x="960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altLang="en-US" baseline="0" b="1" cap="none" sz="2400" i="0" kern="1200" kumimoji="0" lang="en-US" noProof="0" normalizeH="0" spc="0" strike="noStrike" u="none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701" name="Freeform 44"/>
                <p:cNvSpPr/>
                <p:nvPr/>
              </p:nvSpPr>
              <p:spPr bwMode="auto">
                <a:xfrm flipH="1">
                  <a:off x="1584" y="1344"/>
                  <a:ext cx="384" cy="912"/>
                </a:xfrm>
                <a:custGeom>
                  <a:avLst/>
                  <a:gdLst>
                    <a:gd name="T0" fmla="*/ 384 w 384"/>
                    <a:gd name="T1" fmla="*/ 0 h 912"/>
                    <a:gd name="T2" fmla="*/ 192 w 384"/>
                    <a:gd name="T3" fmla="*/ 240 h 912"/>
                    <a:gd name="T4" fmla="*/ 144 w 384"/>
                    <a:gd name="T5" fmla="*/ 720 h 912"/>
                    <a:gd name="T6" fmla="*/ 0 w 384"/>
                    <a:gd name="T7" fmla="*/ 912 h 9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4"/>
                    <a:gd name="T13" fmla="*/ 0 h 912"/>
                    <a:gd name="T14" fmla="*/ 384 w 384"/>
                    <a:gd name="T15" fmla="*/ 912 h 9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4" h="912">
                      <a:moveTo>
                        <a:pt x="384" y="0"/>
                      </a:moveTo>
                      <a:cubicBezTo>
                        <a:pt x="308" y="60"/>
                        <a:pt x="232" y="120"/>
                        <a:pt x="192" y="240"/>
                      </a:cubicBezTo>
                      <a:cubicBezTo>
                        <a:pt x="152" y="360"/>
                        <a:pt x="176" y="608"/>
                        <a:pt x="144" y="720"/>
                      </a:cubicBezTo>
                      <a:cubicBezTo>
                        <a:pt x="112" y="832"/>
                        <a:pt x="56" y="872"/>
                        <a:pt x="0" y="912"/>
                      </a:cubicBezTo>
                    </a:path>
                  </a:pathLst>
                </a:custGeom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altLang="en-US" baseline="0" b="1" cap="none" sz="2400" i="0" kern="1200" kumimoji="0" lang="en-US" noProof="0" normalizeH="0" spc="0" strike="noStrike" u="none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702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256"/>
                  <a:ext cx="1008" cy="0"/>
                </a:xfrm>
                <a:prstGeom prst="line"/>
                <a:noFill/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/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baseline="0" b="0" cap="none" sz="1800" i="0" kern="1200" kumimoji="0" lang="en-US" noProof="0" normalizeH="0" spc="0" strike="noStrike" u="none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/>
                    <a:ea typeface="+mn-ea"/>
                    <a:cs typeface="+mn-cs"/>
                  </a:endParaRPr>
                </a:p>
              </p:txBody>
            </p:sp>
            <p:sp>
              <p:nvSpPr>
                <p:cNvPr id="1048703" name="Oval 46"/>
                <p:cNvSpPr>
                  <a:spLocks noChangeArrowheads="1"/>
                </p:cNvSpPr>
                <p:nvPr/>
              </p:nvSpPr>
              <p:spPr bwMode="auto">
                <a:xfrm>
                  <a:off x="1316" y="1104"/>
                  <a:ext cx="288" cy="288"/>
                </a:xfrm>
                <a:prstGeom prst="ellipse"/>
                <a:solidFill>
                  <a:srgbClr val="FFFF00"/>
                </a:solidFill>
                <a:ln w="53975">
                  <a:solidFill>
                    <a:srgbClr val="FFFF66"/>
                  </a:solidFill>
                  <a:round/>
                  <a:headEnd/>
                  <a:tailEnd/>
                </a:ln>
              </p:spPr>
              <p:txBody>
                <a:bodyPr anchor="ctr" wrap="none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hangingPunct="0" indent="-285750" marL="7429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hangingPunct="0" indent="-228600" marL="11430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hangingPunct="0" indent="-228600" marL="16002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hangingPunct="0" indent="-228600" marL="20574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 indent="-228600" marL="25146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 indent="-228600" marL="29718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 indent="-228600" marL="34290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 indent="-228600" marL="388620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defTabSz="914400" eaLnBrk="1" fontAlgn="auto" hangingPunct="1" indent="0" latinLnBrk="0" lvl="0" marL="0" marR="0" rtl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</a:pPr>
                  <a:endParaRPr altLang="en-US" baseline="0" b="1" cap="none" sz="2400" i="0" kern="1200" kumimoji="0" lang="en-US" noProof="0" normalizeH="0" spc="0" strike="noStrike" u="none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48704" name="Oval 47"/>
              <p:cNvSpPr>
                <a:spLocks noChangeArrowheads="1"/>
              </p:cNvSpPr>
              <p:nvPr/>
            </p:nvSpPr>
            <p:spPr bwMode="auto">
              <a:xfrm>
                <a:off x="1152" y="1334"/>
                <a:ext cx="624" cy="864"/>
              </a:xfrm>
              <a:prstGeom prst="ellipse"/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705" name="Rectangle 48">
                <a:hlinkClick r:id="" action="ppaction://noaction"/>
              </p:cNvPr>
              <p:cNvSpPr>
                <a:spLocks noChangeArrowheads="1"/>
              </p:cNvSpPr>
              <p:nvPr/>
            </p:nvSpPr>
            <p:spPr bwMode="auto">
              <a:xfrm>
                <a:off x="1132" y="1776"/>
                <a:ext cx="672" cy="480"/>
              </a:xfrm>
              <a:prstGeom prst="rect"/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706" name="Oval 49"/>
              <p:cNvSpPr>
                <a:spLocks noChangeArrowheads="1"/>
              </p:cNvSpPr>
              <p:nvPr/>
            </p:nvSpPr>
            <p:spPr bwMode="auto">
              <a:xfrm>
                <a:off x="1008" y="2074"/>
                <a:ext cx="192" cy="192"/>
              </a:xfrm>
              <a:prstGeom prst="ellipse"/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707" name="Oval 50"/>
              <p:cNvSpPr>
                <a:spLocks noChangeArrowheads="1"/>
              </p:cNvSpPr>
              <p:nvPr/>
            </p:nvSpPr>
            <p:spPr bwMode="auto">
              <a:xfrm>
                <a:off x="1730" y="2074"/>
                <a:ext cx="192" cy="192"/>
              </a:xfrm>
              <a:prstGeom prst="ellipse"/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048708" name="Oval 51"/>
              <p:cNvSpPr>
                <a:spLocks noChangeArrowheads="1"/>
              </p:cNvSpPr>
              <p:nvPr/>
            </p:nvSpPr>
            <p:spPr bwMode="auto">
              <a:xfrm>
                <a:off x="930" y="2196"/>
                <a:ext cx="1056" cy="144"/>
              </a:xfrm>
              <a:prstGeom prst="ellipse"/>
              <a:solidFill>
                <a:srgbClr val="FF66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anchor="ctr" wrap="none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 indent="-285750" marL="7429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 indent="-228600" marL="11430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 indent="-228600" marL="1600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 indent="-228600" marL="2057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 indent="-228600" marL="25146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 indent="-228600" marL="29718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 indent="-228600" marL="34290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 indent="-228600" marL="388620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1" fontAlgn="auto" hangingPunct="1" indent="0" latinLnBrk="0" lvl="0" marL="0" marR="0" rtl="0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altLang="en-US" baseline="0" b="1" cap="none" sz="2400" i="0" kern="1200" kumimoji="0" lang="en-US" noProof="0" normalizeH="0" spc="0" strike="noStrike" u="none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97184" name="Picture 52" descr="054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xmlns:r="http://schemas.openxmlformats.org/officeDocument/2006/relationships" r:embed="rId1"/>
            <a:srcRect/>
            <a:stretch>
              <a:fillRect/>
            </a:stretch>
          </p:blipFill>
          <p:spPr bwMode="auto">
            <a:xfrm>
              <a:off x="1248" y="480"/>
              <a:ext cx="1488" cy="1056"/>
            </a:xfrm>
            <a:prstGeom prst="rect"/>
            <a:noFill/>
            <a:ln>
              <a:noFill/>
            </a:ln>
          </p:spPr>
        </p:pic>
      </p:grpSp>
      <p:sp>
        <p:nvSpPr>
          <p:cNvPr id="1048709" name="TextBox 2"/>
          <p:cNvSpPr txBox="1"/>
          <p:nvPr/>
        </p:nvSpPr>
        <p:spPr>
          <a:xfrm>
            <a:off x="1585610" y="1619609"/>
            <a:ext cx="9132213" cy="830997"/>
          </a:xfrm>
          <a:prstGeom prst="rect"/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altLang="en-US" baseline="0" b="1" cap="none" dirty="0" sz="48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altLang="en-US" baseline="0" b="1" cap="none" dirty="0" sz="4800" i="0" kern="1200" kumimoji="0" lang="vi-VN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altLang="en-US" baseline="0" b="1" cap="none" dirty="0" sz="48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altLang="en-US"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ghi</a:t>
            </a:r>
            <a:r>
              <a:rPr altLang="en-US" baseline="0" b="1" cap="none" dirty="0" sz="48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, </a:t>
            </a:r>
            <a:r>
              <a:rPr altLang="en-US" baseline="0" b="1" cap="none" dirty="0" sz="4800" i="0" kern="1200" kumimoji="0" lang="en-US" noProof="0" normalizeH="0" spc="0" err="1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ghẹ</a:t>
            </a:r>
            <a:endParaRPr baseline="0" b="1" cap="none" dirty="0" sz="4800" i="0" kern="1200" kumimoji="0" lang="en-US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8710" name="Text Box 27"/>
          <p:cNvSpPr txBox="1">
            <a:spLocks noChangeArrowheads="1"/>
          </p:cNvSpPr>
          <p:nvPr/>
        </p:nvSpPr>
        <p:spPr bwMode="auto">
          <a:xfrm>
            <a:off x="496195" y="721840"/>
            <a:ext cx="11994037" cy="707886"/>
          </a:xfrm>
          <a:prstGeom prst="rect"/>
          <a:noFill/>
          <a:ln>
            <a:noFill/>
          </a:ln>
          <a:effectLst/>
        </p:spPr>
        <p:txBody>
          <a:bodyPr wrap="square">
            <a:spAutoFit/>
          </a:bodyPr>
          <a:p>
            <a:pPr lvl="0"/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Dòng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gồm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tiếng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từ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có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chứa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>
                <a:solidFill>
                  <a:prstClr val="black"/>
                </a:solidFill>
                <a:latin typeface="Times New Roman" panose="02020603050405020304" pitchFamily="18" charset="0"/>
              </a:rPr>
              <a:t>âm</a:t>
            </a:r>
            <a:r>
              <a:rPr altLang="en-US" b="1" dirty="0" sz="4000" lang="en-US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altLang="en-US" b="1" dirty="0" sz="4000" lang="en-US" err="1" smtClean="0">
                <a:solidFill>
                  <a:srgbClr val="CC0000"/>
                </a:solidFill>
                <a:latin typeface="Times New Roman" panose="02020603050405020304" pitchFamily="18" charset="0"/>
              </a:rPr>
              <a:t>gh</a:t>
            </a:r>
            <a:r>
              <a:rPr altLang="en-US" b="1" dirty="0" sz="4000" lang="en-US" smtClean="0">
                <a:solidFill>
                  <a:srgbClr val="CC0000"/>
                </a:solidFill>
                <a:latin typeface="Times New Roman" panose="02020603050405020304" pitchFamily="18" charset="0"/>
              </a:rPr>
              <a:t>?</a:t>
            </a:r>
            <a:endParaRPr altLang="en-US" b="1" dirty="0" sz="4000" lang="en-US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97185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0717823" y="5713444"/>
            <a:ext cx="1398206" cy="1090582"/>
          </a:xfrm>
          <a:prstGeom prst="rect"/>
        </p:spPr>
      </p:pic>
    </p:spTree>
  </p:cSld>
  <p:clrMapOvr>
    <a:masterClrMapping/>
  </p:clrMapOvr>
  <p:transition>
    <p:zoom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grpId="0" id="5" nodeType="click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6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7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8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9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10"/>
                                        <p:tgtEl>
                                          <p:spTgt spid="1048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grpId="0" id="13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14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5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6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17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18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decel="100000" fill="hold" grpId="0" id="21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22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3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4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25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26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decel="100000" fill="hold" grpId="0" id="29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0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1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2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3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34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decel="100000" fill="hold" grpId="0" id="37" nodeType="afterEffect" presetClass="exit" presetID="54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1000" id="38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39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0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id="41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1000" id="42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5" nodeType="afterEffect" presetClass="exit" presetID="53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6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dur="500" id="48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remove" id="51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3000" fill="hold" id="53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000" fill="hold" id="54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5">
                      <p:stCondLst>
                        <p:cond delay="indefinite"/>
                      </p:stCondLst>
                      <p:childTnLst>
                        <p:par>
                          <p:cTn fill="hold" id="5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>
                            <p:stCondLst>
                              <p:cond delay="500"/>
                            </p:stCondLst>
                            <p:childTnLst>
                              <p:par>
                                <p:cTn fill="hold" id="62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111" fill="hold" id="63"/>
                                        <p:tgtEl>
                                          <p:spTgt spid="209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display="0" fill="hold" id="64">
                  <p:stCondLst>
                    <p:cond delay="indefinite"/>
                  </p:stCondLst>
                </p:cTn>
                <p:tgtEl>
                  <p:spTgt spid="2097185"/>
                </p:tgtEl>
              </p:cMediaNode>
            </p:video>
            <p:seq concurrent="1" nextAc="seek">
              <p:cTn evtFilter="cancelBubble" fill="hold" id="65" nodeType="interactiveSeq" restart="whenNotActive">
                <p:stCondLst>
                  <p:cond evt="onClick" delay="0">
                    <p:tgtEl>
                      <p:spTgt spid="2097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66">
                      <p:stCondLst>
                        <p:cond delay="0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id="68" nodeType="clickEffect" presetClass="mediacall" presetID="2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dur="1" fill="hold" id="69"/>
                                        <p:tgtEl>
                                          <p:spTgt spid="2097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85"/>
                  </p:tgtEl>
                </p:cond>
              </p:nextCondLst>
            </p:seq>
          </p:childTnLst>
        </p:cTn>
      </p:par>
    </p:tnLst>
    <p:bldLst>
      <p:bldP spid="1048692" grpId="0" animBg="1"/>
      <p:bldP spid="1048693" grpId="0" animBg="1"/>
      <p:bldP spid="1048694" grpId="0" animBg="1"/>
      <p:bldP spid="1048695" grpId="0" animBg="1"/>
      <p:bldP spid="1048696" grpId="0" animBg="1"/>
      <p:bldP spid="1048697" grpId="0" animBg="1"/>
      <p:bldP spid="10487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766482" y="-282389"/>
            <a:ext cx="13495852" cy="6615954"/>
          </a:xfrm>
          <a:prstGeom prst="rect"/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图片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08" y="5801448"/>
            <a:ext cx="12190992" cy="1056552"/>
          </a:xfrm>
          <a:prstGeom prst="rect"/>
        </p:spPr>
      </p:pic>
      <p:pic>
        <p:nvPicPr>
          <p:cNvPr id="2097188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6505" y="1638761"/>
            <a:ext cx="4071791" cy="5168980"/>
          </a:xfrm>
          <a:prstGeom prst="rect"/>
        </p:spPr>
      </p:pic>
      <p:sp>
        <p:nvSpPr>
          <p:cNvPr id="1048716" name="TextBox 11"/>
          <p:cNvSpPr txBox="1"/>
          <p:nvPr/>
        </p:nvSpPr>
        <p:spPr>
          <a:xfrm>
            <a:off x="1599919" y="2633747"/>
            <a:ext cx="10814820" cy="923330"/>
          </a:xfrm>
          <a:prstGeom prst="rect"/>
          <a:noFill/>
        </p:spPr>
        <p:txBody>
          <a:bodyPr rtlCol="0" wrap="square">
            <a:spAutoFit/>
          </a:bodyPr>
          <a:p>
            <a:pPr algn="ctr" defTabSz="1219170">
              <a:lnSpc>
                <a:spcPct val="150000"/>
              </a:lnSpc>
            </a:pPr>
            <a:r>
              <a:rPr b="1" dirty="0" sz="3600" lang="en-US" smtClean="0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XIN CHÂN THÀNH CẢM ƠN</a:t>
            </a:r>
            <a:endParaRPr b="1" dirty="0" sz="3600" lang="en-US">
              <a:ln w="0"/>
              <a:solidFill>
                <a:schemeClr val="accent1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1000" id="7"/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图片 9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008" y="5801448"/>
            <a:ext cx="12190992" cy="1056552"/>
          </a:xfrm>
          <a:prstGeom prst="rect"/>
        </p:spPr>
      </p:pic>
      <p:pic>
        <p:nvPicPr>
          <p:cNvPr id="2097154" name="图片 8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-26505" y="1638761"/>
            <a:ext cx="4071791" cy="5168980"/>
          </a:xfrm>
          <a:prstGeom prst="rect"/>
        </p:spPr>
      </p:pic>
      <p:sp>
        <p:nvSpPr>
          <p:cNvPr id="1048589" name="TextBox 11"/>
          <p:cNvSpPr txBox="1"/>
          <p:nvPr/>
        </p:nvSpPr>
        <p:spPr>
          <a:xfrm>
            <a:off x="228318" y="303785"/>
            <a:ext cx="11736371" cy="4892041"/>
          </a:xfrm>
          <a:prstGeom prst="rect"/>
          <a:noFill/>
        </p:spPr>
        <p:txBody>
          <a:bodyPr rtlCol="0" wrap="square">
            <a:spAutoFit/>
          </a:bodyPr>
          <a:p>
            <a:pPr algn="ctr" defTabSz="121917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Nhiệt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chào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đón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thầy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FF0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baseline="0" b="1" cap="none" dirty="0" sz="3600" i="0" kern="1200" kumimoji="0" lang="en-US" noProof="0" normalizeH="0" spc="0" strike="noStrike" u="none">
              <a:ln w="0"/>
              <a:solidFill>
                <a:srgbClr val="FF0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21917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Việt</a:t>
            </a:r>
            <a:endParaRPr baseline="0" b="1" cap="none" dirty="0" sz="3600" i="0" kern="1200" kumimoji="0" lang="en-US" noProof="0" normalizeH="0" spc="0" strike="noStrike" u="none">
              <a:ln w="0"/>
              <a:solidFill>
                <a:srgbClr val="00B05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21917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vi-VN" noProof="0" normalizeH="0" spc="0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baseline="0" b="1" cap="none" dirty="0" sz="3600" i="0" kern="1200" kumimoji="0" lang="en-US" noProof="0" normalizeH="0" spc="0" strike="noStrike" u="none" smtClean="0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16: </a:t>
            </a:r>
            <a:r>
              <a:rPr baseline="0" b="1" cap="none" dirty="0" sz="3600" i="0" kern="1200" kumimoji="0" lang="en-US" noProof="0" normalizeH="0" spc="0" err="1" strike="noStrike" u="none" smtClean="0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gh</a:t>
            </a:r>
            <a:r>
              <a:rPr baseline="0" b="1" cap="none" dirty="0" sz="3600" i="0" kern="1200" kumimoji="0" lang="en-US" noProof="0" normalizeH="0" spc="0" strike="noStrike" u="none" smtClean="0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baseline="0" b="1" cap="none" dirty="0" sz="3600" i="0" kern="1200" kumimoji="0" lang="vi-VN" noProof="0" normalizeH="0" spc="0" strike="noStrike" u="none" smtClean="0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baseline="0" b="1" cap="none" dirty="0" sz="3600" i="0" kern="1200" kumimoji="0" lang="vi-VN" noProof="0" normalizeH="0" spc="0" strike="noStrike" u="none">
                <a:ln w="0"/>
                <a:solidFill>
                  <a:srgbClr val="00B05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Tiết 1)</a:t>
            </a:r>
            <a:endParaRPr baseline="0" b="1" cap="none" dirty="0" sz="3600" i="0" kern="1200" kumimoji="0" lang="en-US" noProof="0" normalizeH="0" spc="0" strike="noStrike" u="none">
              <a:ln w="0"/>
              <a:solidFill>
                <a:srgbClr val="00B05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21917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3600" i="0" kern="1200" kumimoji="0" lang="vi-VN" noProof="0" normalizeH="0" spc="0" strike="noStrike" u="none">
              <a:ln w="0"/>
              <a:solidFill>
                <a:srgbClr val="FFC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21917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vi-VN" noProof="0" normalizeH="0" spc="0" strike="noStrike" u="none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  <a:r>
              <a:rPr baseline="0" b="1" cap="none" dirty="0" sz="3600" i="0" kern="1200" kumimoji="0" lang="en-US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GV</a:t>
            </a:r>
            <a:r>
              <a:rPr altLang="vi" baseline="0" b="1" cap="none" dirty="0" sz="3600" i="0" kern="1200" kumimoji="0" lang="en-US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altLang="vi" baseline="0" b="1" cap="none" dirty="0" sz="3600" i="0" kern="1200" kumimoji="0" lang="en-US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altLang="vi" baseline="0" b="1" cap="none" dirty="0" sz="3600" i="0" kern="1200" kumimoji="0" lang="en-US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altLang="vi" baseline="0" b="1" cap="none" dirty="0" sz="3600" i="0" kern="1200" kumimoji="0" lang="en-US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baseline="0" b="1" cap="none" dirty="0" sz="3600" i="0" kern="1200" kumimoji="0" lang="vi-VN" noProof="0" normalizeH="0" spc="0" strike="noStrike" u="none">
              <a:ln w="0"/>
              <a:solidFill>
                <a:srgbClr val="FFC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defTabSz="1219170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vi-VN" noProof="0" normalizeH="0" spc="0" strike="noStrike" u="none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Trường Tiểu học </a:t>
            </a:r>
            <a:r>
              <a:rPr baseline="0" b="1" cap="none" dirty="0" sz="3600" i="0" kern="1200" kumimoji="0" lang="en-US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&amp; THCS </a:t>
            </a:r>
            <a:r>
              <a:rPr baseline="0" b="1" cap="none" dirty="0" sz="3600" i="0" kern="1200" kumimoji="0" lang="vi-VN" noProof="0" normalizeH="0" spc="0" strike="noStrike" u="none" smtClean="0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Đông </a:t>
            </a:r>
            <a:r>
              <a:rPr baseline="0" b="1" cap="none" dirty="0" sz="3600" i="0" kern="1200" kumimoji="0" lang="vi-VN" noProof="0" normalizeH="0" spc="0" strike="noStrike" u="none">
                <a:ln w="0"/>
                <a:solidFill>
                  <a:srgbClr val="FFC000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Hải 2</a:t>
            </a:r>
            <a:endParaRPr baseline="0" b="1" cap="none" dirty="0" sz="3600" i="0" kern="1200" kumimoji="0" lang="en-US" noProof="0" normalizeH="0" spc="0" strike="noStrike" u="none">
              <a:ln w="0"/>
              <a:solidFill>
                <a:srgbClr val="FFC000"/>
              </a:solidFill>
              <a:effectLst>
                <a:outerShdw algn="ctr" blurRad="38100" dir="5400000" dist="25400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1000" id="7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Rectangle 8"/>
          <p:cNvSpPr/>
          <p:nvPr/>
        </p:nvSpPr>
        <p:spPr>
          <a:xfrm>
            <a:off x="1974715" y="1648606"/>
            <a:ext cx="9437699" cy="3063240"/>
          </a:xfrm>
          <a:prstGeom prst="rect"/>
        </p:spPr>
        <p:txBody>
          <a:bodyPr wrap="square">
            <a:spAutoFit/>
          </a:bodyPr>
          <a:p>
            <a:pPr algn="ctr" defTabSz="914377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6000" i="0" kern="1200" kumimoji="0" lang="en-US" noProof="0" normalizeH="0" spc="0" strike="noStrike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TIẾNG VIỆT</a:t>
            </a:r>
          </a:p>
          <a:p>
            <a:pPr algn="ctr" defTabSz="914377" eaLnBrk="1" fontAlgn="auto" hangingPunct="1" indent="0" latinLnBrk="0" lvl="0" marL="0" marR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7200" i="0" kern="1200" kumimoji="0" lang="en-US" noProof="0" normalizeH="0" spc="0" err="1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baseline="0" b="1" cap="none" dirty="0" sz="7200" i="0" kern="1200" kumimoji="0" lang="en-US" noProof="0" normalizeH="0" spc="0" strike="noStrike" u="none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</a:rPr>
              <a:t> 16 : </a:t>
            </a:r>
            <a:r>
              <a:rPr b="1" dirty="0" sz="7200" lang="en-US" err="1" smtClea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gh</a:t>
            </a:r>
            <a:endParaRPr baseline="0" b="1" cap="none" dirty="0" sz="7200" i="0" kern="1200" kumimoji="0" lang="en-US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p14="http://schemas.microsoft.com/office/powerpoint/2010/main" p14:dur="0"/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1"/>
          <p:cNvGrpSpPr/>
          <p:nvPr/>
        </p:nvGrpSpPr>
        <p:grpSpPr>
          <a:xfrm>
            <a:off x="1515290" y="2690949"/>
            <a:ext cx="9953897" cy="3540035"/>
            <a:chOff x="3810000" y="2245729"/>
            <a:chExt cx="2209801" cy="1507241"/>
          </a:xfrm>
        </p:grpSpPr>
        <p:sp>
          <p:nvSpPr>
            <p:cNvPr id="1048610" name="Rectangle 2"/>
            <p:cNvSpPr/>
            <p:nvPr/>
          </p:nvSpPr>
          <p:spPr>
            <a:xfrm>
              <a:off x="3810001" y="2934670"/>
              <a:ext cx="2209800" cy="818300"/>
            </a:xfrm>
            <a:prstGeom prst="rect"/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baseline="0" b="1" cap="none" dirty="0" sz="9600" i="0" kern="1200" kumimoji="0" lang="en-US" noProof="0" normalizeH="0" spc="0" err="1" strike="noStrike" u="none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ghế</a:t>
              </a:r>
              <a:endParaRPr baseline="0" b="1" cap="none" dirty="0" sz="9600" i="0" kern="1200" kumimoji="0" lang="en-US" noProof="0" normalizeH="0" spc="0" strike="noStrike" u="none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11" name="Rectangle 3"/>
            <p:cNvSpPr/>
            <p:nvPr/>
          </p:nvSpPr>
          <p:spPr>
            <a:xfrm>
              <a:off x="3810000" y="2248870"/>
              <a:ext cx="1104900" cy="685800"/>
            </a:xfrm>
            <a:prstGeom prst="rect"/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baseline="0" b="1" cap="none" dirty="0" sz="9600" i="0" kern="1200" kumimoji="0" lang="en-US" normalizeH="0" spc="0" err="1" strike="noStrike" u="none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cs typeface="Times New Roman" panose="02020603050405020304" pitchFamily="18" charset="0"/>
                </a:rPr>
                <a:t>gh</a:t>
              </a:r>
              <a:endParaRPr baseline="0" b="1" cap="none" dirty="0" sz="9600" i="0" kern="1200" kumimoji="0" lang="en-US" noProof="0" normalizeH="0" spc="0" strike="noStrike" u="none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8612" name="Rectangle 4"/>
            <p:cNvSpPr/>
            <p:nvPr/>
          </p:nvSpPr>
          <p:spPr>
            <a:xfrm>
              <a:off x="4914901" y="2245729"/>
              <a:ext cx="1104900" cy="685800"/>
            </a:xfrm>
            <a:prstGeom prst="rect"/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b="1" dirty="0" sz="9600" lang="en-US" smtClean="0">
                  <a:solidFill>
                    <a:srgbClr val="00206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ế</a:t>
              </a:r>
              <a:endParaRPr baseline="0" b="1" cap="none" dirty="0" sz="9600" i="0" kern="1200" kumimoji="0" lang="en-US" noProof="0" normalizeH="0" spc="0" strike="noStrike" u="none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48613" name="TextBox 5"/>
          <p:cNvSpPr txBox="1"/>
          <p:nvPr/>
        </p:nvSpPr>
        <p:spPr>
          <a:xfrm>
            <a:off x="4036424" y="1032572"/>
            <a:ext cx="5107576" cy="1399540"/>
          </a:xfrm>
          <a:prstGeom prst="rect"/>
          <a:noFill/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8800" i="0" kern="1200" kumimoji="0" lang="en-US" noProof="0" normalizeH="0" spc="0" err="1" strike="noStrike" u="none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gh</a:t>
            </a:r>
            <a:endParaRPr baseline="0" b="1" cap="none" dirty="0" sz="8800" i="0" kern="1200" kumimoji="0" lang="en-US" noProof="0" normalizeH="0" spc="0" strike="noStrike" u="none">
              <a:ln>
                <a:noFill/>
              </a:ln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12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130629" y="0"/>
            <a:ext cx="11429999" cy="6858000"/>
          </a:xfrm>
          <a:prstGeom prst="rect"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-1" y="0"/>
            <a:ext cx="6779623" cy="6858000"/>
          </a:xfrm>
          <a:prstGeom prst="rect"/>
        </p:spPr>
      </p:pic>
      <p:pic>
        <p:nvPicPr>
          <p:cNvPr id="2097159" name="Picture 2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080068" y="0"/>
            <a:ext cx="4833258" cy="6858000"/>
          </a:xfrm>
          <a:prstGeom prst="rect"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extBox 2"/>
          <p:cNvSpPr txBox="1"/>
          <p:nvPr/>
        </p:nvSpPr>
        <p:spPr>
          <a:xfrm>
            <a:off x="13672" y="35596"/>
            <a:ext cx="11970243" cy="646331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en-US" err="1" smtClean="0">
                <a:solidFill>
                  <a:prstClr val="black"/>
                </a:solidFill>
                <a:latin typeface="UTM Avo"/>
              </a:rPr>
              <a:t>chữ</a:t>
            </a:r>
            <a:r>
              <a:rPr b="1" dirty="0" sz="3600" lang="en-US" smtClean="0">
                <a:solidFill>
                  <a:prstClr val="black"/>
                </a:solidFill>
                <a:latin typeface="UTM Avo"/>
              </a:rPr>
              <a:t> </a:t>
            </a:r>
            <a:r>
              <a:rPr b="1" dirty="0" sz="3600" lang="en-US" smtClean="0">
                <a:solidFill>
                  <a:srgbClr val="FF0000"/>
                </a:solidFill>
                <a:latin typeface="UTM Avo"/>
              </a:rPr>
              <a:t>g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en-US" err="1" smtClean="0">
                <a:solidFill>
                  <a:prstClr val="black"/>
                </a:solidFill>
                <a:latin typeface="UTM Avo"/>
              </a:rPr>
              <a:t>chữ</a:t>
            </a:r>
            <a:r>
              <a:rPr b="1" dirty="0" sz="3600" lang="en-US" smtClean="0">
                <a:solidFill>
                  <a:prstClr val="black"/>
                </a:solidFill>
                <a:latin typeface="UTM Avo"/>
              </a:rPr>
              <a:t> </a:t>
            </a:r>
            <a:r>
              <a:rPr b="1" dirty="0" sz="3600" lang="en-US" err="1" smtClean="0">
                <a:solidFill>
                  <a:srgbClr val="FF0000"/>
                </a:solidFill>
                <a:latin typeface="UTM Avo"/>
              </a:rPr>
              <a:t>gh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baseline="0" b="1" cap="none" dirty="0" sz="3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23" name="TextBox 12"/>
          <p:cNvSpPr txBox="1"/>
          <p:nvPr/>
        </p:nvSpPr>
        <p:spPr>
          <a:xfrm>
            <a:off x="-24895" y="6516434"/>
            <a:ext cx="12148579" cy="256540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1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24" name="TextBox 14"/>
          <p:cNvSpPr txBox="1"/>
          <p:nvPr/>
        </p:nvSpPr>
        <p:spPr>
          <a:xfrm>
            <a:off x="3196810" y="5579220"/>
            <a:ext cx="5603965" cy="1069340"/>
          </a:xfrm>
          <a:prstGeom prst="rec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6600" lang="en-US" err="1">
                <a:solidFill>
                  <a:srgbClr val="FF0000"/>
                </a:solidFill>
                <a:latin typeface="UTM Avo"/>
              </a:rPr>
              <a:t>g</a:t>
            </a:r>
            <a:r>
              <a:rPr b="1" dirty="0" sz="6600" lang="en-US" err="1" smtClean="0">
                <a:solidFill>
                  <a:srgbClr val="FF0000"/>
                </a:solidFill>
                <a:latin typeface="UTM Avo"/>
              </a:rPr>
              <a:t>à</a:t>
            </a:r>
            <a:r>
              <a:rPr b="1" dirty="0" sz="6600" lang="en-US" smtClean="0">
                <a:solidFill>
                  <a:srgbClr val="FF0000"/>
                </a:solidFill>
                <a:latin typeface="UTM Avo"/>
              </a:rPr>
              <a:t> </a:t>
            </a:r>
            <a:r>
              <a:rPr b="1" dirty="0" sz="6600" lang="en-US" err="1" smtClean="0">
                <a:solidFill>
                  <a:srgbClr val="FF0000"/>
                </a:solidFill>
                <a:latin typeface="UTM Avo"/>
              </a:rPr>
              <a:t>gô</a:t>
            </a:r>
            <a:endParaRPr baseline="0" b="1" cap="none" dirty="0" sz="6600" i="0" kern="1200" kumimoji="0" lang="en-US" noProof="0" normalizeH="0" spc="0" strike="noStrike" u="none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2097161" name="Tieng-tinh-tin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471593" y="6029071"/>
            <a:ext cx="262772" cy="487363"/>
          </a:xfrm>
          <a:prstGeom prst="rect"/>
        </p:spPr>
      </p:pic>
      <p:pic>
        <p:nvPicPr>
          <p:cNvPr id="209716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-24895" y="681927"/>
            <a:ext cx="12148579" cy="4846941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48" fill="hold" id="10"/>
                                        <p:tgtEl>
                                          <p:spTgt spid="2097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1"/>
                </p:tgtEl>
              </p:cMediaNode>
            </p:audio>
          </p:childTnLst>
        </p:cTn>
      </p:par>
    </p:tnLst>
    <p:bldLst>
      <p:bldP spid="1048622" grpId="0" animBg="1"/>
      <p:bldP spid="10486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8"/>
          <p:cNvSpPr txBox="1"/>
          <p:nvPr/>
        </p:nvSpPr>
        <p:spPr>
          <a:xfrm>
            <a:off x="3108958" y="5120095"/>
            <a:ext cx="5355771" cy="1285240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8000" lang="en-US" err="1" smtClean="0">
                <a:solidFill>
                  <a:prstClr val="black"/>
                </a:solidFill>
                <a:latin typeface="UTM Avo"/>
              </a:rPr>
              <a:t>ghi</a:t>
            </a:r>
            <a:endParaRPr baseline="0" b="1" cap="none" dirty="0" sz="80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048626" name="TextBox 12"/>
          <p:cNvSpPr txBox="1"/>
          <p:nvPr/>
        </p:nvSpPr>
        <p:spPr>
          <a:xfrm>
            <a:off x="-24895" y="6516434"/>
            <a:ext cx="12148579" cy="256540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1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97163" name="Tieng-tinh-tin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0645034" y="6199853"/>
            <a:ext cx="1478650" cy="487363"/>
          </a:xfrm>
          <a:prstGeom prst="rect"/>
        </p:spPr>
      </p:pic>
      <p:pic>
        <p:nvPicPr>
          <p:cNvPr id="2097164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0" y="1"/>
            <a:ext cx="12123684" cy="5055326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48" fill="hold" id="10"/>
                                        <p:tgtEl>
                                          <p:spTgt spid="2097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3"/>
                </p:tgtEl>
              </p:cMediaNode>
            </p:audio>
          </p:childTnLst>
        </p:cTn>
      </p:par>
    </p:tnLst>
    <p:bldLst>
      <p:bldP spid="10486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extBox 2"/>
          <p:cNvSpPr txBox="1"/>
          <p:nvPr/>
        </p:nvSpPr>
        <p:spPr>
          <a:xfrm>
            <a:off x="13672" y="35596"/>
            <a:ext cx="11970243" cy="646331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2.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vi-VN" smtClean="0">
                <a:solidFill>
                  <a:prstClr val="black"/>
                </a:solidFill>
                <a:latin typeface="UTM Avo"/>
              </a:rPr>
              <a:t>vần </a:t>
            </a:r>
            <a:r>
              <a:rPr b="1" dirty="0" sz="3600" lang="vi-VN" smtClean="0">
                <a:solidFill>
                  <a:srgbClr val="FF0000"/>
                </a:solidFill>
                <a:latin typeface="UTM Avo"/>
              </a:rPr>
              <a:t>anh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Tiếng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nào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aseline="0" b="1" cap="none" dirty="0" sz="3600" i="0" kern="1200" kumimoji="0" lang="en-US" noProof="0" normalizeH="0" spc="0" err="1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baseline="0" b="1" cap="none" dirty="0" sz="3600" i="0" kern="1200" kumimoji="0" lang="en-US" noProof="0" normalizeH="0" spc="0" strike="noStrike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b="1" dirty="0" sz="3600" lang="vi-VN" smtClean="0">
                <a:solidFill>
                  <a:prstClr val="black"/>
                </a:solidFill>
                <a:latin typeface="UTM Avo"/>
              </a:rPr>
              <a:t>vần </a:t>
            </a:r>
            <a:r>
              <a:rPr b="1" dirty="0" sz="3600" lang="vi-VN" smtClean="0">
                <a:solidFill>
                  <a:srgbClr val="FF0000"/>
                </a:solidFill>
                <a:latin typeface="UTM Avo"/>
              </a:rPr>
              <a:t>ach</a:t>
            </a:r>
            <a:r>
              <a:rPr baseline="0" b="1" cap="none" dirty="0" sz="3600" i="0" kern="1200" kumimoji="0" lang="en-US" noProof="0" normalizeH="0" spc="0" strike="noStrike" u="none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?</a:t>
            </a:r>
            <a:endParaRPr baseline="0" b="1" cap="none" dirty="0" sz="36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48628" name="TextBox 9"/>
          <p:cNvSpPr txBox="1"/>
          <p:nvPr/>
        </p:nvSpPr>
        <p:spPr>
          <a:xfrm>
            <a:off x="2497947" y="5192995"/>
            <a:ext cx="7001691" cy="1285240"/>
          </a:xfrm>
          <a:prstGeom prst="rect"/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b="1" dirty="0" sz="8000" lang="en-US" err="1" smtClean="0">
                <a:solidFill>
                  <a:prstClr val="black"/>
                </a:solidFill>
                <a:latin typeface="UTM Avo"/>
              </a:rPr>
              <a:t>gõ</a:t>
            </a:r>
            <a:endParaRPr baseline="0" b="1" cap="none" dirty="0" sz="80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</a:endParaRPr>
          </a:p>
        </p:txBody>
      </p:sp>
      <p:sp>
        <p:nvSpPr>
          <p:cNvPr id="1048629" name="TextBox 12"/>
          <p:cNvSpPr txBox="1"/>
          <p:nvPr/>
        </p:nvSpPr>
        <p:spPr>
          <a:xfrm>
            <a:off x="-24895" y="6516434"/>
            <a:ext cx="12148579" cy="256540"/>
          </a:xfrm>
          <a:prstGeom prst="rect"/>
          <a:solidFill>
            <a:schemeClr val="bg1"/>
          </a:solidFill>
          <a:ln>
            <a:noFill/>
          </a:ln>
        </p:spPr>
        <p:txBody>
          <a:bodyPr rtlCol="0" wrap="square">
            <a:spAutoFit/>
          </a:bodyPr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baseline="0" b="1" cap="none" dirty="0" sz="1100" i="0" kern="1200" kumimoji="0" lang="en-US" noProof="0" normalizeH="0" spc="0" strike="noStrike" u="none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2097165" name="Tieng-tinh-tinh-www_tiengdong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xmlns:r="http://schemas.openxmlformats.org/officeDocument/2006/relationships" r:embed="rId3"/>
          <a:stretch>
            <a:fillRect/>
          </a:stretch>
        </p:blipFill>
        <p:spPr>
          <a:xfrm>
            <a:off x="11611012" y="5842918"/>
            <a:ext cx="192024" cy="487363"/>
          </a:xfrm>
          <a:prstGeom prst="rect"/>
        </p:spPr>
      </p:pic>
      <p:pic>
        <p:nvPicPr>
          <p:cNvPr id="2097166" name="Picture 1"/>
          <p:cNvPicPr>
            <a:picLocks noChangeAspect="1"/>
          </p:cNvPicPr>
          <p:nvPr/>
        </p:nvPicPr>
        <p:blipFill>
          <a:blip xmlns:r="http://schemas.openxmlformats.org/officeDocument/2006/relationships" r:embed="rId4"/>
          <a:stretch>
            <a:fillRect/>
          </a:stretch>
        </p:blipFill>
        <p:spPr>
          <a:xfrm>
            <a:off x="13672" y="35596"/>
            <a:ext cx="12148579" cy="5409455"/>
          </a:xfrm>
          <a:prstGeom prst="rect"/>
        </p:spPr>
      </p:pic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dur="500" id="7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3448" fill="hold" id="10"/>
                                        <p:tgtEl>
                                          <p:spTgt spid="2097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5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display="0" fill="hold" id="16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65"/>
                </p:tgtEl>
              </p:cMediaNode>
            </p:audio>
          </p:childTnLst>
        </p:cTn>
      </p:par>
    </p:tnLst>
    <p:bldLst>
      <p:bldP spid="1048627" grpId="0" animBg="1"/>
      <p:bldP spid="10486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4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4.xml><?xml version="1.0" encoding="utf-8"?>
<a:theme xmlns:a="http://schemas.openxmlformats.org/drawingml/2006/main" name="8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5.xml><?xml version="1.0" encoding="utf-8"?>
<a:theme xmlns:a="http://schemas.openxmlformats.org/drawingml/2006/main" name="10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6.xml><?xml version="1.0" encoding="utf-8"?>
<a:theme xmlns:a="http://schemas.openxmlformats.org/drawingml/2006/main" name="11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7.xml><?xml version="1.0" encoding="utf-8"?>
<a:theme xmlns:a="http://schemas.openxmlformats.org/drawingml/2006/main" name="12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8.xml><?xml version="1.0" encoding="utf-8"?>
<a:theme xmlns:a="http://schemas.openxmlformats.org/drawingml/2006/main" name="13_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vvxel</dc:creator>
  <cp:lastModifiedBy>Minh</cp:lastModifiedBy>
  <dcterms:created xsi:type="dcterms:W3CDTF">2018-04-10T15:48:28Z</dcterms:created>
  <dcterms:modified xsi:type="dcterms:W3CDTF">2023-09-25T01:14:56Z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8fb07030cd88488aa7fc2c3d1fff9504</vt:lpwstr>
  </property>
</Properties>
</file>