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4" ContentType="video/mp4"/>
  <Default Extension="gif" ContentType="image/gif"/>
  <Default Extension="png" ContentType="image/png"/>
  <Default Extension="jpeg" ContentType="image/jpe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Masters/slideMaster3.xml" ContentType="application/vnd.openxmlformats-officedocument.presentationml.slideMaster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Masters/slideMaster4.xml" ContentType="application/vnd.openxmlformats-officedocument.presentationml.slideMaster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5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17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tableStyles" Target="tableStyle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905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238E0F74-0D78-42F2-8414-F839713C77F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906" name="Slide Image Placeholder 3"/>
          <p:cNvSpPr>
            <a:spLocks noChangeAspect="1" noRot="1" noGrp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en-US"/>
          </a:p>
        </p:txBody>
      </p:sp>
      <p:sp>
        <p:nvSpPr>
          <p:cNvPr id="1048907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908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90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D23B02AE-8C46-4782-99E4-BC11FCF10103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Slide Image Placeholder 1"/>
          <p:cNvSpPr>
            <a:spLocks noChangeAspect="1" noRot="1" noGrp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85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anchor="t" anchorCtr="0" compatLnSpc="1" numCol="1" wrap="square">
            <a:prstTxWarp prst="textNoShape"/>
          </a:bodyPr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485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anchorCtr="0" compatLnSpc="1" numCol="1" wrap="square">
            <a:prstTxWarp prst="textNoShape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D19762-06B3-47E7-842E-9E94658DB474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4.xml"/></Relationships>
</file>

<file path=ppt/slideLayouts/_rels/slideLayout37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Master" Target="../slideMasters/slideMaster4.xml"/></Relationships>
</file>

<file path=ppt/slideLayouts/_rels/slideLayout38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Master" Target="../slideMasters/slideMaster4.xml"/></Relationships>
</file>

<file path=ppt/slideLayouts/_rels/slideLayout39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Master" Target="../slideMasters/slideMaster4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Master" Target="../slideMasters/slideMaster4.xml"/></Relationships>
</file>

<file path=ppt/slideLayouts/_rels/slideLayout41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Master" Target="../slideMasters/slideMaster4.xml"/></Relationships>
</file>

<file path=ppt/slideLayouts/_rels/slideLayout42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Master" Target="../slideMasters/slideMaster4.xml"/></Relationships>
</file>

<file path=ppt/slideLayouts/_rels/slideLayout43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Master" Target="../slideMasters/slideMaster4.xml"/></Relationships>
</file>

<file path=ppt/slideLayouts/_rels/slideLayout4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12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486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6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8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8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7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7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7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7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EC2E2A9B-6B8E-4128-8EA9-6BB36C2E3D5B}" type="datetimeFigureOut">
              <a:rPr lang="en-US"/>
              <a:t>8/8/2023</a:t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F87DBF41-3ADC-46E0-9A84-27584C2E079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94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9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2551301A-E06F-4D9E-B2A8-E03A28E82A64}" type="datetimeFigureOut">
              <a:rPr lang="en-US"/>
              <a:t>8/8/2023</a:t>
            </a:fld>
            <a:endParaRPr lang="en-US"/>
          </a:p>
        </p:txBody>
      </p:sp>
      <p:sp>
        <p:nvSpPr>
          <p:cNvPr id="104859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5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5C0DA6BE-3970-4777-B1A7-F63341D9A33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6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4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4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907C59C9-AE6C-4EBF-B03A-911392DE8CC9}" type="datetimeFigureOut">
              <a:rPr lang="en-US"/>
              <a:t>8/8/2023</a:t>
            </a:fld>
            <a:endParaRPr lang="en-US"/>
          </a:p>
        </p:txBody>
      </p:sp>
      <p:sp>
        <p:nvSpPr>
          <p:cNvPr id="10487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AE2C066D-FA1C-4987-B4E5-72100C3D277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4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4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F6DD83AE-79EE-46F0-A877-5164A23C0F92}" type="datetimeFigureOut">
              <a:rPr lang="en-US"/>
              <a:t>8/8/2023</a:t>
            </a:fld>
            <a:endParaRPr lang="en-US"/>
          </a:p>
        </p:txBody>
      </p:sp>
      <p:sp>
        <p:nvSpPr>
          <p:cNvPr id="104874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4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1B878398-7413-492A-B11E-A5441A9F7E1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1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62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63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6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65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6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60B9AC1C-A1C9-4FC2-8738-8E31AF7D7D25}" type="datetimeFigureOut">
              <a:rPr lang="en-US"/>
              <a:t>8/8/2023</a:t>
            </a:fld>
            <a:endParaRPr lang="en-US"/>
          </a:p>
        </p:txBody>
      </p:sp>
      <p:sp>
        <p:nvSpPr>
          <p:cNvPr id="104876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6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3A5B5EBC-390E-49E7-B885-A22A6C83BDA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5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427BD47D-91EB-4186-A36D-1DC1F9073416}" type="datetimeFigureOut">
              <a:rPr lang="en-US"/>
              <a:t>8/8/2023</a:t>
            </a:fld>
            <a:endParaRPr lang="en-US"/>
          </a:p>
        </p:txBody>
      </p:sp>
      <p:sp>
        <p:nvSpPr>
          <p:cNvPr id="104875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6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D6D962CA-9CBF-42A4-9C2D-6AA268F429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1A47C357-CB6E-4369-A4F9-F2D752C96EB2}" type="datetimeFigureOut">
              <a:rPr lang="en-US"/>
              <a:t>8/8/2023</a:t>
            </a:fld>
            <a:endParaRPr lang="en-US"/>
          </a:p>
        </p:txBody>
      </p:sp>
      <p:sp>
        <p:nvSpPr>
          <p:cNvPr id="10487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99EE113D-B01C-463E-A98B-5B09859D3C3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52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53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5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05441A72-506F-4366-9AD4-29609A69B7BF}" type="datetimeFigureOut">
              <a:rPr lang="en-US"/>
              <a:t>8/8/2023</a:t>
            </a:fld>
            <a:endParaRPr lang="en-US"/>
          </a:p>
        </p:txBody>
      </p:sp>
      <p:sp>
        <p:nvSpPr>
          <p:cNvPr id="104875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5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FC22CC2A-D146-41EF-8E01-17B23A9F83D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05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0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6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0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25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rtlCol="0">
            <a:normAutofit/>
          </a:bodyPr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dirty="0" lang="en-US" noProof="0"/>
          </a:p>
        </p:txBody>
      </p:sp>
      <p:sp>
        <p:nvSpPr>
          <p:cNvPr id="104872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2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6404ACA2-CAD1-4137-8AE4-C27D76737D55}" type="datetimeFigureOut">
              <a:rPr lang="en-US"/>
              <a:t>8/8/2023</a:t>
            </a:fld>
            <a:endParaRPr lang="en-US"/>
          </a:p>
        </p:txBody>
      </p:sp>
      <p:sp>
        <p:nvSpPr>
          <p:cNvPr id="104872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2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A457F38E-33FD-4484-A981-2EC24AAC15A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3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90AC9CF2-3873-41A7-901A-BC931A6E3678}" type="datetimeFigureOut">
              <a:rPr lang="en-US"/>
              <a:t>8/8/2023</a:t>
            </a:fld>
            <a:endParaRPr lang="en-US"/>
          </a:p>
        </p:txBody>
      </p:sp>
      <p:sp>
        <p:nvSpPr>
          <p:cNvPr id="10487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FED54E60-F228-45DC-A4DB-4AF7419ABEC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3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3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9D8367DB-DCE1-459F-9963-5C753DBA6C8C}" type="datetimeFigureOut">
              <a:rPr lang="en-US"/>
              <a:t>8/8/2023</a:t>
            </a:fld>
            <a:endParaRPr lang="en-US"/>
          </a:p>
        </p:txBody>
      </p:sp>
      <p:sp>
        <p:nvSpPr>
          <p:cNvPr id="104873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8B59E9C1-1D43-444C-B61C-E1083AD2DD9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Content Placeholder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2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2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D3DDC1AE-9385-4ABF-87B3-64632645610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3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24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8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37E06B47-FAD2-4D11-B2AE-C828D3350489}" type="datetimeFigureOut">
              <a:rPr lang="en-US"/>
              <a:t>8/8/2023</a:t>
            </a:fld>
            <a:endParaRPr lang="en-US"/>
          </a:p>
        </p:txBody>
      </p:sp>
      <p:sp>
        <p:nvSpPr>
          <p:cNvPr id="10488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3A724E9A-2E04-4C14-BA04-7AF17C7AE59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71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ACD076E1-25D5-4EE6-986E-379EE545CD77}" type="datetimeFigureOut">
              <a:rPr lang="en-US"/>
              <a:t>8/8/2023</a:t>
            </a:fld>
            <a:endParaRPr lang="en-US"/>
          </a:p>
        </p:txBody>
      </p:sp>
      <p:sp>
        <p:nvSpPr>
          <p:cNvPr id="10487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7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B7D98CF1-B2FD-4B42-BAC0-3B157A55D19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4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55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5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69289CC1-35F4-42AF-BE0C-57879802D5F9}" type="datetimeFigureOut">
              <a:rPr lang="en-US"/>
              <a:t>8/8/2023</a:t>
            </a:fld>
            <a:endParaRPr lang="en-US"/>
          </a:p>
        </p:txBody>
      </p:sp>
      <p:sp>
        <p:nvSpPr>
          <p:cNvPr id="104885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95F50D67-3337-45B2-90EB-3A4FF145213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83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4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4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F0D7733F-3199-4D32-8E45-D3F739B28B79}" type="datetimeFigureOut">
              <a:rPr lang="en-US"/>
              <a:t>8/8/2023</a:t>
            </a:fld>
            <a:endParaRPr lang="en-US"/>
          </a:p>
        </p:txBody>
      </p:sp>
      <p:sp>
        <p:nvSpPr>
          <p:cNvPr id="104884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4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336D2DE7-FAA7-4F94-B6EB-4585BF3C9DD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860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61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6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63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6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C5DA6C77-B0E4-4795-815E-FA1369C80A65}" type="datetimeFigureOut">
              <a:rPr lang="en-US"/>
              <a:t>8/8/2023</a:t>
            </a:fld>
            <a:endParaRPr lang="en-US"/>
          </a:p>
        </p:txBody>
      </p:sp>
      <p:sp>
        <p:nvSpPr>
          <p:cNvPr id="104886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6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7CE1F039-1C63-415A-BAE1-075C9F76A97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86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E7C09CE7-BEA3-4645-80C3-D3857FE15040}" type="datetimeFigureOut">
              <a:rPr lang="en-US"/>
              <a:t>8/8/2023</a:t>
            </a:fld>
            <a:endParaRPr lang="en-US"/>
          </a:p>
        </p:txBody>
      </p:sp>
      <p:sp>
        <p:nvSpPr>
          <p:cNvPr id="104886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7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0A395390-DF43-49F2-AF19-812C17C6B04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9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90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9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7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9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8AD01C9B-9A34-40AB-9F67-21C7580CC1AC}" type="datetimeFigureOut">
              <a:rPr lang="en-US"/>
              <a:t>8/8/2023</a:t>
            </a:fld>
            <a:endParaRPr lang="en-US"/>
          </a:p>
        </p:txBody>
      </p:sp>
      <p:sp>
        <p:nvSpPr>
          <p:cNvPr id="104887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7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8D6B3AD6-8143-437D-979A-52D5284AC01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18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1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F2F35964-8F7C-424C-97AB-AF4CA9257BD0}" type="datetimeFigureOut">
              <a:rPr lang="en-US"/>
              <a:t>8/8/2023</a:t>
            </a:fld>
            <a:endParaRPr lang="en-US"/>
          </a:p>
        </p:txBody>
      </p:sp>
      <p:sp>
        <p:nvSpPr>
          <p:cNvPr id="104882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691C4E84-9418-4192-AF8E-49C62D4FA01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29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048830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3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FFB2704D-B831-4DE2-8FF2-587958F88BB8}" type="datetimeFigureOut">
              <a:rPr lang="en-US"/>
              <a:t>8/8/2023</a:t>
            </a:fld>
            <a:endParaRPr lang="en-US"/>
          </a:p>
        </p:txBody>
      </p:sp>
      <p:sp>
        <p:nvSpPr>
          <p:cNvPr id="104883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3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385B307D-AE23-413F-A15C-9EA08E31BEE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85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C9FF76BE-F2D0-4110-9203-BFA2630710A7}" type="datetimeFigureOut">
              <a:rPr lang="en-US"/>
              <a:t>8/8/2023</a:t>
            </a:fld>
            <a:endParaRPr lang="en-US"/>
          </a:p>
        </p:txBody>
      </p:sp>
      <p:sp>
        <p:nvSpPr>
          <p:cNvPr id="10488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3B94A818-C373-4B7C-94FC-B3DEE909DD5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</a:p>
        </p:txBody>
      </p:sp>
      <p:sp>
        <p:nvSpPr>
          <p:cNvPr id="104884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4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7CB35B10-03FA-4333-921E-62FB87137A69}" type="datetimeFigureOut">
              <a:rPr lang="en-US"/>
              <a:t>8/8/2023</a:t>
            </a:fld>
            <a:endParaRPr lang="en-US"/>
          </a:p>
        </p:txBody>
      </p:sp>
      <p:sp>
        <p:nvSpPr>
          <p:cNvPr id="10488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fld id="{93371C64-AB14-4926-8FB6-ACDA8E654C5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4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3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3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83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BBC58369-3E3C-443D-931E-0DF96F066E1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type="title">
  <p:cSld name="Title Slide">
    <p:spTree>
      <p:nvGrpSpPr>
        <p:cNvPr id="87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Google Shape;12;p7"/>
          <p:cNvPicPr preferRelativeResize="0">
            <a:picLocks/>
          </p:cNvPicPr>
          <p:nvPr/>
        </p:nvPicPr>
        <p:blipFill rotWithShape="1"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-76085" y="-90897"/>
            <a:ext cx="9460266" cy="7095200"/>
          </a:xfrm>
          <a:prstGeom prst="rect"/>
          <a:noFill/>
          <a:ln>
            <a:noFill/>
          </a:ln>
        </p:spPr>
      </p:pic>
      <p:sp>
        <p:nvSpPr>
          <p:cNvPr id="1048696" name="Google Shape;13;p7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/>
          <a:noFill/>
          <a:ln>
            <a:noFill/>
          </a:ln>
        </p:spPr>
        <p:txBody>
          <a:bodyPr anchor="b" anchorCtr="0" bIns="45700" lIns="91425" rIns="91425" spcFirstLastPara="1" tIns="45700" wrap="square">
            <a:normAutofit/>
          </a:bodyPr>
          <a:lstStyle>
            <a:lvl1pPr algn="ctr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97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/>
          <a:noFill/>
          <a:ln>
            <a:noFill/>
          </a:ln>
        </p:spPr>
        <p:txBody>
          <a:bodyPr anchor="t" anchorCtr="0" bIns="45700" lIns="91425" rIns="91425" spcFirstLastPara="1" tIns="45700" wrap="square">
            <a:normAutofit/>
          </a:bodyPr>
          <a:lstStyle>
            <a:lvl1pPr algn="ctr" lv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latin typeface="UTM Avo" panose="02040603050506020204" pitchFamily="18" charset="0"/>
              </a:defRPr>
            </a:lvl1pPr>
            <a:lvl2pPr algn="ctr" lvl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algn="ctr" lvl="2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algn="ctr" lvl="3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algn="ctr" lvl="4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algn="ctr" lvl="5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algn="ctr" lvl="6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algn="ctr" lvl="7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algn="ctr" lvl="8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698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l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defTabSz="685800"/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9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0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r" indent="0" lvl="0" marL="0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algn="r" indent="0" lvl="1" marL="0">
              <a:spcBef>
                <a:spcPts val="0"/>
              </a:spcBef>
              <a:buNone/>
            </a:lvl2pPr>
            <a:lvl3pPr algn="r" indent="0" lvl="2" marL="0">
              <a:spcBef>
                <a:spcPts val="0"/>
              </a:spcBef>
              <a:buNone/>
            </a:lvl3pPr>
            <a:lvl4pPr algn="r" indent="0" lvl="3" marL="0">
              <a:spcBef>
                <a:spcPts val="0"/>
              </a:spcBef>
              <a:buNone/>
            </a:lvl4pPr>
            <a:lvl5pPr algn="r" indent="0" lvl="4" marL="0">
              <a:spcBef>
                <a:spcPts val="0"/>
              </a:spcBef>
              <a:buNone/>
            </a:lvl5pPr>
            <a:lvl6pPr algn="r" indent="0" lvl="5" marL="0">
              <a:spcBef>
                <a:spcPts val="0"/>
              </a:spcBef>
              <a:buNone/>
            </a:lvl6pPr>
            <a:lvl7pPr algn="r" indent="0" lvl="6" marL="0">
              <a:spcBef>
                <a:spcPts val="0"/>
              </a:spcBef>
              <a:buNone/>
            </a:lvl7pPr>
            <a:lvl8pPr algn="r" indent="0" lvl="7" marL="0">
              <a:spcBef>
                <a:spcPts val="0"/>
              </a:spcBef>
              <a:buNone/>
            </a:lvl8pPr>
            <a:lvl9pPr algn="r" indent="0" lvl="8" marL="0">
              <a:spcBef>
                <a:spcPts val="0"/>
              </a:spcBef>
              <a:buNone/>
            </a:lvl9pPr>
          </a:lstStyle>
          <a:p>
            <a:pPr defTabSz="685800"/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1" name="Google Shape;18;p7"/>
          <p:cNvSpPr/>
          <p:nvPr/>
        </p:nvSpPr>
        <p:spPr>
          <a:xfrm>
            <a:off x="1972021" y="1930595"/>
            <a:ext cx="639017" cy="852022"/>
          </a:xfrm>
          <a:prstGeom prst="ellipse"/>
          <a:solidFill>
            <a:srgbClr val="FEE599"/>
          </a:solidFill>
          <a:ln>
            <a:noFill/>
          </a:ln>
        </p:spPr>
        <p:txBody>
          <a:bodyPr anchor="ctr" anchorCtr="0" bIns="34275" lIns="68569" rIns="68569" spcFirstLastPara="1" tIns="34275" wrap="square">
            <a:noAutofit/>
          </a:bodyPr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sz="1350" i="0" kern="1200" kumimoji="0" noProof="0" normalizeH="0" spc="0" strike="noStrike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48702" name="Oval 10"/>
          <p:cNvSpPr/>
          <p:nvPr userDrawn="1"/>
        </p:nvSpPr>
        <p:spPr>
          <a:xfrm>
            <a:off x="8256598" y="2766"/>
            <a:ext cx="963488" cy="1387884"/>
          </a:xfrm>
          <a:prstGeom prst="ellipse"/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 algn="l" defTabSz="914400" eaLnBrk="1" hangingPunct="1" latinLnBrk="0" marL="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sz="1350" i="0" kern="1200" kumimoji="0" lang="en-US" noProof="0" normalizeH="0" spc="0" strike="noStrike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35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Google Shape;20;p8"/>
          <p:cNvPicPr preferRelativeResize="0">
            <a:picLocks/>
          </p:cNvPicPr>
          <p:nvPr/>
        </p:nvPicPr>
        <p:blipFill rotWithShape="1"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5341" y="41286"/>
            <a:ext cx="9138659" cy="6816715"/>
          </a:xfrm>
          <a:prstGeom prst="rect"/>
          <a:noFill/>
          <a:ln>
            <a:noFill/>
          </a:ln>
        </p:spPr>
      </p:pic>
      <p:sp>
        <p:nvSpPr>
          <p:cNvPr id="1048877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l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defTabSz="685800"/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78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79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r" indent="0" lvl="0" marL="0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algn="r" indent="0" lvl="1" marL="0">
              <a:spcBef>
                <a:spcPts val="0"/>
              </a:spcBef>
              <a:buNone/>
            </a:lvl2pPr>
            <a:lvl3pPr algn="r" indent="0" lvl="2" marL="0">
              <a:spcBef>
                <a:spcPts val="0"/>
              </a:spcBef>
              <a:buNone/>
            </a:lvl3pPr>
            <a:lvl4pPr algn="r" indent="0" lvl="3" marL="0">
              <a:spcBef>
                <a:spcPts val="0"/>
              </a:spcBef>
              <a:buNone/>
            </a:lvl4pPr>
            <a:lvl5pPr algn="r" indent="0" lvl="4" marL="0">
              <a:spcBef>
                <a:spcPts val="0"/>
              </a:spcBef>
              <a:buNone/>
            </a:lvl5pPr>
            <a:lvl6pPr algn="r" indent="0" lvl="5" marL="0">
              <a:spcBef>
                <a:spcPts val="0"/>
              </a:spcBef>
              <a:buNone/>
            </a:lvl6pPr>
            <a:lvl7pPr algn="r" indent="0" lvl="6" marL="0">
              <a:spcBef>
                <a:spcPts val="0"/>
              </a:spcBef>
              <a:buNone/>
            </a:lvl7pPr>
            <a:lvl8pPr algn="r" indent="0" lvl="7" marL="0">
              <a:spcBef>
                <a:spcPts val="0"/>
              </a:spcBef>
              <a:buNone/>
            </a:lvl8pPr>
            <a:lvl9pPr algn="r" indent="0" lvl="8" marL="0">
              <a:spcBef>
                <a:spcPts val="0"/>
              </a:spcBef>
              <a:buNone/>
            </a:lvl9pPr>
          </a:lstStyle>
          <a:p>
            <a:pPr defTabSz="685800"/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34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Google Shape;27;p9"/>
          <p:cNvPicPr preferRelativeResize="0">
            <a:picLocks/>
          </p:cNvPicPr>
          <p:nvPr/>
        </p:nvPicPr>
        <p:blipFill rotWithShape="1"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7141" y="2004"/>
            <a:ext cx="9124379" cy="6853994"/>
          </a:xfrm>
          <a:prstGeom prst="rect"/>
          <a:noFill/>
          <a:ln>
            <a:noFill/>
          </a:ln>
        </p:spPr>
      </p:pic>
      <p:sp>
        <p:nvSpPr>
          <p:cNvPr id="1048874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l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defTabSz="685800"/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75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76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r" indent="0" lvl="0" marL="0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algn="r" indent="0" lvl="1" marL="0">
              <a:spcBef>
                <a:spcPts val="0"/>
              </a:spcBef>
              <a:buNone/>
            </a:lvl2pPr>
            <a:lvl3pPr algn="r" indent="0" lvl="2" marL="0">
              <a:spcBef>
                <a:spcPts val="0"/>
              </a:spcBef>
              <a:buNone/>
            </a:lvl3pPr>
            <a:lvl4pPr algn="r" indent="0" lvl="3" marL="0">
              <a:spcBef>
                <a:spcPts val="0"/>
              </a:spcBef>
              <a:buNone/>
            </a:lvl4pPr>
            <a:lvl5pPr algn="r" indent="0" lvl="4" marL="0">
              <a:spcBef>
                <a:spcPts val="0"/>
              </a:spcBef>
              <a:buNone/>
            </a:lvl5pPr>
            <a:lvl6pPr algn="r" indent="0" lvl="5" marL="0">
              <a:spcBef>
                <a:spcPts val="0"/>
              </a:spcBef>
              <a:buNone/>
            </a:lvl6pPr>
            <a:lvl7pPr algn="r" indent="0" lvl="6" marL="0">
              <a:spcBef>
                <a:spcPts val="0"/>
              </a:spcBef>
              <a:buNone/>
            </a:lvl7pPr>
            <a:lvl8pPr algn="r" indent="0" lvl="7" marL="0">
              <a:spcBef>
                <a:spcPts val="0"/>
              </a:spcBef>
              <a:buNone/>
            </a:lvl8pPr>
            <a:lvl9pPr algn="r" indent="0" lvl="8" marL="0">
              <a:spcBef>
                <a:spcPts val="0"/>
              </a:spcBef>
              <a:buNone/>
            </a:lvl9pPr>
          </a:lstStyle>
          <a:p>
            <a:pPr defTabSz="685800"/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36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Google Shape;34;p10"/>
          <p:cNvPicPr preferRelativeResize="0">
            <a:picLocks/>
          </p:cNvPicPr>
          <p:nvPr userDrawn="1"/>
        </p:nvPicPr>
        <p:blipFill rotWithShape="1"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7141" y="2005"/>
            <a:ext cx="9124379" cy="6853993"/>
          </a:xfrm>
          <a:prstGeom prst="rect"/>
          <a:noFill/>
          <a:ln>
            <a:noFill/>
          </a:ln>
        </p:spPr>
      </p:pic>
      <p:sp>
        <p:nvSpPr>
          <p:cNvPr id="1048880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l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defTabSz="685800"/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81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82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r" indent="0" lvl="0" marL="0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algn="r" indent="0" lvl="1" marL="0">
              <a:spcBef>
                <a:spcPts val="0"/>
              </a:spcBef>
              <a:buNone/>
            </a:lvl2pPr>
            <a:lvl3pPr algn="r" indent="0" lvl="2" marL="0">
              <a:spcBef>
                <a:spcPts val="0"/>
              </a:spcBef>
              <a:buNone/>
            </a:lvl3pPr>
            <a:lvl4pPr algn="r" indent="0" lvl="3" marL="0">
              <a:spcBef>
                <a:spcPts val="0"/>
              </a:spcBef>
              <a:buNone/>
            </a:lvl4pPr>
            <a:lvl5pPr algn="r" indent="0" lvl="4" marL="0">
              <a:spcBef>
                <a:spcPts val="0"/>
              </a:spcBef>
              <a:buNone/>
            </a:lvl5pPr>
            <a:lvl6pPr algn="r" indent="0" lvl="5" marL="0">
              <a:spcBef>
                <a:spcPts val="0"/>
              </a:spcBef>
              <a:buNone/>
            </a:lvl6pPr>
            <a:lvl7pPr algn="r" indent="0" lvl="6" marL="0">
              <a:spcBef>
                <a:spcPts val="0"/>
              </a:spcBef>
              <a:buNone/>
            </a:lvl7pPr>
            <a:lvl8pPr algn="r" indent="0" lvl="7" marL="0">
              <a:spcBef>
                <a:spcPts val="0"/>
              </a:spcBef>
              <a:buNone/>
            </a:lvl8pPr>
            <a:lvl9pPr algn="r" indent="0" lvl="8" marL="0">
              <a:spcBef>
                <a:spcPts val="0"/>
              </a:spcBef>
              <a:buNone/>
            </a:lvl9pPr>
          </a:lstStyle>
          <a:p>
            <a:pPr defTabSz="685800"/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9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9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9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79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9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type="twoTxTwoObj">
  <p:cSld name="Comparison">
    <p:spTree>
      <p:nvGrpSpPr>
        <p:cNvPr id="137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3" name="Google Shape;41;p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rm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84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/>
          <a:noFill/>
          <a:ln>
            <a:noFill/>
          </a:ln>
        </p:spPr>
        <p:txBody>
          <a:bodyPr anchor="b" anchorCtr="0" bIns="45700" lIns="91425" rIns="91425" spcFirstLastPara="1" tIns="45700" wrap="square">
            <a:normAutofit/>
          </a:bodyPr>
          <a:lstStyle>
            <a:lvl1pPr algn="l" indent="-171450" lvl="0" marL="3429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>
                <a:latin typeface="UTM Avo" panose="02040603050506020204" pitchFamily="18" charset="0"/>
              </a:defRPr>
            </a:lvl1pPr>
            <a:lvl2pPr algn="l" indent="-171450" lvl="1" marL="6858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algn="l" indent="-171450" lvl="2" marL="10287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algn="l" indent="-171450" lvl="3" marL="13716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algn="l" indent="-171450" lvl="4" marL="17145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algn="l" indent="-171450" lvl="5" marL="20574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algn="l" indent="-171450" lvl="6" marL="24003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algn="l" indent="-171450" lvl="7" marL="27432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algn="l" indent="-171450" lvl="8" marL="30861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85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/>
          <a:noFill/>
          <a:ln>
            <a:noFill/>
          </a:ln>
        </p:spPr>
        <p:txBody>
          <a:bodyPr anchor="t" anchorCtr="0" bIns="45700" lIns="91425" rIns="91425" spcFirstLastPara="1" tIns="45700" wrap="square">
            <a:normAutofit/>
          </a:bodyPr>
          <a:lstStyle>
            <a:lvl1pPr algn="l" indent="-257175" lvl="0" marL="3429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algn="l" indent="-257175" lvl="1" marL="6858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algn="l" indent="-257175" lvl="2" marL="10287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algn="l" indent="-257175" lvl="3" marL="13716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algn="l" indent="-257175" lvl="4" marL="17145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algn="l" indent="-257175" lvl="5" marL="20574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algn="l" indent="-257175" lvl="6" marL="24003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algn="l" indent="-257175" lvl="7" marL="27432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algn="l" indent="-257175" lvl="8" marL="30861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86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/>
          <a:noFill/>
          <a:ln>
            <a:noFill/>
          </a:ln>
        </p:spPr>
        <p:txBody>
          <a:bodyPr anchor="b" anchorCtr="0" bIns="45700" lIns="91425" rIns="91425" spcFirstLastPara="1" tIns="45700" wrap="square">
            <a:normAutofit/>
          </a:bodyPr>
          <a:lstStyle>
            <a:lvl1pPr algn="l" indent="-171450" lvl="0" marL="3429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>
                <a:latin typeface="UTM Avo" panose="02040603050506020204" pitchFamily="18" charset="0"/>
              </a:defRPr>
            </a:lvl1pPr>
            <a:lvl2pPr algn="l" indent="-171450" lvl="1" marL="6858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algn="l" indent="-171450" lvl="2" marL="10287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algn="l" indent="-171450" lvl="3" marL="13716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algn="l" indent="-171450" lvl="4" marL="17145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algn="l" indent="-171450" lvl="5" marL="20574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algn="l" indent="-171450" lvl="6" marL="24003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algn="l" indent="-171450" lvl="7" marL="27432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algn="l" indent="-171450" lvl="8" marL="30861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87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/>
          <a:noFill/>
          <a:ln>
            <a:noFill/>
          </a:ln>
        </p:spPr>
        <p:txBody>
          <a:bodyPr anchor="t" anchorCtr="0" bIns="45700" lIns="91425" rIns="91425" spcFirstLastPara="1" tIns="45700" wrap="square">
            <a:normAutofit/>
          </a:bodyPr>
          <a:lstStyle>
            <a:lvl1pPr algn="l" indent="-257175" lvl="0" marL="3429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algn="l" indent="-257175" lvl="1" marL="6858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algn="l" indent="-257175" lvl="2" marL="10287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algn="l" indent="-257175" lvl="3" marL="13716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algn="l" indent="-257175" lvl="4" marL="17145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algn="l" indent="-257175" lvl="5" marL="20574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algn="l" indent="-257175" lvl="6" marL="24003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algn="l" indent="-257175" lvl="7" marL="27432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algn="l" indent="-257175" lvl="8" marL="308610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88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l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defTabSz="685800"/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89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90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/>
          <a:noFill/>
          <a:ln>
            <a:noFill/>
          </a:ln>
        </p:spPr>
        <p:txBody>
          <a:bodyPr anchor="ctr" anchorCtr="0" bIns="45700" lIns="91425" rIns="91425" spcFirstLastPara="1" tIns="45700" wrap="square">
            <a:noAutofit/>
          </a:bodyPr>
          <a:lstStyle>
            <a:lvl1pPr algn="r" indent="0" lvl="0" marL="0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algn="r" indent="0" lvl="1" marL="0">
              <a:spcBef>
                <a:spcPts val="0"/>
              </a:spcBef>
              <a:buNone/>
            </a:lvl2pPr>
            <a:lvl3pPr algn="r" indent="0" lvl="2" marL="0">
              <a:spcBef>
                <a:spcPts val="0"/>
              </a:spcBef>
              <a:buNone/>
            </a:lvl3pPr>
            <a:lvl4pPr algn="r" indent="0" lvl="3" marL="0">
              <a:spcBef>
                <a:spcPts val="0"/>
              </a:spcBef>
              <a:buNone/>
            </a:lvl4pPr>
            <a:lvl5pPr algn="r" indent="0" lvl="4" marL="0">
              <a:spcBef>
                <a:spcPts val="0"/>
              </a:spcBef>
              <a:buNone/>
            </a:lvl5pPr>
            <a:lvl6pPr algn="r" indent="0" lvl="5" marL="0">
              <a:spcBef>
                <a:spcPts val="0"/>
              </a:spcBef>
              <a:buNone/>
            </a:lvl6pPr>
            <a:lvl7pPr algn="r" indent="0" lvl="6" marL="0">
              <a:spcBef>
                <a:spcPts val="0"/>
              </a:spcBef>
              <a:buNone/>
            </a:lvl7pPr>
            <a:lvl8pPr algn="r" indent="0" lvl="7" marL="0">
              <a:spcBef>
                <a:spcPts val="0"/>
              </a:spcBef>
              <a:buNone/>
            </a:lvl8pPr>
            <a:lvl9pPr algn="r" indent="0" lvl="8" marL="0">
              <a:spcBef>
                <a:spcPts val="0"/>
              </a:spcBef>
              <a:buNone/>
            </a:lvl9pPr>
          </a:lstStyle>
          <a:p>
            <a:pPr defTabSz="685800"/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193" name="Google Shape;49;p11"/>
          <p:cNvPicPr preferRelativeResize="0">
            <a:picLocks/>
          </p:cNvPicPr>
          <p:nvPr userDrawn="1"/>
        </p:nvPicPr>
        <p:blipFill rotWithShape="1"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-123825" y="-68826"/>
            <a:ext cx="9385098" cy="7000539"/>
          </a:xfrm>
          <a:prstGeom prst="rect"/>
          <a:noFill/>
          <a:ln>
            <a:noFill/>
          </a:ln>
        </p:spPr>
      </p:pic>
      <p:sp>
        <p:nvSpPr>
          <p:cNvPr id="1048891" name="Oval 10"/>
          <p:cNvSpPr/>
          <p:nvPr userDrawn="1"/>
        </p:nvSpPr>
        <p:spPr>
          <a:xfrm>
            <a:off x="8180512" y="154888"/>
            <a:ext cx="963488" cy="1284651"/>
          </a:xfrm>
          <a:prstGeom prst="ellipse"/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 algn="l" defTabSz="914400" eaLnBrk="1" hangingPunct="1" latinLnBrk="0" marL="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sz="1350" i="0" kern="1200" kumimoji="0" lang="en-US" noProof="0" normalizeH="0" spc="0" strike="noStrike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1_Title Slide">
    <p:spTree>
      <p:nvGrpSpPr>
        <p:cNvPr id="1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Picture 6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-76086" y="-90897"/>
            <a:ext cx="9460268" cy="7095200"/>
          </a:xfrm>
          <a:prstGeom prst="rect"/>
        </p:spPr>
      </p:pic>
      <p:sp>
        <p:nvSpPr>
          <p:cNvPr id="104889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UTM Avo" panose="02040603050506020204" pitchFamily="18" charset="0"/>
              </a:defRPr>
            </a:lvl1pPr>
          </a:lstStyle>
          <a:p>
            <a:r>
              <a:rPr dirty="0" lang="en-US"/>
              <a:t>Click to edit Master title style</a:t>
            </a:r>
          </a:p>
        </p:txBody>
      </p:sp>
      <p:sp>
        <p:nvSpPr>
          <p:cNvPr id="104889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>
                <a:latin typeface="UTM Avo" panose="02040603050506020204" pitchFamily="18" charset="0"/>
              </a:defRPr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8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97" name="Oval 7"/>
          <p:cNvSpPr/>
          <p:nvPr userDrawn="1"/>
        </p:nvSpPr>
        <p:spPr>
          <a:xfrm>
            <a:off x="1972021" y="1930595"/>
            <a:ext cx="639017" cy="852022"/>
          </a:xfrm>
          <a:prstGeom prst="ellipse"/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sz="1350" i="0" kern="1200" kumimoji="0" lang="en-US" noProof="0" normalizeH="0" spc="0" strike="noStrike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48898" name="Oval 8"/>
          <p:cNvSpPr/>
          <p:nvPr userDrawn="1"/>
        </p:nvSpPr>
        <p:spPr>
          <a:xfrm>
            <a:off x="8413444" y="0"/>
            <a:ext cx="730556" cy="1366092"/>
          </a:xfrm>
          <a:prstGeom prst="ellipse"/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 algn="l" defTabSz="914400" eaLnBrk="1" hangingPunct="1" latinLnBrk="0" marL="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sz="1350" i="0" kern="1200" kumimoji="0" lang="en-US" noProof="0" normalizeH="0" spc="0" strike="noStrike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3_Title and Content">
    <p:spTree>
      <p:nvGrpSpPr>
        <p:cNvPr id="1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Picture 6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1"/>
            <a:ext cx="9138659" cy="6858000"/>
          </a:xfrm>
          <a:prstGeom prst="rect"/>
        </p:spPr>
      </p:pic>
      <p:sp>
        <p:nvSpPr>
          <p:cNvPr id="1048899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9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9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Picture 4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1" y="2004"/>
            <a:ext cx="9138659" cy="6853994"/>
          </a:xfrm>
          <a:prstGeom prst="rect"/>
        </p:spPr>
      </p:pic>
      <p:sp>
        <p:nvSpPr>
          <p:cNvPr id="104863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0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0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0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04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0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80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0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7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77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7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80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1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12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13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8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79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78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8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78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8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/Relationships>
</file>

<file path=ppt/slideMasters/_rels/slideMaster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14" Type="http://schemas.openxmlformats.org/officeDocument/2006/relationships/theme" Target="../theme/theme3.xml"/></Relationships>
</file>

<file path=ppt/slideMasters/_rels/slideMaster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00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0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0FFD8-7018-477B-9903-C7F0F91089C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104860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60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67B01-9DC2-4A4E-BFDC-129B1758739C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/>
          <a:noFill/>
          <a:ln>
            <a:noFill/>
          </a:ln>
        </p:spPr>
        <p:txBody>
          <a:bodyPr anchor="ctr" anchorCtr="0" bIns="45720" compatLnSpc="1" lIns="91440" numCol="1" rIns="91440" tIns="45720" vert="horz" wrap="square">
            <a:prstTxWarp prst="textNoShape"/>
          </a:bodyPr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/>
          <a:noFill/>
          <a:ln>
            <a:noFill/>
          </a:ln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fld id="{85B3BEE5-9298-4DF5-8789-DEA93040AFDA}" type="datetimeFigureOut">
              <a:rPr lang="en-US"/>
              <a:t>8/8/2023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fld id="{554273EE-18A8-4FEB-8932-1DC8FBDDEAE1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algn="l" fontAlgn="base" marL="45720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algn="l" fontAlgn="base" marL="91440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algn="l" fontAlgn="base" marL="137160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algn="l" fontAlgn="base" marL="182880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algn="l" eaLnBrk="0" fontAlgn="base" hangingPunct="0" indent="-228600" marL="228600" rtl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eaLnBrk="0" fontAlgn="base" hangingPunct="0" indent="-228600" marL="685800" rtl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eaLnBrk="0" fontAlgn="base" hangingPunct="0" indent="-228600" marL="1143000" rtl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eaLnBrk="0" fontAlgn="base" hangingPunct="0" indent="-228600" marL="1600200" rtl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algn="l" eaLnBrk="0" fontAlgn="base" hangingPunct="0" indent="-228600" marL="2057400" rtl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3"/>
          <a:srcRect/>
          <a:stretch>
            <a:fillRect/>
          </a:stretch>
        </a:blipFill>
        <a:effectLst/>
      </p:bgPr>
    </p:bg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/>
          <a:noFill/>
          <a:ln>
            <a:noFill/>
          </a:ln>
        </p:spPr>
        <p:txBody>
          <a:bodyPr anchor="ctr" anchorCtr="0" bIns="45720" compatLnSpc="1" lIns="91440" numCol="1" rIns="91440" tIns="45720" vert="horz" wrap="square">
            <a:prstTxWarp prst="textNoShape"/>
          </a:bodyPr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487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/>
          <a:noFill/>
          <a:ln>
            <a:noFill/>
          </a:ln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0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fld id="{C04CFD77-C495-4020-B2B1-E517332FD6DF}" type="datetimeFigureOut">
              <a:rPr lang="en-US"/>
              <a:t>8/8/2023</a:t>
            </a:fld>
            <a:endParaRPr lang="en-US"/>
          </a:p>
        </p:txBody>
      </p:sp>
      <p:sp>
        <p:nvSpPr>
          <p:cNvPr id="104870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487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fld id="{9CA73DAE-FD87-48CC-90D4-2C2A240BA7C6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algn="l" fontAlgn="base" marL="45720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algn="l" fontAlgn="base" marL="91440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algn="l" fontAlgn="base" marL="137160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algn="l" fontAlgn="base" marL="1828800" rtl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algn="l" eaLnBrk="0" fontAlgn="base" hangingPunct="0" indent="-228600" marL="228600" rtl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eaLnBrk="0" fontAlgn="base" hangingPunct="0" indent="-228600" marL="685800" rtl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eaLnBrk="0" fontAlgn="base" hangingPunct="0" indent="-228600" marL="1143000" rtl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eaLnBrk="0" fontAlgn="base" hangingPunct="0" indent="-228600" marL="1600200" rtl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algn="l" eaLnBrk="0" fontAlgn="base" hangingPunct="0" indent="-228600" marL="2057400" rtl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</a:p>
        </p:txBody>
      </p:sp>
      <p:sp>
        <p:nvSpPr>
          <p:cNvPr id="1048629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30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xStyles>
    <p:titleStyle>
      <a:lvl1pPr algn="l" defTabSz="685800" eaLnBrk="1" hangingPunct="1" latinLnBrk="0" rtl="0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algn="l" defTabSz="685800" eaLnBrk="1" hangingPunct="1" indent="-171450" latinLnBrk="0" marL="171450" rtl="0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algn="l" defTabSz="685800" eaLnBrk="1" hangingPunct="1" indent="-171450" latinLnBrk="0" marL="5143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algn="l" defTabSz="685800" eaLnBrk="1" hangingPunct="1" indent="-171450" latinLnBrk="0" marL="8572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algn="l" defTabSz="685800" eaLnBrk="1" hangingPunct="1" indent="-171450" latinLnBrk="0" marL="12001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algn="l" defTabSz="685800" eaLnBrk="1" hangingPunct="1" indent="-171450" latinLnBrk="0" marL="15430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algn="l" defTabSz="685800" eaLnBrk="1" hangingPunct="1" indent="-171450" latinLnBrk="0" marL="18859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685800" eaLnBrk="1" hangingPunct="1" indent="-171450" latinLnBrk="0" marL="22288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685800" eaLnBrk="1" hangingPunct="1" indent="-171450" latinLnBrk="0" marL="25717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685800" eaLnBrk="1" hangingPunct="1" indent="-171450" latinLnBrk="0" marL="29146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685800" eaLnBrk="1" hangingPunct="1" latinLnBrk="0" marL="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685800" eaLnBrk="1" hangingPunct="1" latinLnBrk="0" marL="3429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685800" eaLnBrk="1" hangingPunct="1" latinLnBrk="0" marL="6858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685800" eaLnBrk="1" hangingPunct="1" latinLnBrk="0" marL="10287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685800" eaLnBrk="1" hangingPunct="1" latinLnBrk="0" marL="13716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685800" eaLnBrk="1" hangingPunct="1" latinLnBrk="0" marL="17145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685800" eaLnBrk="1" hangingPunct="1" latinLnBrk="0" marL="20574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685800" eaLnBrk="1" hangingPunct="1" latinLnBrk="0" marL="24003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685800" eaLnBrk="1" hangingPunct="1" latinLnBrk="0" marL="27432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gif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" Target="slide4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audio" Target="../media/media3.wav"/><Relationship Id="rId7" Type="http://schemas.openxmlformats.org/officeDocument/2006/relationships/audio" Target="../media/media4.wav"/><Relationship Id="rId8" Type="http://schemas.openxmlformats.org/officeDocument/2006/relationships/audio" Target="../media/media5.wav"/><Relationship Id="rId9" Type="http://schemas.openxmlformats.org/officeDocument/2006/relationships/slideLayout" Target="../slideLayouts/slideLayout43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audio" Target="../media/media3.wav"/><Relationship Id="rId7" Type="http://schemas.openxmlformats.org/officeDocument/2006/relationships/audio" Target="../media/media4.wav"/><Relationship Id="rId8" Type="http://schemas.openxmlformats.org/officeDocument/2006/relationships/audio" Target="../media/media5.wav"/><Relationship Id="rId9" Type="http://schemas.openxmlformats.org/officeDocument/2006/relationships/slideLayout" Target="../slideLayouts/slideLayout43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audio" Target="../media/media3.wav"/><Relationship Id="rId7" Type="http://schemas.openxmlformats.org/officeDocument/2006/relationships/audio" Target="../media/media4.wav"/><Relationship Id="rId8" Type="http://schemas.openxmlformats.org/officeDocument/2006/relationships/audio" Target="../media/media5.wav"/><Relationship Id="rId9" Type="http://schemas.openxmlformats.org/officeDocument/2006/relationships/slideLayout" Target="../slideLayouts/slideLayout43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6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5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video" Target="../media/media1.mp4"/><Relationship Id="rId2" Type="http://schemas.microsoft.com/office/2007/relationships/media" Target="../media/media1.mp4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/>
          <a:noFill/>
          <a:ln>
            <a:noFill/>
          </a:ln>
        </p:spPr>
      </p:pic>
      <p:sp>
        <p:nvSpPr>
          <p:cNvPr id="1048586" name="TextBox 1"/>
          <p:cNvSpPr txBox="1">
            <a:spLocks noChangeArrowheads="1"/>
          </p:cNvSpPr>
          <p:nvPr/>
        </p:nvSpPr>
        <p:spPr bwMode="auto">
          <a:xfrm>
            <a:off x="2133600" y="4191000"/>
            <a:ext cx="5715000" cy="1539240"/>
          </a:xfrm>
          <a:prstGeom prst="rect"/>
          <a:noFill/>
          <a:ln>
            <a:noFill/>
          </a:ln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457200" eaLnBrk="0" hangingPunct="0" indent="-285750" marL="7429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457200" eaLnBrk="0" hangingPunct="0" indent="-228600" marL="1143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457200" eaLnBrk="0" hangingPunct="0" indent="-228600" marL="1600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457200" eaLnBrk="0" hangingPunct="0" indent="-228600" marL="20574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defTabSz="457200"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defTabSz="457200"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defTabSz="457200"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defTabSz="457200"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altLang="vi-VN" b="1" dirty="0" sz="3200" i="1" lang="en-US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altLang="vi-VN" b="1" dirty="0" sz="3200" i="1" lang="en-US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altLang="vi-VN" b="1" dirty="0" sz="3200" i="1"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vi-VN" b="1" dirty="0" sz="3200" i="1" lang="en-US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altLang="vi" b="1" dirty="0" sz="3200" i="1" lang="en-US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vi" b="1" dirty="0" sz="3200" i="1" lang="en-US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altLang="vi" b="1" dirty="0" sz="3200" i="1" lang="en-US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vi" b="1" dirty="0" sz="3200" i="1" lang="en-US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altLang="vi-VN" b="1" dirty="0" sz="3200" i="1"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altLang="vi-VN" b="1" dirty="0" sz="3200" i="1" lang="en-US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altLang="vi-VN" b="1" dirty="0" sz="3200" i="1"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vi-VN" b="1" dirty="0" sz="3200" i="1" lang="en-US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altLang="vi-VN" b="1" dirty="0" sz="3200" i="1"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1998</a:t>
            </a:r>
            <a:endParaRPr altLang="vi-VN" b="1" dirty="0" sz="3200" i="1"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587" name="WordArt 6" descr="duraflame[1]"/>
          <p:cNvSpPr>
            <a:spLocks noChangeArrowheads="1" noChangeShapeType="1" noTextEdit="1"/>
          </p:cNvSpPr>
          <p:nvPr/>
        </p:nvSpPr>
        <p:spPr bwMode="auto">
          <a:xfrm>
            <a:off x="1752600" y="844825"/>
            <a:ext cx="5105398" cy="1898375"/>
          </a:xfrm>
          <a:prstGeom prst="rect"/>
        </p:spPr>
        <p:txBody>
          <a:bodyPr fromWordArt="1" wrap="none">
            <a:prstTxWarp prst="textPlain">
              <a:avLst>
                <a:gd fmla="val 50000" name="adj"/>
              </a:avLst>
            </a:prstTxWarp>
          </a:bodyPr>
          <a:p>
            <a:pPr algn="ctr" defTabSz="457200"/>
            <a:r>
              <a:rPr b="1" dirty="0" sz="4000" kern="10" lang="en-US">
                <a:blipFill rotWithShape="0" dpi="0">
                  <a:blip xmlns:r="http://schemas.openxmlformats.org/officeDocument/2006/relationships" r:embed="rId2"/>
                  <a:srcRect/>
                  <a:stretch>
                    <a:fillRect/>
                  </a:stretch>
                </a:blipFill>
                <a:cs typeface="Arial" charset="0"/>
              </a:rPr>
              <a:t>TOÁN</a:t>
            </a:r>
            <a:r>
              <a:rPr b="1" dirty="0" sz="4000" kern="10" lang="vi-VN">
                <a:blipFill rotWithShape="0" dpi="0">
                  <a:blip xmlns:r="http://schemas.openxmlformats.org/officeDocument/2006/relationships" r:embed="rId2"/>
                  <a:srcRect/>
                  <a:stretch>
                    <a:fillRect/>
                  </a:stretch>
                </a:blipFill>
                <a:cs typeface="Arial" charset="0"/>
              </a:rPr>
              <a:t> 1</a:t>
            </a:r>
          </a:p>
        </p:txBody>
      </p:sp>
      <p:sp>
        <p:nvSpPr>
          <p:cNvPr id="1048588" name="Text Box 3"/>
          <p:cNvSpPr txBox="1">
            <a:spLocks noChangeArrowheads="1"/>
          </p:cNvSpPr>
          <p:nvPr/>
        </p:nvSpPr>
        <p:spPr bwMode="auto">
          <a:xfrm>
            <a:off x="0" y="14288"/>
            <a:ext cx="7772400" cy="646331"/>
          </a:xfrm>
          <a:prstGeom prst="rect"/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altLang="vi-VN" b="1" dirty="0" sz="3600" lang="en-US" err="1">
                <a:solidFill>
                  <a:srgbClr val="000000"/>
                </a:solidFill>
                <a:latin typeface="Times New Roman" pitchFamily="18" charset="0"/>
              </a:rPr>
              <a:t>Trường</a:t>
            </a:r>
            <a:r>
              <a:rPr altLang="vi-VN" b="1" dirty="0" sz="3600"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altLang="vi-VN" b="1" dirty="0" sz="3600" lang="en-US" err="1">
                <a:solidFill>
                  <a:srgbClr val="000000"/>
                </a:solidFill>
                <a:latin typeface="Times New Roman" pitchFamily="18" charset="0"/>
              </a:rPr>
              <a:t>Tiểu</a:t>
            </a:r>
            <a:r>
              <a:rPr altLang="vi-VN" b="1" dirty="0" sz="3600"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altLang="vi-VN" b="1" dirty="0" sz="3600" lang="en-US" err="1" smtClean="0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altLang="vi-VN" b="1" dirty="0" sz="3600"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altLang="vi-VN" b="1" dirty="0" sz="3600" lang="en-US" smtClean="0">
                <a:solidFill>
                  <a:srgbClr val="000000"/>
                </a:solidFill>
                <a:latin typeface="Times New Roman" pitchFamily="18" charset="0"/>
              </a:rPr>
              <a:t>&amp; THCS </a:t>
            </a:r>
            <a:r>
              <a:rPr altLang="vi-VN" b="1" dirty="0" sz="3600" lang="en-US" err="1" smtClean="0">
                <a:solidFill>
                  <a:srgbClr val="000000"/>
                </a:solidFill>
                <a:latin typeface="Times New Roman" pitchFamily="18" charset="0"/>
              </a:rPr>
              <a:t>Đông</a:t>
            </a:r>
            <a:r>
              <a:rPr altLang="vi-VN" b="1" dirty="0" sz="3600" lang="en-US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altLang="vi-VN" b="1" dirty="0" sz="3600" lang="en-US" err="1" smtClean="0">
                <a:solidFill>
                  <a:srgbClr val="000000"/>
                </a:solidFill>
                <a:latin typeface="Times New Roman" pitchFamily="18" charset="0"/>
              </a:rPr>
              <a:t>Hải</a:t>
            </a:r>
            <a:r>
              <a:rPr altLang="vi-VN" b="1" dirty="0" sz="3600" lang="en-US" smtClean="0">
                <a:solidFill>
                  <a:srgbClr val="000000"/>
                </a:solidFill>
                <a:latin typeface="Times New Roman" pitchFamily="18" charset="0"/>
              </a:rPr>
              <a:t> 2</a:t>
            </a:r>
            <a:endParaRPr altLang="vi-VN" b="1" dirty="0" sz="3600"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48589" name="Rectangle: Rounded Corners 6"/>
          <p:cNvSpPr/>
          <p:nvPr/>
        </p:nvSpPr>
        <p:spPr>
          <a:xfrm>
            <a:off x="685800" y="3093660"/>
            <a:ext cx="6912769" cy="1602804"/>
          </a:xfrm>
          <a:prstGeom prst="roundRect"/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Aft>
                <a:spcPts val="0"/>
              </a:spcAft>
            </a:pPr>
            <a:r>
              <a:rPr b="1" dirty="0" sz="3200" lang="en-SG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b="1" dirty="0" sz="3200" lang="en-SG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: LỚN HƠN, DẤU &gt;</a:t>
            </a:r>
          </a:p>
          <a:p>
            <a:pPr algn="ctr" fontAlgn="auto">
              <a:spcAft>
                <a:spcPts val="0"/>
              </a:spcAft>
            </a:pPr>
            <a:r>
              <a:rPr b="1" dirty="0" sz="3200" lang="en-SG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BÉ HƠN, DẤU &lt;</a:t>
            </a:r>
          </a:p>
          <a:p>
            <a:pPr algn="ctr" fontAlgn="auto">
              <a:spcAft>
                <a:spcPts val="0"/>
              </a:spcAft>
            </a:pPr>
            <a:r>
              <a:rPr b="1" dirty="0" sz="3200" lang="en-SG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BẰNG NHAU, DẤU </a:t>
            </a:r>
            <a:r>
              <a:rPr b="1" dirty="0" sz="3200" lang="en-SG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ctr" fontAlgn="auto">
              <a:spcAft>
                <a:spcPts val="0"/>
              </a:spcAft>
            </a:pPr>
            <a:r>
              <a:rPr b="1" dirty="0" sz="3200" lang="en-SG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b="1" dirty="0" sz="3200" lang="en-SG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b="1" dirty="0" sz="3200" lang="en-SG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b="1" dirty="0" sz="3200" lang="en-SG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AutoShape 2">
            <a:hlinkClick r:id="rId1" action="ppaction://hlinksldjump"/>
          </p:cNvPr>
          <p:cNvSpPr>
            <a:spLocks noChangeArrowheads="1"/>
          </p:cNvSpPr>
          <p:nvPr/>
        </p:nvSpPr>
        <p:spPr bwMode="auto">
          <a:xfrm>
            <a:off x="609600" y="990600"/>
            <a:ext cx="7620000" cy="47244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CC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altLang="en-US" b="1" dirty="0" sz="2700"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</a:p>
        </p:txBody>
      </p:sp>
    </p:spTree>
  </p:cSld>
  <p:clrMapOvr>
    <a:masterClrMapping/>
  </p:clrMapOvr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AutoShape 5"/>
          <p:cNvSpPr>
            <a:spLocks noChangeArrowheads="1"/>
          </p:cNvSpPr>
          <p:nvPr/>
        </p:nvSpPr>
        <p:spPr bwMode="auto">
          <a:xfrm>
            <a:off x="4086225" y="4968479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altLang="en-US" b="1" sz="3300" lang="en-US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8637" name="AutoShape 15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altLang="en-US" b="1" sz="3300" lang="en-US">
                <a:solidFill>
                  <a:srgbClr val="0033CC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048638" name="AutoShape 16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altLang="en-US" b="1" sz="3300" lang="en-US">
                <a:solidFill>
                  <a:srgbClr val="0033CC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8639" name="AutoShape 17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altLang="en-US" b="1" sz="3300" lang="en-US">
                <a:solidFill>
                  <a:srgbClr val="0033CC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8640" name="AutoShape 18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altLang="en-US" b="1" sz="3300" lang="en-US">
                <a:solidFill>
                  <a:srgbClr val="0033CC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8641" name="AutoShape 21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altLang="en-US" b="1" sz="3300" lang="en-US">
                <a:solidFill>
                  <a:srgbClr val="0033CC"/>
                </a:solidFill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3" name="Group 24"/>
          <p:cNvGrpSpPr/>
          <p:nvPr/>
        </p:nvGrpSpPr>
        <p:grpSpPr bwMode="auto">
          <a:xfrm>
            <a:off x="3257550" y="4229101"/>
            <a:ext cx="2577704" cy="702469"/>
            <a:chOff x="912" y="2592"/>
            <a:chExt cx="3072" cy="960"/>
          </a:xfrm>
        </p:grpSpPr>
        <p:sp>
          <p:nvSpPr>
            <p:cNvPr id="1048642" name="Oval 25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/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endParaRPr altLang="en-US" b="1" lang="en-US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48643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/>
          </p:spPr>
          <p:txBody>
            <a:bodyPr fromWordArt="1" wrap="none">
              <a:prstTxWarp prst="textPlain">
                <a:avLst>
                  <a:gd fmla="val 50000" name="adj"/>
                </a:avLst>
              </a:prstTxWarp>
            </a:bodyPr>
            <a:p>
              <a:pPr algn="ctr" defTabSz="685800"/>
              <a:r>
                <a:rPr b="1" sz="2700" i="1" kern="10" lang="en-US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grpSp>
        <p:nvGrpSpPr>
          <p:cNvPr id="74" name="Group 40"/>
          <p:cNvGrpSpPr/>
          <p:nvPr/>
        </p:nvGrpSpPr>
        <p:grpSpPr bwMode="auto">
          <a:xfrm>
            <a:off x="1628775" y="5044679"/>
            <a:ext cx="538163" cy="419100"/>
            <a:chOff x="960" y="480"/>
            <a:chExt cx="2134" cy="2400"/>
          </a:xfrm>
        </p:grpSpPr>
        <p:grpSp>
          <p:nvGrpSpPr>
            <p:cNvPr id="75" name="Group 41"/>
            <p:cNvGrpSpPr/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76" name="Group 42"/>
              <p:cNvGrpSpPr/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1048644" name="Freeform 43"/>
                <p:cNvSpPr/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 eaLnBrk="1" hangingPunct="1">
                    <a:spcBef>
                      <a:spcPct val="50000"/>
                    </a:spcBef>
                  </a:pPr>
                  <a:endParaRPr altLang="en-US" b="1" lang="en-US">
                    <a:solidFill>
                      <a:srgbClr val="0000FF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8645" name="Freeform 44"/>
                <p:cNvSpPr/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 eaLnBrk="1" hangingPunct="1">
                    <a:spcBef>
                      <a:spcPct val="50000"/>
                    </a:spcBef>
                  </a:pPr>
                  <a:endParaRPr altLang="en-US" b="1" lang="en-US">
                    <a:solidFill>
                      <a:srgbClr val="0000FF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8646" name="Line 45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/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p>
                  <a:pPr defTabSz="685800"/>
                  <a:endParaRPr sz="1350" lang="en-US">
                    <a:solidFill>
                      <a:prstClr val="black"/>
                    </a:solidFill>
                    <a:latin typeface="UTM Avo"/>
                  </a:endParaRPr>
                </a:p>
              </p:txBody>
            </p:sp>
            <p:sp>
              <p:nvSpPr>
                <p:cNvPr id="1048647" name="Oval 46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/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anchor="ctr" wrap="none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 eaLnBrk="1" hangingPunct="1">
                    <a:spcBef>
                      <a:spcPct val="50000"/>
                    </a:spcBef>
                  </a:pPr>
                  <a:endParaRPr altLang="en-US" b="1" lang="en-US">
                    <a:solidFill>
                      <a:srgbClr val="0000FF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48648" name="Oval 47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/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eaLnBrk="1" hangingPunct="1">
                  <a:spcBef>
                    <a:spcPct val="50000"/>
                  </a:spcBef>
                </a:pPr>
                <a:endParaRPr altLang="en-US" b="1" lang="en-US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649" name="Rectangle 48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/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eaLnBrk="1" hangingPunct="1">
                  <a:spcBef>
                    <a:spcPct val="50000"/>
                  </a:spcBef>
                </a:pPr>
                <a:endParaRPr altLang="en-US" b="1" lang="en-US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650" name="Oval 49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/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eaLnBrk="1" hangingPunct="1">
                  <a:spcBef>
                    <a:spcPct val="50000"/>
                  </a:spcBef>
                </a:pPr>
                <a:endParaRPr altLang="en-US" b="1" lang="en-US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651" name="Oval 50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/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eaLnBrk="1" hangingPunct="1">
                  <a:spcBef>
                    <a:spcPct val="50000"/>
                  </a:spcBef>
                </a:pPr>
                <a:endParaRPr altLang="en-US" b="1" lang="en-US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652" name="Oval 51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/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eaLnBrk="1" hangingPunct="1">
                  <a:spcBef>
                    <a:spcPct val="50000"/>
                  </a:spcBef>
                </a:pPr>
                <a:endParaRPr altLang="en-US" b="1" lang="en-US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97178" name="Picture 52" descr="054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 cstate="print"/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/>
            <a:noFill/>
            <a:ln>
              <a:noFill/>
            </a:ln>
          </p:spPr>
        </p:pic>
      </p:grpSp>
      <p:sp>
        <p:nvSpPr>
          <p:cNvPr id="1048653" name="TextBox 2"/>
          <p:cNvSpPr txBox="1"/>
          <p:nvPr/>
        </p:nvSpPr>
        <p:spPr>
          <a:xfrm>
            <a:off x="6474418" y="4020265"/>
            <a:ext cx="1487837" cy="300082"/>
          </a:xfrm>
          <a:prstGeom prst="rect"/>
          <a:noFill/>
        </p:spPr>
        <p:txBody>
          <a:bodyPr rtlCol="0" wrap="square">
            <a:spAutoFit/>
          </a:bodyPr>
          <a:p>
            <a:pPr defTabSz="685800"/>
            <a:endParaRPr dirty="0" sz="1350" lang="en-US">
              <a:solidFill>
                <a:prstClr val="black"/>
              </a:solidFill>
              <a:latin typeface="UTM Avo"/>
            </a:endParaRPr>
          </a:p>
        </p:txBody>
      </p:sp>
      <p:pic>
        <p:nvPicPr>
          <p:cNvPr id="2097179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8038367" y="5142333"/>
            <a:ext cx="1048655" cy="817937"/>
          </a:xfrm>
          <a:prstGeom prst="rect"/>
        </p:spPr>
      </p:pic>
      <p:sp>
        <p:nvSpPr>
          <p:cNvPr id="1048654" name="TextBox 5"/>
          <p:cNvSpPr txBox="1"/>
          <p:nvPr/>
        </p:nvSpPr>
        <p:spPr>
          <a:xfrm>
            <a:off x="0" y="0"/>
            <a:ext cx="9144000" cy="584775"/>
          </a:xfrm>
          <a:prstGeom prst="rect"/>
          <a:solidFill>
            <a:schemeClr val="tx2">
              <a:lumMod val="20000"/>
              <a:lumOff val="80000"/>
            </a:schemeClr>
          </a:solidFill>
        </p:spPr>
        <p:txBody>
          <a:bodyPr rtlCol="0" wrap="square">
            <a:spAutoFit/>
          </a:bodyPr>
          <a:p>
            <a:r>
              <a:rPr b="1" dirty="0" sz="3200" lang="en-US" err="1" smtClean="0"/>
              <a:t>Câu</a:t>
            </a:r>
            <a:r>
              <a:rPr b="1" dirty="0" sz="3200" lang="en-US" smtClean="0"/>
              <a:t> 1</a:t>
            </a:r>
            <a:r>
              <a:rPr b="1" dirty="0" sz="3200" lang="en-US">
                <a:sym typeface="Wingdings" panose="05000000000000000000" pitchFamily="2" charset="2"/>
              </a:rPr>
              <a:t> </a:t>
            </a:r>
            <a:r>
              <a:rPr b="1" dirty="0" sz="3200" lang="en-US" smtClean="0">
                <a:sym typeface="Wingdings" panose="05000000000000000000" pitchFamily="2" charset="2"/>
              </a:rPr>
              <a:t>( &gt;, &lt;, = )</a:t>
            </a:r>
            <a:endParaRPr b="1" dirty="0" sz="3200" lang="en-US"/>
          </a:p>
        </p:txBody>
      </p:sp>
      <p:pic>
        <p:nvPicPr>
          <p:cNvPr id="2097180" name="Picture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l="9273"/>
          <a:stretch>
            <a:fillRect/>
          </a:stretch>
        </p:blipFill>
        <p:spPr>
          <a:xfrm>
            <a:off x="2752724" y="584775"/>
            <a:ext cx="3082530" cy="3603846"/>
          </a:xfrm>
          <a:prstGeom prst="rect"/>
        </p:spPr>
      </p:pic>
      <p:sp>
        <p:nvSpPr>
          <p:cNvPr id="1048655" name="Rounded Rectangle 33"/>
          <p:cNvSpPr/>
          <p:nvPr/>
        </p:nvSpPr>
        <p:spPr>
          <a:xfrm>
            <a:off x="4037434" y="3352800"/>
            <a:ext cx="761999" cy="6674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3600" lang="en-US" smtClean="0">
                <a:solidFill>
                  <a:schemeClr val="tx1"/>
                </a:solidFill>
              </a:rPr>
              <a:t>&lt;</a:t>
            </a:r>
            <a:endParaRPr dirty="0" sz="3600" lang="vi-VN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5" nodeType="click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6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7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8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9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10"/>
                                        <p:tgtEl>
                                          <p:spTgt spid="1048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decel="100000" fill="hold" grpId="0" id="13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14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5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6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7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18"/>
                                        <p:tgtEl>
                                          <p:spTgt spid="1048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decel="100000" fill="hold" grpId="0" id="21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22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23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24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25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26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decel="100000" fill="hold" grpId="0" id="29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30"/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1"/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2"/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3"/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34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6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decel="100000" fill="hold" grpId="0" id="37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38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9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40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41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42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4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fill="hold" grpId="0" id="45" nodeType="afterEffect" presetClass="exit" presetID="53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46"/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47"/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48"/>
                                        <p:tgtEl>
                                          <p:spTgt spid="1048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0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fill="remove" id="51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0" fill="hold" id="53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0" fill="hold" id="54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5">
                            <p:stCondLst>
                              <p:cond delay="8500"/>
                            </p:stCondLst>
                            <p:childTnLst>
                              <p:par>
                                <p:cTn fill="hold" id="56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111" fill="hold" id="57"/>
                                        <p:tgtEl>
                                          <p:spTgt spid="209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8">
                      <p:stCondLst>
                        <p:cond delay="indefinite"/>
                      </p:stCondLst>
                      <p:childTnLst>
                        <p:par>
                          <p:cTn fill="hold" id="5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0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62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display="0" fill="hold" id="63">
                  <p:stCondLst>
                    <p:cond delay="indefinite"/>
                  </p:stCondLst>
                </p:cTn>
                <p:tgtEl>
                  <p:spTgt spid="2097179"/>
                </p:tgtEl>
              </p:cMediaNode>
            </p:video>
            <p:seq concurrent="1" nextAc="seek">
              <p:cTn evtFilter="cancelBubble" fill="hold" id="64" nodeType="interactiveSeq" restart="whenNotActive">
                <p:stCondLst>
                  <p:cond evt="onClick" delay="0">
                    <p:tgtEl>
                      <p:spTgt spid="209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65">
                      <p:stCondLst>
                        <p:cond delay="0"/>
                      </p:stCondLst>
                      <p:childTnLst>
                        <p:par>
                          <p:cTn fill="hold" id="66">
                            <p:stCondLst>
                              <p:cond delay="0"/>
                            </p:stCondLst>
                            <p:childTnLst>
                              <p:par>
                                <p:cTn fill="hold" id="67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8"/>
                                        <p:tgtEl>
                                          <p:spTgt spid="209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79"/>
                  </p:tgtEl>
                </p:cond>
              </p:nextCondLst>
            </p:seq>
          </p:childTnLst>
        </p:cTn>
      </p:par>
    </p:tnLst>
    <p:bldLst>
      <p:bldP spid="1048636" grpId="0" animBg="1"/>
      <p:bldP spid="1048637" grpId="0" animBg="1"/>
      <p:bldP spid="1048638" grpId="0" animBg="1"/>
      <p:bldP spid="1048639" grpId="0" animBg="1"/>
      <p:bldP spid="1048640" grpId="0" animBg="1"/>
      <p:bldP spid="1048641" grpId="0" animBg="1"/>
      <p:bldP spid="10486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AutoShape 5"/>
          <p:cNvSpPr>
            <a:spLocks noChangeArrowheads="1"/>
          </p:cNvSpPr>
          <p:nvPr/>
        </p:nvSpPr>
        <p:spPr bwMode="auto">
          <a:xfrm>
            <a:off x="4086225" y="4968479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8657" name="AutoShape 15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48658" name="AutoShape 16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8659" name="AutoShape 17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8660" name="AutoShape 18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8661" name="AutoShape 21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8" name="Group 24"/>
          <p:cNvGrpSpPr/>
          <p:nvPr/>
        </p:nvGrpSpPr>
        <p:grpSpPr bwMode="auto">
          <a:xfrm>
            <a:off x="3257550" y="4229101"/>
            <a:ext cx="2577704" cy="702469"/>
            <a:chOff x="912" y="2592"/>
            <a:chExt cx="3072" cy="960"/>
          </a:xfrm>
        </p:grpSpPr>
        <p:sp>
          <p:nvSpPr>
            <p:cNvPr id="1048662" name="Oval 25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/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defTabSz="685800" eaLnBrk="1" fontAlgn="auto" hangingPunct="1" indent="0" latinLnBrk="0" lvl="0" marL="0" marR="0" rtl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altLang="en-US" baseline="0" b="1" cap="none" sz="1800" i="0" kern="1200" kumimoji="0" lang="en-US" noProof="0" normalizeH="0" spc="0" strike="noStrike" u="none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8663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/>
          </p:spPr>
          <p:txBody>
            <a:bodyPr fromWordArt="1" wrap="none">
              <a:prstTxWarp prst="textPlain">
                <a:avLst>
                  <a:gd fmla="val 50000" name="adj"/>
                </a:avLst>
              </a:prstTxWarp>
            </a:bodyPr>
            <a:p>
              <a:pPr algn="ctr" defTabSz="6858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baseline="0" b="1" cap="none" sz="2700" i="1" kern="10" kumimoji="0" lang="en-US" noProof="0" normalizeH="0" spc="0" strike="noStrike" u="none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HÕt giê</a:t>
              </a:r>
            </a:p>
          </p:txBody>
        </p:sp>
      </p:grpSp>
      <p:grpSp>
        <p:nvGrpSpPr>
          <p:cNvPr id="79" name="Group 40"/>
          <p:cNvGrpSpPr/>
          <p:nvPr/>
        </p:nvGrpSpPr>
        <p:grpSpPr bwMode="auto">
          <a:xfrm>
            <a:off x="1628775" y="5044679"/>
            <a:ext cx="538163" cy="419100"/>
            <a:chOff x="960" y="480"/>
            <a:chExt cx="2134" cy="2400"/>
          </a:xfrm>
        </p:grpSpPr>
        <p:grpSp>
          <p:nvGrpSpPr>
            <p:cNvPr id="80" name="Group 41"/>
            <p:cNvGrpSpPr/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81" name="Group 42"/>
              <p:cNvGrpSpPr/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1048664" name="Freeform 43"/>
                <p:cNvSpPr/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685800" eaLnBrk="1" fontAlgn="auto" hangingPunct="1" indent="0" latinLnBrk="0" lvl="0" marL="0" marR="0" rtl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altLang="en-US" baseline="0" b="1" cap="none" sz="1800" i="0" kern="1200" kumimoji="0" lang="en-US" noProof="0" normalizeH="0" spc="0" strike="noStrike" u="none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8665" name="Freeform 44"/>
                <p:cNvSpPr/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685800" eaLnBrk="1" fontAlgn="auto" hangingPunct="1" indent="0" latinLnBrk="0" lvl="0" marL="0" marR="0" rtl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altLang="en-US" baseline="0" b="1" cap="none" sz="1800" i="0" kern="1200" kumimoji="0" lang="en-US" noProof="0" normalizeH="0" spc="0" strike="noStrike" u="none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8666" name="Line 45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/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p>
                  <a:pPr algn="l" defTabSz="685800" eaLnBrk="1" fontAlgn="auto" hangingPunct="1" indent="0" latinLnBrk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baseline="0" b="0" cap="none" sz="1350" i="0" kern="1200" kumimoji="0" lang="en-US" noProof="0" normalizeH="0" spc="0" strike="noStrike" u="none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endParaRPr>
                </a:p>
              </p:txBody>
            </p:sp>
            <p:sp>
              <p:nvSpPr>
                <p:cNvPr id="1048667" name="Oval 46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/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anchor="ctr" wrap="none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685800" eaLnBrk="1" fontAlgn="auto" hangingPunct="1" indent="0" latinLnBrk="0" lvl="0" marL="0" marR="0" rtl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altLang="en-US" baseline="0" b="1" cap="none" sz="1800" i="0" kern="1200" kumimoji="0" lang="en-US" noProof="0" normalizeH="0" spc="0" strike="noStrike" u="none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48668" name="Oval 47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/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 eaLnBrk="1" fontAlgn="auto" hangingPunct="1" indent="0" latinLnBrk="0" lvl="0" marL="0" marR="0" rtl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1" cap="none" sz="1800" i="0" kern="1200" kumimoji="0" lang="en-US" noProof="0" normalizeH="0" spc="0" strike="noStrike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8669" name="Rectangle 48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/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 eaLnBrk="1" fontAlgn="auto" hangingPunct="1" indent="0" latinLnBrk="0" lvl="0" marL="0" marR="0" rtl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1" cap="none" sz="1800" i="0" kern="1200" kumimoji="0" lang="en-US" noProof="0" normalizeH="0" spc="0" strike="noStrike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8670" name="Oval 49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/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 eaLnBrk="1" fontAlgn="auto" hangingPunct="1" indent="0" latinLnBrk="0" lvl="0" marL="0" marR="0" rtl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1" cap="none" sz="1800" i="0" kern="1200" kumimoji="0" lang="en-US" noProof="0" normalizeH="0" spc="0" strike="noStrike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8671" name="Oval 50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/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 eaLnBrk="1" fontAlgn="auto" hangingPunct="1" indent="0" latinLnBrk="0" lvl="0" marL="0" marR="0" rtl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1" cap="none" sz="1800" i="0" kern="1200" kumimoji="0" lang="en-US" noProof="0" normalizeH="0" spc="0" strike="noStrike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8672" name="Oval 51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/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 eaLnBrk="1" fontAlgn="auto" hangingPunct="1" indent="0" latinLnBrk="0" lvl="0" marL="0" marR="0" rtl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1" cap="none" sz="1800" i="0" kern="1200" kumimoji="0" lang="en-US" noProof="0" normalizeH="0" spc="0" strike="noStrike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97181" name="Picture 52" descr="054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 cstate="print"/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/>
            <a:noFill/>
            <a:ln>
              <a:noFill/>
            </a:ln>
          </p:spPr>
        </p:pic>
      </p:grpSp>
      <p:sp>
        <p:nvSpPr>
          <p:cNvPr id="1048673" name="TextBox 2"/>
          <p:cNvSpPr txBox="1"/>
          <p:nvPr/>
        </p:nvSpPr>
        <p:spPr>
          <a:xfrm>
            <a:off x="6474418" y="4020265"/>
            <a:ext cx="1487837" cy="300082"/>
          </a:xfrm>
          <a:prstGeom prst="rect"/>
          <a:noFill/>
        </p:spPr>
        <p:txBody>
          <a:bodyPr rtlCol="0" wrap="square">
            <a:spAutoFit/>
          </a:bodyPr>
          <a:p>
            <a:pPr algn="l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dirty="0" sz="1350" i="0" kern="1200" kumimoji="0" lang="en-US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09718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8038367" y="5142333"/>
            <a:ext cx="1048655" cy="817937"/>
          </a:xfrm>
          <a:prstGeom prst="rect"/>
        </p:spPr>
      </p:pic>
      <p:sp>
        <p:nvSpPr>
          <p:cNvPr id="1048674" name="TextBox 5"/>
          <p:cNvSpPr txBox="1"/>
          <p:nvPr/>
        </p:nvSpPr>
        <p:spPr>
          <a:xfrm>
            <a:off x="0" y="0"/>
            <a:ext cx="9144000" cy="584775"/>
          </a:xfrm>
          <a:prstGeom prst="rect"/>
          <a:solidFill>
            <a:schemeClr val="tx2">
              <a:lumMod val="20000"/>
              <a:lumOff val="80000"/>
            </a:schemeClr>
          </a:solidFill>
        </p:spPr>
        <p:txBody>
          <a:bodyPr rtlCol="0" wrap="square">
            <a:spAutoFit/>
          </a:bodyPr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baseline="0" b="1" cap="none" dirty="0" sz="3200" i="0" kern="1200" kumimoji="0" lang="en-US" noProof="0" normalizeH="0" spc="0" err="1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baseline="0" b="1" cap="none" dirty="0" sz="3200" i="0" kern="1200" kumimoji="0" lang="en-US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2</a:t>
            </a:r>
            <a:r>
              <a:rPr baseline="0" b="1" cap="none" dirty="0" sz="3200" i="0" kern="1200" kumimoji="0" lang="en-US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 ( &gt;, &lt;, = )</a:t>
            </a:r>
            <a:endParaRPr baseline="0" b="1" cap="none" dirty="0" sz="3200" i="0" kern="1200" kumimoji="0" lang="en-US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097183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3429001" y="582854"/>
            <a:ext cx="2971800" cy="3642676"/>
          </a:xfrm>
          <a:prstGeom prst="rect"/>
        </p:spPr>
      </p:pic>
      <p:sp>
        <p:nvSpPr>
          <p:cNvPr id="1048675" name="Rounded Rectangle 29"/>
          <p:cNvSpPr/>
          <p:nvPr/>
        </p:nvSpPr>
        <p:spPr>
          <a:xfrm>
            <a:off x="4457700" y="3429000"/>
            <a:ext cx="914400" cy="741306"/>
          </a:xfrm>
          <a:prstGeom prst="roundRect"/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3600" lang="en-US">
                <a:solidFill>
                  <a:schemeClr val="tx1"/>
                </a:solidFill>
              </a:rPr>
              <a:t>=</a:t>
            </a:r>
            <a:endParaRPr dirty="0" sz="3600" lang="vi-VN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5" nodeType="click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6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7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8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9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10"/>
                                        <p:tgtEl>
                                          <p:spTgt spid="1048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decel="100000" fill="hold" grpId="0" id="13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14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5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6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7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18"/>
                                        <p:tgtEl>
                                          <p:spTgt spid="1048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decel="100000" fill="hold" grpId="0" id="21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22"/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23"/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24"/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25"/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26"/>
                                        <p:tgtEl>
                                          <p:spTgt spid="1048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decel="100000" fill="hold" grpId="0" id="29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30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1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2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3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34"/>
                                        <p:tgtEl>
                                          <p:spTgt spid="1048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6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decel="100000" fill="hold" grpId="0" id="37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38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9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40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41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42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4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fill="hold" grpId="0" id="45" nodeType="afterEffect" presetClass="exit" presetID="53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46"/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47"/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48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0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fill="remove" id="51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0" fill="hold" id="53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0" fill="hold" id="54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5">
                            <p:stCondLst>
                              <p:cond delay="8500"/>
                            </p:stCondLst>
                            <p:childTnLst>
                              <p:par>
                                <p:cTn fill="hold" id="56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111" fill="hold" id="57"/>
                                        <p:tgtEl>
                                          <p:spTgt spid="209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grpId="0" id="58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60"/>
                                        <p:tgtEl>
                                          <p:spTgt spid="104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display="0" fill="hold" id="61">
                  <p:stCondLst>
                    <p:cond delay="indefinite"/>
                  </p:stCondLst>
                </p:cTn>
                <p:tgtEl>
                  <p:spTgt spid="2097182"/>
                </p:tgtEl>
              </p:cMediaNode>
            </p:video>
            <p:seq concurrent="1" nextAc="seek">
              <p:cTn evtFilter="cancelBubble" fill="hold" id="62" nodeType="interactiveSeq" restart="whenNotActive">
                <p:stCondLst>
                  <p:cond evt="onClick" delay="0">
                    <p:tgtEl>
                      <p:spTgt spid="209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63">
                      <p:stCondLst>
                        <p:cond delay="0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id="6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6"/>
                                        <p:tgtEl>
                                          <p:spTgt spid="209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2"/>
                  </p:tgtEl>
                </p:cond>
              </p:nextCondLst>
            </p:seq>
          </p:childTnLst>
        </p:cTn>
      </p:par>
    </p:tnLst>
    <p:bldLst>
      <p:bldP spid="1048656" grpId="0" animBg="1"/>
      <p:bldP spid="1048657" grpId="0" animBg="1"/>
      <p:bldP spid="1048658" grpId="0" animBg="1"/>
      <p:bldP spid="1048659" grpId="0" animBg="1"/>
      <p:bldP spid="1048660" grpId="0" animBg="1"/>
      <p:bldP spid="1048661" grpId="0" animBg="1"/>
      <p:bldP spid="10486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AutoShape 5"/>
          <p:cNvSpPr>
            <a:spLocks noChangeArrowheads="1"/>
          </p:cNvSpPr>
          <p:nvPr/>
        </p:nvSpPr>
        <p:spPr bwMode="auto">
          <a:xfrm>
            <a:off x="4086225" y="4968479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8677" name="AutoShape 15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48678" name="AutoShape 16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8679" name="AutoShape 17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8680" name="AutoShape 18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8681" name="AutoShape 21"/>
          <p:cNvSpPr>
            <a:spLocks noChangeArrowheads="1"/>
          </p:cNvSpPr>
          <p:nvPr/>
        </p:nvSpPr>
        <p:spPr bwMode="auto">
          <a:xfrm>
            <a:off x="4057650" y="497205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baseline="0" b="1" cap="none" sz="3300" i="0" kern="1200" kumimoji="0" lang="en-US" noProof="0" normalizeH="0" spc="0" strike="noStrike" u="none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83" name="Group 24"/>
          <p:cNvGrpSpPr/>
          <p:nvPr/>
        </p:nvGrpSpPr>
        <p:grpSpPr bwMode="auto">
          <a:xfrm>
            <a:off x="3257550" y="4229101"/>
            <a:ext cx="2577704" cy="702469"/>
            <a:chOff x="912" y="2592"/>
            <a:chExt cx="3072" cy="960"/>
          </a:xfrm>
        </p:grpSpPr>
        <p:sp>
          <p:nvSpPr>
            <p:cNvPr id="1048682" name="Oval 25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/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defTabSz="685800" eaLnBrk="1" fontAlgn="auto" hangingPunct="1" indent="0" latinLnBrk="0" lvl="0" marL="0" marR="0" rtl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altLang="en-US" baseline="0" b="1" cap="none" sz="1800" i="0" kern="1200" kumimoji="0" lang="en-US" noProof="0" normalizeH="0" spc="0" strike="noStrike" u="none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8683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/>
          </p:spPr>
          <p:txBody>
            <a:bodyPr fromWordArt="1" wrap="none">
              <a:prstTxWarp prst="textPlain">
                <a:avLst>
                  <a:gd fmla="val 50000" name="adj"/>
                </a:avLst>
              </a:prstTxWarp>
            </a:bodyPr>
            <a:p>
              <a:pPr algn="ctr" defTabSz="6858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baseline="0" b="1" cap="none" sz="2700" i="1" kern="10" kumimoji="0" lang="en-US" noProof="0" normalizeH="0" spc="0" strike="noStrike" u="none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HÕt giê</a:t>
              </a:r>
            </a:p>
          </p:txBody>
        </p:sp>
      </p:grpSp>
      <p:grpSp>
        <p:nvGrpSpPr>
          <p:cNvPr id="84" name="Group 40"/>
          <p:cNvGrpSpPr/>
          <p:nvPr/>
        </p:nvGrpSpPr>
        <p:grpSpPr bwMode="auto">
          <a:xfrm>
            <a:off x="1628775" y="5044679"/>
            <a:ext cx="538163" cy="419100"/>
            <a:chOff x="960" y="480"/>
            <a:chExt cx="2134" cy="2400"/>
          </a:xfrm>
        </p:grpSpPr>
        <p:grpSp>
          <p:nvGrpSpPr>
            <p:cNvPr id="85" name="Group 41"/>
            <p:cNvGrpSpPr/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86" name="Group 42"/>
              <p:cNvGrpSpPr/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1048684" name="Freeform 43"/>
                <p:cNvSpPr/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685800" eaLnBrk="1" fontAlgn="auto" hangingPunct="1" indent="0" latinLnBrk="0" lvl="0" marL="0" marR="0" rtl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altLang="en-US" baseline="0" b="1" cap="none" sz="1800" i="0" kern="1200" kumimoji="0" lang="en-US" noProof="0" normalizeH="0" spc="0" strike="noStrike" u="none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8685" name="Freeform 44"/>
                <p:cNvSpPr/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685800" eaLnBrk="1" fontAlgn="auto" hangingPunct="1" indent="0" latinLnBrk="0" lvl="0" marL="0" marR="0" rtl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altLang="en-US" baseline="0" b="1" cap="none" sz="1800" i="0" kern="1200" kumimoji="0" lang="en-US" noProof="0" normalizeH="0" spc="0" strike="noStrike" u="none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8686" name="Line 45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/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p>
                  <a:pPr algn="l" defTabSz="685800" eaLnBrk="1" fontAlgn="auto" hangingPunct="1" indent="0" latinLnBrk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baseline="0" b="0" cap="none" sz="1350" i="0" kern="1200" kumimoji="0" lang="en-US" noProof="0" normalizeH="0" spc="0" strike="noStrike" u="none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endParaRPr>
                </a:p>
              </p:txBody>
            </p:sp>
            <p:sp>
              <p:nvSpPr>
                <p:cNvPr id="1048687" name="Oval 46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/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anchor="ctr" wrap="none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685800" eaLnBrk="1" fontAlgn="auto" hangingPunct="1" indent="0" latinLnBrk="0" lvl="0" marL="0" marR="0" rtl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altLang="en-US" baseline="0" b="1" cap="none" sz="1800" i="0" kern="1200" kumimoji="0" lang="en-US" noProof="0" normalizeH="0" spc="0" strike="noStrike" u="none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48688" name="Oval 47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/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 eaLnBrk="1" fontAlgn="auto" hangingPunct="1" indent="0" latinLnBrk="0" lvl="0" marL="0" marR="0" rtl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1" cap="none" sz="1800" i="0" kern="1200" kumimoji="0" lang="en-US" noProof="0" normalizeH="0" spc="0" strike="noStrike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8689" name="Rectangle 48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/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 eaLnBrk="1" fontAlgn="auto" hangingPunct="1" indent="0" latinLnBrk="0" lvl="0" marL="0" marR="0" rtl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1" cap="none" sz="1800" i="0" kern="1200" kumimoji="0" lang="en-US" noProof="0" normalizeH="0" spc="0" strike="noStrike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8690" name="Oval 49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/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 eaLnBrk="1" fontAlgn="auto" hangingPunct="1" indent="0" latinLnBrk="0" lvl="0" marL="0" marR="0" rtl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1" cap="none" sz="1800" i="0" kern="1200" kumimoji="0" lang="en-US" noProof="0" normalizeH="0" spc="0" strike="noStrike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8691" name="Oval 50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/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 eaLnBrk="1" fontAlgn="auto" hangingPunct="1" indent="0" latinLnBrk="0" lvl="0" marL="0" marR="0" rtl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1" cap="none" sz="1800" i="0" kern="1200" kumimoji="0" lang="en-US" noProof="0" normalizeH="0" spc="0" strike="noStrike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8692" name="Oval 51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/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anchor="ctr"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 eaLnBrk="1" fontAlgn="auto" hangingPunct="1" indent="0" latinLnBrk="0" lvl="0" marL="0" marR="0" rtl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1" cap="none" sz="1800" i="0" kern="1200" kumimoji="0" lang="en-US" noProof="0" normalizeH="0" spc="0" strike="noStrike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97184" name="Picture 52" descr="054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 cstate="print"/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/>
            <a:noFill/>
            <a:ln>
              <a:noFill/>
            </a:ln>
          </p:spPr>
        </p:pic>
      </p:grpSp>
      <p:sp>
        <p:nvSpPr>
          <p:cNvPr id="1048693" name="TextBox 2"/>
          <p:cNvSpPr txBox="1"/>
          <p:nvPr/>
        </p:nvSpPr>
        <p:spPr>
          <a:xfrm>
            <a:off x="6474418" y="4020265"/>
            <a:ext cx="1487837" cy="300082"/>
          </a:xfrm>
          <a:prstGeom prst="rect"/>
          <a:noFill/>
        </p:spPr>
        <p:txBody>
          <a:bodyPr rtlCol="0" wrap="square">
            <a:spAutoFit/>
          </a:bodyPr>
          <a:p>
            <a:pPr algn="l" defTabSz="6858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dirty="0" sz="1350" i="0" kern="1200" kumimoji="0" lang="en-US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09718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8038367" y="5142333"/>
            <a:ext cx="1048655" cy="817937"/>
          </a:xfrm>
          <a:prstGeom prst="rect"/>
        </p:spPr>
      </p:pic>
      <p:sp>
        <p:nvSpPr>
          <p:cNvPr id="1048694" name="TextBox 5"/>
          <p:cNvSpPr txBox="1"/>
          <p:nvPr/>
        </p:nvSpPr>
        <p:spPr>
          <a:xfrm>
            <a:off x="0" y="0"/>
            <a:ext cx="9144000" cy="584775"/>
          </a:xfrm>
          <a:prstGeom prst="rect"/>
          <a:solidFill>
            <a:schemeClr val="tx2">
              <a:lumMod val="20000"/>
              <a:lumOff val="80000"/>
            </a:schemeClr>
          </a:solidFill>
        </p:spPr>
        <p:txBody>
          <a:bodyPr rtlCol="0" wrap="square">
            <a:spAutoFit/>
          </a:bodyPr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baseline="0" b="1" cap="none" dirty="0" sz="3200" i="0" kern="1200" kumimoji="0" lang="en-US" noProof="0" normalizeH="0" spc="0" err="1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baseline="0" b="1" cap="none" dirty="0" sz="3200" i="0" kern="1200" kumimoji="0" lang="en-US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</a:t>
            </a:r>
            <a:r>
              <a:rPr baseline="0" b="1" cap="none" dirty="0" sz="3200" i="0" kern="1200" kumimoji="0" lang="en-US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 ( &gt;, &lt;, = )</a:t>
            </a:r>
            <a:endParaRPr baseline="0" b="1" cap="none" dirty="0" sz="3200" i="0" kern="1200" kumimoji="0" lang="en-US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097186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743200" y="563004"/>
            <a:ext cx="2613349" cy="3497883"/>
          </a:xfrm>
          <a:prstGeom prst="rect"/>
        </p:spPr>
      </p:pic>
      <p:sp>
        <p:nvSpPr>
          <p:cNvPr id="1048695" name="Rounded Rectangle 30"/>
          <p:cNvSpPr/>
          <p:nvPr/>
        </p:nvSpPr>
        <p:spPr>
          <a:xfrm>
            <a:off x="3582168" y="3190660"/>
            <a:ext cx="913631" cy="762541"/>
          </a:xfrm>
          <a:prstGeom prst="roundRect"/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3600" lang="en-US" smtClean="0">
                <a:solidFill>
                  <a:schemeClr val="tx1"/>
                </a:solidFill>
              </a:rPr>
              <a:t>&gt;</a:t>
            </a:r>
            <a:endParaRPr dirty="0" sz="3600" lang="vi-VN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5" nodeType="click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6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7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8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9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10"/>
                                        <p:tgtEl>
                                          <p:spTgt spid="104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decel="100000" fill="hold" grpId="0" id="13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14"/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5"/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6"/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7"/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18"/>
                                        <p:tgtEl>
                                          <p:spTgt spid="104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decel="100000" fill="hold" grpId="0" id="21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22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23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24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25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26"/>
                                        <p:tgtEl>
                                          <p:spTgt spid="104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decel="100000" fill="hold" grpId="0" id="29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30"/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1"/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2"/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3"/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34"/>
                                        <p:tgtEl>
                                          <p:spTgt spid="104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6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decel="100000" fill="hold" grpId="0" id="37" nodeType="afterEffect" presetClass="exit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38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39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40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41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1000" id="42"/>
                                        <p:tgtEl>
                                          <p:spTgt spid="104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4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fill="hold" grpId="0" id="45" nodeType="afterEffect" presetClass="exit" presetID="53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46"/>
                                        <p:tgtEl>
                                          <p:spTgt spid="104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47"/>
                                        <p:tgtEl>
                                          <p:spTgt spid="104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48"/>
                                        <p:tgtEl>
                                          <p:spTgt spid="104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0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fill="remove" id="51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3000" fill="hold" id="53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000" fill="hold" id="54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5">
                            <p:stCondLst>
                              <p:cond delay="8500"/>
                            </p:stCondLst>
                            <p:childTnLst>
                              <p:par>
                                <p:cTn fill="hold" id="56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111" fill="hold" id="57"/>
                                        <p:tgtEl>
                                          <p:spTgt spid="2097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grpId="0" id="58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60"/>
                                        <p:tgtEl>
                                          <p:spTgt spid="104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display="0" fill="hold" id="61">
                  <p:stCondLst>
                    <p:cond delay="indefinite"/>
                  </p:stCondLst>
                </p:cTn>
                <p:tgtEl>
                  <p:spTgt spid="2097185"/>
                </p:tgtEl>
              </p:cMediaNode>
            </p:video>
            <p:seq concurrent="1" nextAc="seek">
              <p:cTn evtFilter="cancelBubble" fill="hold" id="62" nodeType="interactiveSeq" restart="whenNotActive">
                <p:stCondLst>
                  <p:cond evt="onClick" delay="0">
                    <p:tgtEl>
                      <p:spTgt spid="209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63">
                      <p:stCondLst>
                        <p:cond delay="0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id="6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6"/>
                                        <p:tgtEl>
                                          <p:spTgt spid="2097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5"/>
                  </p:tgtEl>
                </p:cond>
              </p:nextCondLst>
            </p:seq>
          </p:childTnLst>
        </p:cTn>
      </p:par>
    </p:tnLst>
    <p:bldLst>
      <p:bldP spid="1048676" grpId="0" animBg="1"/>
      <p:bldP spid="1048677" grpId="0" animBg="1"/>
      <p:bldP spid="1048678" grpId="0" animBg="1"/>
      <p:bldP spid="1048679" grpId="0" animBg="1"/>
      <p:bldP spid="1048680" grpId="0" animBg="1"/>
      <p:bldP spid="1048681" grpId="0" animBg="1"/>
      <p:bldP spid="10486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-76200" y="-76200"/>
            <a:ext cx="9525000" cy="7239000"/>
          </a:xfrm>
          <a:prstGeom prst="rect"/>
          <a:noFill/>
          <a:ln>
            <a:noFill/>
          </a:ln>
          <a:effectLst/>
        </p:spPr>
      </p:pic>
      <p:sp>
        <p:nvSpPr>
          <p:cNvPr id="1048703" name="Rounded Rectangle 2"/>
          <p:cNvSpPr/>
          <p:nvPr/>
        </p:nvSpPr>
        <p:spPr>
          <a:xfrm>
            <a:off x="3427445" y="5867400"/>
            <a:ext cx="609600" cy="8907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3600" lang="en-US" smtClean="0">
                <a:solidFill>
                  <a:schemeClr val="tx1"/>
                </a:solidFill>
              </a:rPr>
              <a:t>&lt;</a:t>
            </a:r>
            <a:endParaRPr dirty="0" sz="3600" lang="vi-VN">
              <a:solidFill>
                <a:schemeClr val="tx1"/>
              </a:solidFill>
            </a:endParaRPr>
          </a:p>
        </p:txBody>
      </p:sp>
      <p:sp>
        <p:nvSpPr>
          <p:cNvPr id="1048704" name="Rounded Rectangle 4"/>
          <p:cNvSpPr/>
          <p:nvPr/>
        </p:nvSpPr>
        <p:spPr>
          <a:xfrm>
            <a:off x="5622065" y="5867400"/>
            <a:ext cx="627112" cy="896956"/>
          </a:xfrm>
          <a:prstGeom prst="roundRect"/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3600" lang="en-US">
                <a:solidFill>
                  <a:schemeClr val="tx1"/>
                </a:solidFill>
              </a:rPr>
              <a:t>=</a:t>
            </a:r>
            <a:endParaRPr dirty="0" sz="3600" lang="vi-VN">
              <a:solidFill>
                <a:schemeClr val="tx1"/>
              </a:solidFill>
            </a:endParaRPr>
          </a:p>
        </p:txBody>
      </p:sp>
      <p:sp>
        <p:nvSpPr>
          <p:cNvPr id="1048705" name="Rounded Rectangle 5"/>
          <p:cNvSpPr/>
          <p:nvPr/>
        </p:nvSpPr>
        <p:spPr>
          <a:xfrm>
            <a:off x="7834197" y="5859624"/>
            <a:ext cx="624002" cy="890736"/>
          </a:xfrm>
          <a:prstGeom prst="roundRect"/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3600" lang="en-US" smtClean="0">
                <a:solidFill>
                  <a:schemeClr val="tx1"/>
                </a:solidFill>
              </a:rPr>
              <a:t>&gt;</a:t>
            </a:r>
            <a:endParaRPr dirty="0" sz="3600" lang="vi-VN">
              <a:solidFill>
                <a:schemeClr val="tx1"/>
              </a:solidFill>
            </a:endParaRPr>
          </a:p>
        </p:txBody>
      </p:sp>
    </p:spTree>
  </p:cSld>
  <p:clrMapOvr>
    <a:masterClrMapping/>
  </p:clrMapOvr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0"/>
            <a:ext cx="9144000" cy="7570788"/>
          </a:xfrm>
          <a:prstGeom prst="rect"/>
          <a:noFill/>
          <a:ln>
            <a:noFill/>
          </a:ln>
        </p:spPr>
      </p:pic>
      <p:sp>
        <p:nvSpPr>
          <p:cNvPr id="1048716" name="TextBox 5"/>
          <p:cNvSpPr txBox="1"/>
          <p:nvPr/>
        </p:nvSpPr>
        <p:spPr>
          <a:xfrm>
            <a:off x="1827595" y="3069214"/>
            <a:ext cx="5752730" cy="1312286"/>
          </a:xfrm>
          <a:prstGeom prst="rect"/>
          <a:noFill/>
        </p:spPr>
        <p:txBody>
          <a:bodyPr spcFirstLastPara="1">
            <a:prstTxWarp prst="textArchUp"/>
            <a:spAutoFit/>
            <a:scene3d>
              <a:camera prst="orthographicFront"/>
              <a:lightRig dir="t" rig="sof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b="1" dirty="0" sz="25000"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thầy cô giáo</a:t>
            </a:r>
          </a:p>
          <a:p>
            <a:pPr algn="ctr"/>
            <a:r>
              <a:rPr b="1" dirty="0" sz="25000"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 bạn học sinh!</a:t>
            </a:r>
            <a:endParaRPr b="1" dirty="0" sz="25000" lang="en-US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Rectangle: Rounded Corners 7"/>
          <p:cNvSpPr/>
          <p:nvPr/>
        </p:nvSpPr>
        <p:spPr>
          <a:xfrm>
            <a:off x="1907703" y="44624"/>
            <a:ext cx="6048673" cy="954159"/>
          </a:xfrm>
          <a:prstGeom prst="roundRect"/>
          <a:solidFill>
            <a:schemeClr val="accent3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2800" lang="en-S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dirty="0" sz="2800" lang="en-SG">
              <a:solidFill>
                <a:srgbClr val="002060"/>
              </a:solidFill>
            </a:endParaRPr>
          </a:p>
        </p:txBody>
      </p:sp>
      <p:pic>
        <p:nvPicPr>
          <p:cNvPr id="2097153" name="Bé tập đế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0" y="1224643"/>
            <a:ext cx="9144000" cy="5633358"/>
          </a:xfrm>
          <a:prstGeom prst="rect"/>
          <a:solidFill>
            <a:srgbClr val="00B050"/>
          </a:solidFill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7"/>
                                        <p:tgtEl>
                                          <p:spTgt spid="104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8" nodeType="interactiveSeq" restart="whenNotActive">
                <p:stCondLst>
                  <p:cond evt="onClick" delay="0">
                    <p:tgtEl>
                      <p:spTgt spid="2097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9">
                      <p:stCondLst>
                        <p:cond delay="0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12"/>
                                        <p:tgtEl>
                                          <p:spTgt spid="2097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3"/>
                  </p:tgtEl>
                </p:cond>
              </p:nextCondLst>
            </p:seq>
            <p:video>
              <p:cMediaNode vol="80000">
                <p:cTn display="0" fill="hold" id="13">
                  <p:stCondLst>
                    <p:cond delay="indefinite"/>
                  </p:stCondLst>
                </p:cTn>
                <p:tgtEl>
                  <p:spTgt spid="2097153"/>
                </p:tgtEl>
              </p:cMediaNode>
            </p:video>
          </p:childTnLst>
        </p:cTn>
      </p:par>
    </p:tnLst>
    <p:bldLst>
      <p:bldP spid="10485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9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1771" y="4665"/>
            <a:ext cx="4743450" cy="6096000"/>
          </a:xfrm>
          <a:prstGeom prst="rect"/>
        </p:spPr>
      </p:pic>
      <p:pic>
        <p:nvPicPr>
          <p:cNvPr id="2097155" name="Picture 1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765221" y="4666"/>
            <a:ext cx="4378779" cy="6096000"/>
          </a:xfrm>
          <a:prstGeom prst="rect"/>
        </p:spPr>
      </p:pic>
    </p:spTree>
  </p:cSld>
  <p:clrMapOvr>
    <a:masterClrMapping/>
  </p:clrMapOvr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3" descr="C:\Users\Admin\Desktop\cogai.png"/>
          <p:cNvPicPr>
            <a:picLocks noChangeAspect="1" noChangeArrowheads="1"/>
          </p:cNvPicPr>
          <p:nvPr/>
        </p:nvPicPr>
        <p:blipFill rotWithShape="1">
          <a:blip xmlns:r="http://schemas.openxmlformats.org/officeDocument/2006/relationships" r:embed="rId1"/>
          <a:srcRect l="2860" r="57722" b="6383"/>
          <a:stretch>
            <a:fillRect/>
          </a:stretch>
        </p:blipFill>
        <p:spPr bwMode="auto">
          <a:xfrm>
            <a:off x="2209800" y="-1"/>
            <a:ext cx="3962400" cy="3535207"/>
          </a:xfrm>
          <a:prstGeom prst="rect"/>
          <a:noFill/>
        </p:spPr>
      </p:pic>
      <p:pic>
        <p:nvPicPr>
          <p:cNvPr id="2097157" name="Picture 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55715" t="26719" r="39814" b="59825"/>
          <a:stretch>
            <a:fillRect/>
          </a:stretch>
        </p:blipFill>
        <p:spPr>
          <a:xfrm>
            <a:off x="5410200" y="1121392"/>
            <a:ext cx="526472" cy="2210130"/>
          </a:xfrm>
          <a:prstGeom prst="rect"/>
        </p:spPr>
      </p:pic>
      <p:pic>
        <p:nvPicPr>
          <p:cNvPr id="2097158" name="Picture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8114" t="26761" r="56580" b="59194"/>
          <a:stretch>
            <a:fillRect/>
          </a:stretch>
        </p:blipFill>
        <p:spPr>
          <a:xfrm>
            <a:off x="2493157" y="1246621"/>
            <a:ext cx="624775" cy="2306782"/>
          </a:xfrm>
          <a:prstGeom prst="rect"/>
        </p:spPr>
      </p:pic>
      <p:sp>
        <p:nvSpPr>
          <p:cNvPr id="1048609" name="Rounded Rectangle 9"/>
          <p:cNvSpPr/>
          <p:nvPr/>
        </p:nvSpPr>
        <p:spPr>
          <a:xfrm>
            <a:off x="3048000" y="3505200"/>
            <a:ext cx="692727" cy="685800"/>
          </a:xfrm>
          <a:prstGeom prst="roundRect"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4000" lang="en-US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48610" name="Rounded Rectangle 10"/>
          <p:cNvSpPr/>
          <p:nvPr/>
        </p:nvSpPr>
        <p:spPr>
          <a:xfrm>
            <a:off x="5327073" y="3505200"/>
            <a:ext cx="692727" cy="685800"/>
          </a:xfrm>
          <a:prstGeom prst="roundRect"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4000" lang="en-US" smtClean="0">
                <a:latin typeface="Times New Roman" pitchFamily="18" charset="0"/>
                <a:cs typeface="Times New Roman" pitchFamily="18" charset="0"/>
              </a:rPr>
              <a:t>5</a:t>
            </a:r>
            <a:endParaRPr dirty="0" sz="4000"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59" name="Picture 1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9188" t="48990" r="38867" b="45994"/>
          <a:stretch>
            <a:fillRect/>
          </a:stretch>
        </p:blipFill>
        <p:spPr>
          <a:xfrm>
            <a:off x="2362200" y="4218710"/>
            <a:ext cx="4267199" cy="1044586"/>
          </a:xfrm>
          <a:prstGeom prst="rect"/>
        </p:spPr>
      </p:pic>
      <p:pic>
        <p:nvPicPr>
          <p:cNvPr id="2097160" name="Picture 1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8186" t="55455" r="38636" b="39479"/>
          <a:stretch>
            <a:fillRect/>
          </a:stretch>
        </p:blipFill>
        <p:spPr>
          <a:xfrm>
            <a:off x="2362200" y="5277151"/>
            <a:ext cx="4267199" cy="1061304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2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7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2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9" grpId="0" animBg="1"/>
      <p:bldP spid="10486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66010" t="49192" r="9052" b="45819"/>
          <a:stretch>
            <a:fillRect/>
          </a:stretch>
        </p:blipFill>
        <p:spPr>
          <a:xfrm>
            <a:off x="2667000" y="4461166"/>
            <a:ext cx="3280062" cy="915364"/>
          </a:xfrm>
          <a:prstGeom prst="rect"/>
        </p:spPr>
      </p:pic>
      <p:pic>
        <p:nvPicPr>
          <p:cNvPr id="2097162" name="Picture 2" descr="C:\Users\Admin\Desktop\btrai.png"/>
          <p:cNvPicPr>
            <a:picLocks noChangeAspect="1" noChangeArrowheads="1"/>
          </p:cNvPicPr>
          <p:nvPr/>
        </p:nvPicPr>
        <p:blipFill rotWithShape="1">
          <a:blip xmlns:r="http://schemas.openxmlformats.org/officeDocument/2006/relationships" r:embed="rId2"/>
          <a:srcRect l="4761" t="4483" r="54390" b="20271"/>
          <a:stretch>
            <a:fillRect/>
          </a:stretch>
        </p:blipFill>
        <p:spPr bwMode="auto">
          <a:xfrm>
            <a:off x="2649682" y="0"/>
            <a:ext cx="3352800" cy="3726874"/>
          </a:xfrm>
          <a:prstGeom prst="rect"/>
          <a:noFill/>
        </p:spPr>
      </p:pic>
      <p:pic>
        <p:nvPicPr>
          <p:cNvPr id="2097163" name="Picture 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83085" t="25981" r="11906" b="60565"/>
          <a:stretch>
            <a:fillRect/>
          </a:stretch>
        </p:blipFill>
        <p:spPr>
          <a:xfrm>
            <a:off x="5305631" y="1217555"/>
            <a:ext cx="637969" cy="2390239"/>
          </a:xfrm>
          <a:prstGeom prst="rect"/>
        </p:spPr>
      </p:pic>
      <p:pic>
        <p:nvPicPr>
          <p:cNvPr id="2097164" name="Picture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65680" t="25810" r="29311" b="60736"/>
          <a:stretch>
            <a:fillRect/>
          </a:stretch>
        </p:blipFill>
        <p:spPr>
          <a:xfrm>
            <a:off x="2688606" y="1175990"/>
            <a:ext cx="637969" cy="2390239"/>
          </a:xfrm>
          <a:prstGeom prst="rect"/>
        </p:spPr>
      </p:pic>
      <p:sp>
        <p:nvSpPr>
          <p:cNvPr id="1048616" name="Rounded Rectangle 9"/>
          <p:cNvSpPr/>
          <p:nvPr/>
        </p:nvSpPr>
        <p:spPr>
          <a:xfrm>
            <a:off x="2722420" y="3740730"/>
            <a:ext cx="692727" cy="685800"/>
          </a:xfrm>
          <a:prstGeom prst="roundRect"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4000" lang="en-US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48617" name="Rounded Rectangle 10"/>
          <p:cNvSpPr/>
          <p:nvPr/>
        </p:nvSpPr>
        <p:spPr>
          <a:xfrm>
            <a:off x="5250873" y="3740730"/>
            <a:ext cx="692727" cy="685800"/>
          </a:xfrm>
          <a:prstGeom prst="roundRect"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4000" lang="en-US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2097165" name="Picture 1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65458" t="55482" r="9604" b="39529"/>
          <a:stretch>
            <a:fillRect/>
          </a:stretch>
        </p:blipFill>
        <p:spPr>
          <a:xfrm>
            <a:off x="2435507" y="5389420"/>
            <a:ext cx="3670309" cy="102427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"/>
                                        <p:tgtEl>
                                          <p:spTgt spid="104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2"/>
                                        <p:tgtEl>
                                          <p:spTgt spid="104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7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2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6" grpId="0" animBg="1"/>
      <p:bldP spid="10486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19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dirty="0" lang="en-US"/>
          </a:p>
        </p:txBody>
      </p:sp>
      <p:pic>
        <p:nvPicPr>
          <p:cNvPr id="2097166" name="Picture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8876" t="17778" r="64355" b="54343"/>
          <a:stretch>
            <a:fillRect/>
          </a:stretch>
        </p:blipFill>
        <p:spPr>
          <a:xfrm>
            <a:off x="346364" y="43681"/>
            <a:ext cx="2750126" cy="3994919"/>
          </a:xfrm>
          <a:prstGeom prst="rect"/>
        </p:spPr>
      </p:pic>
      <p:pic>
        <p:nvPicPr>
          <p:cNvPr id="2097167" name="Picture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6702" t="17778" r="35472" b="54343"/>
          <a:stretch>
            <a:fillRect/>
          </a:stretch>
        </p:blipFill>
        <p:spPr>
          <a:xfrm>
            <a:off x="3096489" y="43680"/>
            <a:ext cx="2881747" cy="3940021"/>
          </a:xfrm>
          <a:prstGeom prst="rect"/>
        </p:spPr>
      </p:pic>
      <p:pic>
        <p:nvPicPr>
          <p:cNvPr id="2097168" name="Picture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63401" t="17778" r="6871" b="54343"/>
          <a:stretch>
            <a:fillRect/>
          </a:stretch>
        </p:blipFill>
        <p:spPr>
          <a:xfrm>
            <a:off x="5978236" y="43681"/>
            <a:ext cx="3013364" cy="3941652"/>
          </a:xfrm>
          <a:prstGeom prst="rect"/>
        </p:spPr>
      </p:pic>
      <p:pic>
        <p:nvPicPr>
          <p:cNvPr id="2097169" name="Picture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5848" t="47056" r="6233" b="36898"/>
          <a:stretch>
            <a:fillRect/>
          </a:stretch>
        </p:blipFill>
        <p:spPr>
          <a:xfrm>
            <a:off x="91783" y="3962400"/>
            <a:ext cx="8898083" cy="2265219"/>
          </a:xfrm>
          <a:prstGeom prst="rect"/>
        </p:spPr>
      </p:pic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70" name="Content Placeholder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" y="27708"/>
            <a:ext cx="9132983" cy="6830292"/>
          </a:xfrm>
        </p:spPr>
      </p:pic>
      <p:sp>
        <p:nvSpPr>
          <p:cNvPr id="1048621" name="TextBox 4"/>
          <p:cNvSpPr txBox="1"/>
          <p:nvPr/>
        </p:nvSpPr>
        <p:spPr>
          <a:xfrm>
            <a:off x="1676400" y="1953161"/>
            <a:ext cx="6019800" cy="1323439"/>
          </a:xfrm>
          <a:prstGeom prst="rect"/>
          <a:noFill/>
        </p:spPr>
        <p:txBody>
          <a:bodyPr rtlCol="0" wrap="square">
            <a:prstTxWarp prst="textChevron"/>
            <a:spAutoFit/>
          </a:bodyPr>
          <a:p>
            <a:r>
              <a:rPr b="1" dirty="0" sz="8000" lang="en-US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b="1" dirty="0" sz="8000" lang="en-U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sz="8000" lang="en-US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b="1" dirty="0" sz="8000"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dirty="0" lang="en-US"/>
          </a:p>
        </p:txBody>
      </p:sp>
      <p:pic>
        <p:nvPicPr>
          <p:cNvPr id="2097171" name="Picture 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5337" t="63637" r="11397" b="14912"/>
          <a:stretch>
            <a:fillRect/>
          </a:stretch>
        </p:blipFill>
        <p:spPr>
          <a:xfrm>
            <a:off x="26323" y="838200"/>
            <a:ext cx="9041477" cy="3248891"/>
          </a:xfrm>
          <a:prstGeom prst="rect"/>
        </p:spPr>
      </p:pic>
      <p:pic>
        <p:nvPicPr>
          <p:cNvPr id="2097172" name="Picture 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0281" t="85774" r="13898" b="10201"/>
          <a:stretch>
            <a:fillRect/>
          </a:stretch>
        </p:blipFill>
        <p:spPr>
          <a:xfrm>
            <a:off x="2667000" y="4175308"/>
            <a:ext cx="6061363" cy="609600"/>
          </a:xfrm>
          <a:prstGeom prst="rect"/>
        </p:spPr>
      </p:pic>
      <p:pic>
        <p:nvPicPr>
          <p:cNvPr id="2097173" name="Picture 10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20090" t="85774" r="76353" b="10201"/>
          <a:stretch>
            <a:fillRect/>
          </a:stretch>
        </p:blipFill>
        <p:spPr>
          <a:xfrm>
            <a:off x="1525730" y="4156364"/>
            <a:ext cx="386197" cy="609600"/>
          </a:xfrm>
          <a:prstGeom prst="rect"/>
        </p:spPr>
      </p:pic>
      <p:pic>
        <p:nvPicPr>
          <p:cNvPr id="2097174" name="Picture 1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13710" t="85865" r="82733" b="10110"/>
          <a:stretch>
            <a:fillRect/>
          </a:stretch>
        </p:blipFill>
        <p:spPr>
          <a:xfrm>
            <a:off x="768923" y="4156364"/>
            <a:ext cx="386197" cy="609600"/>
          </a:xfrm>
          <a:prstGeom prst="rect"/>
        </p:spPr>
      </p:pic>
      <p:pic>
        <p:nvPicPr>
          <p:cNvPr id="2097175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91315" y="4175308"/>
            <a:ext cx="605742" cy="549093"/>
          </a:xfrm>
          <a:prstGeom prst="rect"/>
        </p:spPr>
      </p:pic>
    </p:spTree>
  </p:cSld>
  <p:clrMapOvr>
    <a:masterClrMapping/>
  </p:clrMapOvr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5337" t="63637" r="71046" b="14912"/>
          <a:stretch>
            <a:fillRect/>
          </a:stretch>
        </p:blipFill>
        <p:spPr>
          <a:xfrm>
            <a:off x="2209800" y="609600"/>
            <a:ext cx="3274869" cy="4267200"/>
          </a:xfrm>
          <a:prstGeom prst="rect"/>
        </p:spPr>
      </p:pic>
      <p:sp>
        <p:nvSpPr>
          <p:cNvPr id="1048623" name="Rectangle 4"/>
          <p:cNvSpPr/>
          <p:nvPr/>
        </p:nvSpPr>
        <p:spPr>
          <a:xfrm>
            <a:off x="3703660" y="4979283"/>
            <a:ext cx="657551" cy="605403"/>
          </a:xfrm>
          <a:prstGeom prst="rect"/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24" name="TextBox 6"/>
          <p:cNvSpPr txBox="1"/>
          <p:nvPr/>
        </p:nvSpPr>
        <p:spPr>
          <a:xfrm>
            <a:off x="3794928" y="4928041"/>
            <a:ext cx="475013" cy="707886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4000" lang="en-US" smtClean="0">
                <a:solidFill>
                  <a:srgbClr val="FF0000"/>
                </a:solidFill>
              </a:rPr>
              <a:t>&gt;</a:t>
            </a:r>
            <a:endParaRPr b="1" dirty="0" sz="4000" lang="en-US">
              <a:solidFill>
                <a:srgbClr val="FF0000"/>
              </a:solidFill>
            </a:endParaRPr>
          </a:p>
        </p:txBody>
      </p:sp>
      <p:sp>
        <p:nvSpPr>
          <p:cNvPr id="1048625" name="TextBox 19"/>
          <p:cNvSpPr txBox="1"/>
          <p:nvPr/>
        </p:nvSpPr>
        <p:spPr>
          <a:xfrm>
            <a:off x="3128044" y="4864359"/>
            <a:ext cx="475013" cy="707886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4000" lang="en-US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3</a:t>
            </a:r>
            <a:endParaRPr b="1" dirty="0" sz="4000" lang="en-US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26" name="TextBox 20"/>
          <p:cNvSpPr txBox="1"/>
          <p:nvPr/>
        </p:nvSpPr>
        <p:spPr>
          <a:xfrm>
            <a:off x="4648200" y="4876800"/>
            <a:ext cx="475013" cy="707886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4000" lang="en-US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b="1" dirty="0" sz="4000" lang="en-US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/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2_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a="http://schemas.openxmlformats.org/drawingml/2006/main" name="20_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4.xml><?xml version="1.0" encoding="utf-8"?>
<a:theme xmlns:a="http://schemas.openxmlformats.org/drawingml/2006/main" name="11_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Admin</dc:creator>
  <cp:lastModifiedBy>THU</cp:lastModifiedBy>
  <dcterms:created xsi:type="dcterms:W3CDTF">2020-08-05T18:13:24Z</dcterms:created>
  <dcterms:modified xsi:type="dcterms:W3CDTF">2023-09-25T01:17:16Z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acfddee7c4e7498d99fe895a83f876fb</vt:lpwstr>
  </property>
</Properties>
</file>