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6" r:id="rId1"/>
  </p:sldMasterIdLst>
  <p:notesMasterIdLst>
    <p:notesMasterId r:id="rId18"/>
  </p:notesMasterIdLst>
  <p:sldIdLst>
    <p:sldId id="4326" r:id="rId2"/>
    <p:sldId id="4325" r:id="rId3"/>
    <p:sldId id="4317" r:id="rId4"/>
    <p:sldId id="4318" r:id="rId5"/>
    <p:sldId id="4319" r:id="rId6"/>
    <p:sldId id="4320" r:id="rId7"/>
    <p:sldId id="4327" r:id="rId8"/>
    <p:sldId id="4279" r:id="rId9"/>
    <p:sldId id="4282" r:id="rId10"/>
    <p:sldId id="4280" r:id="rId11"/>
    <p:sldId id="4283" r:id="rId12"/>
    <p:sldId id="4322" r:id="rId13"/>
    <p:sldId id="4324" r:id="rId14"/>
    <p:sldId id="4289" r:id="rId15"/>
    <p:sldId id="4328" r:id="rId16"/>
    <p:sldId id="4292" r:id="rId17"/>
  </p:sldIdLst>
  <p:sldSz cx="12192000" cy="6858000"/>
  <p:notesSz cx="6858000" cy="9144000"/>
  <p:embeddedFontLst>
    <p:embeddedFont>
      <p:font typeface="Pacifico" charset="-93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ahoma" pitchFamily="34" charset="0"/>
      <p:regular r:id="rId24"/>
      <p:bold r:id="rId25"/>
    </p:embeddedFont>
    <p:embeddedFont>
      <p:font typeface="Roboto Black" charset="0"/>
      <p:bold r:id="rId26"/>
      <p:boldItalic r:id="rId27"/>
    </p:embeddedFont>
    <p:embeddedFont>
      <p:font typeface="Roboto" charset="0"/>
      <p:regular r:id="rId28"/>
      <p:bold r:id="rId29"/>
      <p:italic r:id="rId30"/>
      <p:boldItalic r:id="rId3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44"/>
    <a:srgbClr val="D89D6B"/>
    <a:srgbClr val="B5EFF7"/>
    <a:srgbClr val="F4AA02"/>
    <a:srgbClr val="EB5C10"/>
    <a:srgbClr val="545C63"/>
    <a:srgbClr val="585F65"/>
    <a:srgbClr val="616870"/>
    <a:srgbClr val="596065"/>
    <a:srgbClr val="E45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6385" autoAdjust="0"/>
  </p:normalViewPr>
  <p:slideViewPr>
    <p:cSldViewPr snapToGrid="0">
      <p:cViewPr>
        <p:scale>
          <a:sx n="66" d="100"/>
          <a:sy n="66" d="100"/>
        </p:scale>
        <p:origin x="-480" y="-6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754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23/08/2023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Kim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quay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ở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GV </a:t>
            </a:r>
            <a:r>
              <a:rPr lang="en-US" dirty="0" err="1"/>
              <a:t>hỏi</a:t>
            </a:r>
            <a:r>
              <a:rPr lang="en-US" dirty="0"/>
              <a:t> HS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?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 GV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0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ý tưởng. </a:t>
            </a:r>
            <a:r>
              <a:rPr lang="en-US" b="0" i="0">
                <a:solidFill>
                  <a:srgbClr val="081C36"/>
                </a:solidFill>
                <a:effectLst/>
                <a:latin typeface="SegoeuiPc"/>
              </a:rPr>
              <a:t>GV chiếu tiêu chí sản phẩm và yêu cầu nội dung thảo luận của học sinh bám sát với các tiêu chí đó</a:t>
            </a:r>
            <a:endParaRPr lang="en-US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gợi ý để HS tưởng tượng ra sản phẩm của nhóm, các ý tưởng để làm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</a:t>
            </a: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các tiêu chí đề ra nhưng lại thể hiện được phong cách, sự thông minh và cá tính riêng của nhóm. Gợi ý để HS có những sáng tạo khi lựa chọn vật liệu cho phù hợp với điều kiện cụ thể của nhóm mình: giấy trắng, giấy màu, bìa, giấy xốp, đĩa giấy...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443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Kiểm tra theo tiêu</a:t>
            </a:r>
            <a:r>
              <a:rPr lang="en-US" baseline="0"/>
              <a:t> chí, điều chỉnh nếu chưa đúng tiêu chí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586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Trong quá trình dạy học, GV thường xuyên khuyến khích HS bằng các câu khen khi HS trả lời đúng</a:t>
            </a:r>
            <a:endParaRPr lang="vi-VN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7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Kim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quay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ở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GV </a:t>
            </a:r>
            <a:r>
              <a:rPr lang="en-US" dirty="0" err="1"/>
              <a:t>hỏi</a:t>
            </a:r>
            <a:r>
              <a:rPr lang="en-US" dirty="0"/>
              <a:t> HS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?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 GV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84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Kim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quay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ở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GV </a:t>
            </a:r>
            <a:r>
              <a:rPr lang="en-US" dirty="0" err="1"/>
              <a:t>hỏi</a:t>
            </a:r>
            <a:r>
              <a:rPr lang="en-US" dirty="0"/>
              <a:t> HS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?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 GV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935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Kim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quay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 ở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GV </a:t>
            </a:r>
            <a:r>
              <a:rPr lang="en-US" dirty="0" err="1"/>
              <a:t>hỏi</a:t>
            </a:r>
            <a:r>
              <a:rPr lang="en-US" dirty="0"/>
              <a:t> HS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?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. GV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71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04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 b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 diện các nhóm chia sẻ ý tưởng, các nhóm khác đặt câu hỏi, nhận xét, góp ý cho nhóm bạn</a:t>
            </a:r>
            <a:endParaRPr lang="en-US" sz="1100" b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0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ý tưởng. </a:t>
            </a:r>
            <a:r>
              <a:rPr lang="en-US" b="0" i="0">
                <a:solidFill>
                  <a:srgbClr val="081C36"/>
                </a:solidFill>
                <a:effectLst/>
                <a:latin typeface="SegoeuiPc"/>
              </a:rPr>
              <a:t>GV chiếu tiêu chí sản phẩm và yêu cầu nội dung thảo luận của học sinh bám sát với các tiêu chí đó</a:t>
            </a:r>
            <a:endParaRPr lang="en-US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gợi ý để HS tưởng tượng ra sản phẩm của nhóm, các ý tưởng để làm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</a:t>
            </a: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các tiêu chí đề ra nhưng lại thể hiện được phong cách, sự thông minh và cá tính riêng của nhóm. Gợi ý để HS có những sáng tạo khi lựa chọn vật liệu cho phù hợp với điều kiện cụ thể của nhóm mình: giấy trắng, giấy màu, bìa, giấy xốp, đĩa giấy...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443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hướng dẫn HS hoàn thiện phiếu học tập số 4, cho HS các nhóm lên trình bày phiếu học tập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510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ý tưởng. </a:t>
            </a:r>
            <a:r>
              <a:rPr lang="en-US" b="0" i="0">
                <a:solidFill>
                  <a:srgbClr val="081C36"/>
                </a:solidFill>
                <a:effectLst/>
                <a:latin typeface="SegoeuiPc"/>
              </a:rPr>
              <a:t>GV chiếu tiêu chí sản phẩm và yêu cầu nội dung thảo luận của học sinh bám sát với các tiêu chí đó</a:t>
            </a:r>
            <a:endParaRPr lang="en-US" baseline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15000"/>
              </a:lnSpc>
              <a:spcAft>
                <a:spcPts val="0"/>
              </a:spcAft>
            </a:pP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 gợi ý để HS tưởng tượng ra sản phẩm của nhóm, các ý tưởng để làm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 phẩm</a:t>
            </a:r>
            <a:r>
              <a: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các tiêu chí đề ra nhưng lại thể hiện được phong cách, sự thông minh và cá tính riêng của nhóm. Gợi ý để HS có những sáng tạo khi lựa chọn vật liệu cho phù hợp với điều kiện cụ thể của nhóm mình: giấy trắng, giấy màu, bìa, giấy xốp, đĩa giấy...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44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95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64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49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15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42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50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1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10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1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7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9C4C5A-7F63-4AA8-9CB2-F1F2FBE2F4D0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23/08/2023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10328-E964-4A97-AE75-FA005F033AF2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9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53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923" y="1441525"/>
            <a:ext cx="8068236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Nhiệt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liệt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chào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mừng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các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thầy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cô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giáo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đến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dự</a:t>
            </a: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giờ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Pacifico" panose="00000500000000000000" pitchFamily="2" charset="0"/>
              </a:rPr>
              <a:t> !</a:t>
            </a:r>
            <a:endParaRPr lang="vi-VN" sz="4800" dirty="0">
              <a:solidFill>
                <a:schemeClr val="tx2">
                  <a:lumMod val="50000"/>
                </a:schemeClr>
              </a:solidFill>
              <a:latin typeface="Pacifico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1242" y="3291766"/>
            <a:ext cx="79307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EE8944"/>
                </a:solidFill>
                <a:latin typeface="Pacifico" panose="00000500000000000000" pitchFamily="2" charset="0"/>
              </a:rPr>
              <a:t>Bài học Stem</a:t>
            </a:r>
            <a:endParaRPr lang="en-US" sz="3600" dirty="0">
              <a:solidFill>
                <a:srgbClr val="EE8944"/>
              </a:solidFill>
              <a:latin typeface="Pacifico" panose="00000500000000000000" pitchFamily="2" charset="0"/>
            </a:endParaRPr>
          </a:p>
          <a:p>
            <a:pPr lvl="0" algn="ctr"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ĐỒNG HỒ SỬ DỤNG </a:t>
            </a:r>
            <a:r>
              <a:rPr lang="en-US" altLang="zh-CN" sz="3200" b="1" dirty="0" smtClean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SỐ </a:t>
            </a:r>
            <a:r>
              <a:rPr lang="en-US" altLang="zh-CN" sz="3200" b="1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LA MÃ ( TIẾT </a:t>
            </a:r>
            <a:r>
              <a:rPr lang="en-US" altLang="zh-CN" sz="3200" b="1" dirty="0" smtClean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2)</a:t>
            </a:r>
          </a:p>
          <a:p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</a:t>
            </a:r>
          </a:p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Pacifico" panose="00000500000000000000" pitchFamily="2" charset="0"/>
              </a:rPr>
              <a:t>Giáo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Pacifico" panose="00000500000000000000" pitchFamily="2" charset="0"/>
              </a:rPr>
              <a:t>viên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Pacifico" panose="00000500000000000000" pitchFamily="2" charset="0"/>
              </a:rPr>
              <a:t>: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Pacifico" panose="00000500000000000000" pitchFamily="2" charset="0"/>
              </a:rPr>
              <a:t>Bùi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Pacifico" panose="000005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Pacifico" panose="00000500000000000000" pitchFamily="2" charset="0"/>
              </a:rPr>
              <a:t>Thị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Pacifico" panose="00000500000000000000" pitchFamily="2" charset="0"/>
              </a:rPr>
              <a:t> Kim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Pacifico" panose="00000500000000000000" pitchFamily="2" charset="0"/>
              </a:rPr>
              <a:t>Hương</a:t>
            </a:r>
            <a:endParaRPr lang="vi-VN" sz="3200" dirty="0">
              <a:solidFill>
                <a:schemeClr val="accent6">
                  <a:lumMod val="50000"/>
                </a:schemeClr>
              </a:solidFill>
              <a:latin typeface="Pacific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" y="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C3D9BE-4D27-0259-5C72-1C100653E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03" t="11265" r="17615" b="9869"/>
          <a:stretch/>
        </p:blipFill>
        <p:spPr>
          <a:xfrm>
            <a:off x="9070901" y="2199449"/>
            <a:ext cx="2818479" cy="2835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FBB60D-9DF8-96A8-BB1C-43E80D4A9DB1}"/>
              </a:ext>
            </a:extLst>
          </p:cNvPr>
          <p:cNvSpPr txBox="1"/>
          <p:nvPr/>
        </p:nvSpPr>
        <p:spPr>
          <a:xfrm>
            <a:off x="1371603" y="1913376"/>
            <a:ext cx="41638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5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Tiêu chí sản phẩm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0BFB89DD-30C9-E2B5-FC45-5D9915324C1F}"/>
              </a:ext>
            </a:extLst>
          </p:cNvPr>
          <p:cNvSpPr/>
          <p:nvPr/>
        </p:nvSpPr>
        <p:spPr>
          <a:xfrm>
            <a:off x="211833" y="2669388"/>
            <a:ext cx="7459015" cy="35028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>
                <a:solidFill>
                  <a:prstClr val="white"/>
                </a:solidFill>
              </a:rPr>
              <a:t>https://i.ebayimg.com/thumbs/images/g/2SkAAOSwb~9ZbH8K/s-l1200.jpg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59A7FD-4344-10A8-49BD-C81DF4364356}"/>
              </a:ext>
            </a:extLst>
          </p:cNvPr>
          <p:cNvSpPr txBox="1"/>
          <p:nvPr/>
        </p:nvSpPr>
        <p:spPr>
          <a:xfrm>
            <a:off x="435579" y="2529113"/>
            <a:ext cx="73673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400" b="1">
                <a:solidFill>
                  <a:srgbClr val="00B0F0"/>
                </a:solidFill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vi-VN" sz="2800" smtClean="0">
                <a:latin typeface="+mj-lt"/>
              </a:rPr>
              <a:t>Đồng </a:t>
            </a:r>
            <a:r>
              <a:rPr lang="vi-VN" sz="2800">
                <a:latin typeface="+mj-lt"/>
              </a:rPr>
              <a:t>hồ sử dụng số La Mã từ I đến XII</a:t>
            </a:r>
            <a:r>
              <a:rPr lang="en-US" sz="2800">
                <a:latin typeface="+mj-lt"/>
              </a:rPr>
              <a:t>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khoảng cách giữa các số bằng nhau.</a:t>
            </a:r>
            <a:r>
              <a:rPr lang="vi-VN" sz="240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400" b="1" smtClean="0">
                <a:solidFill>
                  <a:srgbClr val="00B0F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vi-VN" sz="2800">
                <a:latin typeface="+mj-lt"/>
              </a:rPr>
              <a:t>Có thể quay được kim giờ</a:t>
            </a:r>
            <a:r>
              <a:rPr lang="en-US" sz="2800">
                <a:latin typeface="+mj-lt"/>
              </a:rPr>
              <a:t>, </a:t>
            </a:r>
            <a:r>
              <a:rPr lang="vi-VN" sz="2800">
                <a:latin typeface="+mj-lt"/>
              </a:rPr>
              <a:t>kim phút</a:t>
            </a:r>
            <a:r>
              <a:rPr lang="en-US" sz="2800">
                <a:latin typeface="+mj-lt"/>
              </a:rPr>
              <a:t>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kim giây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/>
            </a:r>
            <a:br>
              <a:rPr lang="vi-VN" sz="280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</a:br>
            <a:r>
              <a:rPr lang="vi-VN" sz="2400" b="1">
                <a:solidFill>
                  <a:srgbClr val="00B0F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Đồng hồ treo hoặc để thăng bằng trên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bàn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400" b="1" smtClean="0">
                <a:solidFill>
                  <a:srgbClr val="00B0F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vi-VN" sz="2800">
                <a:latin typeface="+mj-lt"/>
              </a:rPr>
              <a:t>Đảm bảo tính thẩm mĩ, sử dụng được nhiều lần</a:t>
            </a:r>
            <a:r>
              <a:rPr lang="en-US" sz="2800">
                <a:latin typeface="+mj-lt"/>
              </a:rPr>
              <a:t>.</a:t>
            </a:r>
            <a:endParaRPr lang="vi-VN" altLang="zh-CN" sz="2800" dirty="0">
              <a:solidFill>
                <a:srgbClr val="00206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B5F3A1-8DB3-ABE7-4F35-024B93896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8927" y="4731356"/>
            <a:ext cx="2126644" cy="2126644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3643767-595D-AEA3-AF4D-1B26552054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48" y="997350"/>
            <a:ext cx="2462997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1" y="1573620"/>
            <a:ext cx="10987315" cy="45985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659140" y="2276067"/>
            <a:ext cx="6669261" cy="265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vi-VN" altLang="zh-CN" sz="3200" b="1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1. Đồng hồ có hình gì?</a:t>
            </a:r>
          </a:p>
          <a:p>
            <a:pPr lvl="0">
              <a:lnSpc>
                <a:spcPct val="130000"/>
              </a:lnSpc>
              <a:defRPr/>
            </a:pPr>
            <a:r>
              <a:rPr lang="vi-VN" altLang="zh-CN" sz="3200" b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2</a:t>
            </a:r>
            <a:r>
              <a:rPr lang="vi-VN" altLang="zh-CN" sz="3200" b="1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. Đồng hồ gồm những bộ phận nào?</a:t>
            </a:r>
          </a:p>
          <a:p>
            <a:pPr lvl="0">
              <a:lnSpc>
                <a:spcPct val="130000"/>
              </a:lnSpc>
              <a:defRPr/>
            </a:pPr>
            <a:r>
              <a:rPr lang="vi-VN" altLang="zh-CN" sz="3200" b="1" smtClean="0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3</a:t>
            </a:r>
            <a:r>
              <a:rPr lang="vi-VN" altLang="zh-CN" sz="3200" b="1">
                <a:solidFill>
                  <a:srgbClr val="002060"/>
                </a:solidFill>
                <a:latin typeface="+mj-lt"/>
                <a:ea typeface="Roboto" panose="02000000000000000000" pitchFamily="2" charset="0"/>
              </a:rPr>
              <a:t>. Đồng hồ được làm bằng vật liệu gì?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4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. Mô tả cách làm đồng hồ La Mã.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332089" y="2681995"/>
            <a:ext cx="2889955" cy="28899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D3F97D2-8165-9A04-0323-9E8AAD9DC9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16" y="2681999"/>
            <a:ext cx="2962501" cy="29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295437" y="695201"/>
            <a:ext cx="8921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CÁC</a:t>
            </a:r>
            <a:r>
              <a:rPr kumimoji="0" lang="vi-VN" altLang="zh-CN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 BƯỚC LÀM ĐỒNG HỒ SỬ DỤNG SỐ LA MÃ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" y="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0BFB89DD-30C9-E2B5-FC45-5D9915324C1F}"/>
              </a:ext>
            </a:extLst>
          </p:cNvPr>
          <p:cNvSpPr/>
          <p:nvPr/>
        </p:nvSpPr>
        <p:spPr>
          <a:xfrm>
            <a:off x="1493520" y="1678791"/>
            <a:ext cx="10073640" cy="3838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  <a:latin typeface="+mj-lt"/>
              </a:rPr>
              <a:t>+ Bước 1: Tạo các bộ phận của đồng </a:t>
            </a:r>
            <a:r>
              <a:rPr lang="vi-VN" sz="3500" smtClean="0">
                <a:solidFill>
                  <a:schemeClr val="tx1"/>
                </a:solidFill>
                <a:latin typeface="+mj-lt"/>
              </a:rPr>
              <a:t>hồ.</a:t>
            </a:r>
            <a:endParaRPr lang="vi-VN" sz="350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  <a:latin typeface="+mj-lt"/>
              </a:rPr>
              <a:t>+ Bước 2: Gắn/viết số La Mã lên mặt đồng </a:t>
            </a:r>
            <a:r>
              <a:rPr lang="vi-VN" sz="3500" smtClean="0">
                <a:solidFill>
                  <a:schemeClr val="tx1"/>
                </a:solidFill>
                <a:latin typeface="+mj-lt"/>
              </a:rPr>
              <a:t>hồ.</a:t>
            </a:r>
            <a:endParaRPr lang="vi-VN" sz="350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  <a:latin typeface="+mj-lt"/>
              </a:rPr>
              <a:t>+ Bước 3: Trang trí mặt đồng </a:t>
            </a:r>
            <a:r>
              <a:rPr lang="vi-VN" sz="3500" smtClean="0">
                <a:solidFill>
                  <a:schemeClr val="tx1"/>
                </a:solidFill>
                <a:latin typeface="+mj-lt"/>
              </a:rPr>
              <a:t>hồ.</a:t>
            </a:r>
            <a:endParaRPr lang="vi-VN" sz="350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  <a:latin typeface="+mj-lt"/>
              </a:rPr>
              <a:t>+ Bước 4: Gắn kim giờ và kim phút lên mặt đồng </a:t>
            </a:r>
            <a:r>
              <a:rPr lang="vi-VN" sz="3500" smtClean="0">
                <a:solidFill>
                  <a:schemeClr val="tx1"/>
                </a:solidFill>
                <a:latin typeface="+mj-lt"/>
              </a:rPr>
              <a:t>hồ.</a:t>
            </a: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71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295437" y="695201"/>
            <a:ext cx="8921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vi-VN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Black" panose="02000000000000000000" pitchFamily="2" charset="0"/>
              </a:rPr>
              <a:t>LƯU</a:t>
            </a:r>
            <a:r>
              <a:rPr kumimoji="0" lang="vi-VN" altLang="zh-CN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oboto Black" panose="02000000000000000000" pitchFamily="2" charset="0"/>
              </a:rPr>
              <a:t> Ý KHI LÀM SẢN PHẨM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oboto Black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" y="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ounded Rectangle 2">
            <a:extLst>
              <a:ext uri="{FF2B5EF4-FFF2-40B4-BE49-F238E27FC236}">
                <a16:creationId xmlns="" xmlns:a16="http://schemas.microsoft.com/office/drawing/2014/main" id="{0BFB89DD-30C9-E2B5-FC45-5D9915324C1F}"/>
              </a:ext>
            </a:extLst>
          </p:cNvPr>
          <p:cNvSpPr/>
          <p:nvPr/>
        </p:nvSpPr>
        <p:spPr>
          <a:xfrm>
            <a:off x="1493520" y="1678791"/>
            <a:ext cx="10073640" cy="383809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Lựa chọn vật liệu kích thước phù hợp với nhu cầu sử dụng.</a:t>
            </a:r>
            <a:endParaRPr lang="vi-VN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Cẩn thận, an toàn khi sử dụng dao, kéo.</a:t>
            </a:r>
            <a:endParaRPr lang="vi-VN" sz="3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Giữ vệ sinh cá nhân và môi trường.</a:t>
            </a:r>
            <a:r>
              <a:rPr lang="vi-VN" sz="35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5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116"/>
          <p:cNvSpPr txBox="1"/>
          <p:nvPr/>
        </p:nvSpPr>
        <p:spPr>
          <a:xfrm>
            <a:off x="2538421" y="630411"/>
            <a:ext cx="7305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</a:rPr>
              <a:t>KIỂM TRA VÀ ĐIỀU CHỈNH SẢN PHẨM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84744" y="1633404"/>
            <a:ext cx="7607256" cy="44437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584744" y="1633404"/>
            <a:ext cx="73481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400" b="1">
                <a:solidFill>
                  <a:srgbClr val="00B0F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vi-VN" sz="2800">
                <a:latin typeface="+mj-lt"/>
              </a:rPr>
              <a:t>Đồng hồ sử dụng số La Mã từ I đến XII</a:t>
            </a:r>
            <a:r>
              <a:rPr lang="en-US" sz="2800">
                <a:latin typeface="+mj-lt"/>
              </a:rPr>
              <a:t>,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khoảng cách giữa các số bằng nhau.</a:t>
            </a:r>
            <a:r>
              <a:rPr lang="vi-VN" sz="280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800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2800" b="1">
                <a:solidFill>
                  <a:srgbClr val="00B0F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vi-VN" sz="2800">
                <a:latin typeface="+mj-lt"/>
              </a:rPr>
              <a:t>Có thể quay được kim giờ</a:t>
            </a:r>
            <a:r>
              <a:rPr lang="en-US" sz="2800">
                <a:latin typeface="+mj-lt"/>
              </a:rPr>
              <a:t>, </a:t>
            </a:r>
            <a:r>
              <a:rPr lang="vi-VN" sz="2800">
                <a:latin typeface="+mj-lt"/>
              </a:rPr>
              <a:t>kim phút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kim giây</a:t>
            </a:r>
            <a:r>
              <a:rPr lang="vi-VN" sz="280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/>
            </a:r>
            <a:br>
              <a:rPr lang="vi-VN" sz="2800">
                <a:solidFill>
                  <a:srgbClr val="00206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</a:br>
            <a:r>
              <a:rPr lang="vi-VN" sz="2800" b="1">
                <a:solidFill>
                  <a:srgbClr val="00B0F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  <a:sym typeface="Wingdings" panose="05000000000000000000" pitchFamily="2" charset="2"/>
              </a:rPr>
              <a:t>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Đồng hồ treo hoặc để thăng bằng trên bàn</a:t>
            </a:r>
          </a:p>
          <a:p>
            <a:pPr lvl="0">
              <a:lnSpc>
                <a:spcPct val="150000"/>
              </a:lnSpc>
              <a:defRPr/>
            </a:pPr>
            <a:r>
              <a:rPr lang="vi-VN" sz="2800" b="1">
                <a:solidFill>
                  <a:srgbClr val="00B0F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 </a:t>
            </a:r>
            <a:r>
              <a:rPr lang="vi-VN" sz="2800">
                <a:latin typeface="+mj-lt"/>
              </a:rPr>
              <a:t>Đảm bảo tính thẩm mĩ, sử dụng được nhiều lần</a:t>
            </a:r>
            <a:r>
              <a:rPr lang="en-US" sz="2800">
                <a:latin typeface="+mj-lt"/>
              </a:rPr>
              <a:t>.</a:t>
            </a:r>
            <a:endParaRPr lang="vi-VN" altLang="zh-CN" sz="2800" dirty="0">
              <a:solidFill>
                <a:srgbClr val="002060"/>
              </a:solidFill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594" t="5767" r="6075" b="6170"/>
          <a:stretch/>
        </p:blipFill>
        <p:spPr>
          <a:xfrm>
            <a:off x="-146788" y="1032759"/>
            <a:ext cx="3231239" cy="3203141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1" y="3389823"/>
            <a:ext cx="3787845" cy="3787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3F97D2-8165-9A04-0323-9E8AAD9DC9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" b="99485" l="2036" r="98728">
                        <a14:foregroundMark x1="28753" y1="10052" x2="55216" y2="8763"/>
                        <a14:foregroundMark x1="28244" y1="14691" x2="33079" y2="16753"/>
                        <a14:foregroundMark x1="68702" y1="14691" x2="71247" y2="14691"/>
                        <a14:foregroundMark x1="79644" y1="25773" x2="85751" y2="30928"/>
                        <a14:foregroundMark x1="89822" y1="46649" x2="92366" y2="54897"/>
                        <a14:foregroundMark x1="88804" y1="69072" x2="82697" y2="76031"/>
                        <a14:foregroundMark x1="75318" y1="85825" x2="70229" y2="90464"/>
                        <a14:foregroundMark x1="47583" y1="90464" x2="54707" y2="92268"/>
                        <a14:foregroundMark x1="27735" y1="81701" x2="34606" y2="87887"/>
                        <a14:foregroundMark x1="13995" y1="70103" x2="16539" y2="76031"/>
                        <a14:foregroundMark x1="14504" y1="47680" x2="11196" y2="55928"/>
                        <a14:foregroundMark x1="21628" y1="26804" x2="15013" y2="33505"/>
                        <a14:backgroundMark x1="33588" y1="36598" x2="54198" y2="49227"/>
                        <a14:backgroundMark x1="72265" y1="30412" x2="52672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66" y="4053470"/>
            <a:ext cx="2431415" cy="2348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D3F97D2-8165-9A04-0323-9E8AAD9DC9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" b="99485" l="2036" r="98728">
                        <a14:foregroundMark x1="28753" y1="10052" x2="55216" y2="8763"/>
                        <a14:foregroundMark x1="28244" y1="14691" x2="33079" y2="16753"/>
                        <a14:foregroundMark x1="68702" y1="14691" x2="71247" y2="14691"/>
                        <a14:foregroundMark x1="79644" y1="25773" x2="85751" y2="30928"/>
                        <a14:foregroundMark x1="89822" y1="46649" x2="92366" y2="54897"/>
                        <a14:foregroundMark x1="88804" y1="69072" x2="82697" y2="76031"/>
                        <a14:foregroundMark x1="75318" y1="85825" x2="70229" y2="90464"/>
                        <a14:foregroundMark x1="47583" y1="90464" x2="54707" y2="92268"/>
                        <a14:foregroundMark x1="27735" y1="81701" x2="34606" y2="87887"/>
                        <a14:foregroundMark x1="13995" y1="70103" x2="16539" y2="76031"/>
                        <a14:foregroundMark x1="14504" y1="47680" x2="11196" y2="55928"/>
                        <a14:foregroundMark x1="21628" y1="26804" x2="15013" y2="33505"/>
                        <a14:backgroundMark x1="33588" y1="36598" x2="54198" y2="49227"/>
                        <a14:backgroundMark x1="72265" y1="30412" x2="52672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88" y="1215186"/>
            <a:ext cx="2939003" cy="28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345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769756" y="3170285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8155" y="2858060"/>
            <a:ext cx="1588399" cy="2602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101" y="4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7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4.81481E-6 L 1.041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4727" y="1183346"/>
            <a:ext cx="827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 smtClean="0">
                <a:solidFill>
                  <a:schemeClr val="accent2">
                    <a:lumMod val="75000"/>
                  </a:schemeClr>
                </a:solidFill>
                <a:latin typeface="Pacifico" panose="00000500000000000000" pitchFamily="2" charset="0"/>
              </a:rPr>
              <a:t>Trò chơi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4943140" y="3119717"/>
            <a:ext cx="6755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smtClean="0">
                <a:solidFill>
                  <a:schemeClr val="accent5">
                    <a:lumMod val="50000"/>
                  </a:schemeClr>
                </a:solidFill>
                <a:latin typeface="Pacifico" panose="00000500000000000000" pitchFamily="2" charset="0"/>
              </a:rPr>
              <a:t>GỌI TÊN</a:t>
            </a:r>
            <a:endParaRPr lang="vi-VN" sz="9600" dirty="0" smtClean="0">
              <a:solidFill>
                <a:schemeClr val="accent5">
                  <a:lumMod val="50000"/>
                </a:schemeClr>
              </a:solidFill>
              <a:latin typeface="Pacific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B5020F18-2199-23BB-D0FA-5DA739C3F9C6}"/>
              </a:ext>
            </a:extLst>
          </p:cNvPr>
          <p:cNvGrpSpPr/>
          <p:nvPr/>
        </p:nvGrpSpPr>
        <p:grpSpPr>
          <a:xfrm>
            <a:off x="682052" y="2201031"/>
            <a:ext cx="3829051" cy="3830638"/>
            <a:chOff x="809625" y="2263370"/>
            <a:chExt cx="3829050" cy="3830638"/>
          </a:xfrm>
        </p:grpSpPr>
        <p:sp>
          <p:nvSpPr>
            <p:cNvPr id="89" name="Oval 28">
              <a:extLst>
                <a:ext uri="{FF2B5EF4-FFF2-40B4-BE49-F238E27FC236}">
                  <a16:creationId xmlns="" xmlns:a16="http://schemas.microsoft.com/office/drawing/2014/main" id="{642EF29E-93DA-08D7-E9B9-E1F4D567A2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6145">
              <a:off x="809625" y="2263370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="" xmlns:a16="http://schemas.microsoft.com/office/drawing/2014/main" id="{F1F8112C-4CDE-FF6E-2B4B-63ABBC989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2571">
              <a:off x="2817094" y="3371733"/>
              <a:ext cx="396638" cy="986740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="" xmlns:a16="http://schemas.microsoft.com/office/drawing/2014/main" id="{4359DD5C-CC4B-9A07-E106-144C5AB3F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04"/>
            <a:stretch/>
          </p:blipFill>
          <p:spPr>
            <a:xfrm rot="5601361">
              <a:off x="3046413" y="3569246"/>
              <a:ext cx="538931" cy="1167817"/>
            </a:xfrm>
            <a:prstGeom prst="rect">
              <a:avLst/>
            </a:prstGeom>
          </p:spPr>
        </p:pic>
      </p:grp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A6D5501C-8519-58F3-7C6B-757AC9B3CA80}"/>
              </a:ext>
            </a:extLst>
          </p:cNvPr>
          <p:cNvGrpSpPr/>
          <p:nvPr/>
        </p:nvGrpSpPr>
        <p:grpSpPr>
          <a:xfrm>
            <a:off x="-111506" y="1104042"/>
            <a:ext cx="4975225" cy="5472906"/>
            <a:chOff x="30163" y="1176728"/>
            <a:chExt cx="4975225" cy="547290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B032C732-9847-F5FB-8C51-DA826905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1" y="1581799"/>
              <a:ext cx="909638" cy="1111250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="" xmlns:a16="http://schemas.microsoft.com/office/drawing/2014/main" id="{E8C5CCB5-E190-4920-3491-794DF80A3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420" y="5708246"/>
              <a:ext cx="765175" cy="941388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8E032283-5956-14BC-098E-0EE964B69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2" y="5690164"/>
              <a:ext cx="765175" cy="941388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13164BDD-6C38-EA06-E22F-4084A5BC6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349" y="1593447"/>
              <a:ext cx="911225" cy="1109663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D983A02D-C1DF-636F-4175-FD607F43D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4F09D686-4888-E2F5-48A7-94C2925F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="" xmlns:a16="http://schemas.microsoft.com/office/drawing/2014/main" id="{340D28EC-A07E-1FEB-F760-FAB877EBE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B14E8D00-A950-3124-AB4E-9E3D4983C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3F8CAA54-4C13-7464-0D9C-6661BC26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1633928"/>
              <a:ext cx="460375" cy="195263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84717278-D8DF-0F39-96CC-EF233C509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2E55C8FD-F1CC-AAF5-0105-C50842CBB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1A40171D-35B0-F793-EAD6-969CBBC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99976390-49E3-785B-DED9-B1C66996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2343541"/>
              <a:ext cx="30163" cy="38100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88D756CB-AFAE-8CFF-3B32-8E8F999ED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5" y="2189553"/>
              <a:ext cx="266700" cy="190500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F1498DEB-BB0E-361A-A746-E03C2B8E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" y="1349766"/>
              <a:ext cx="1560513" cy="13208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84577AB0-5BEC-8AFB-4DE9-80CE4EA3A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00" y="2553091"/>
              <a:ext cx="203200" cy="117475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DF17EA4-BE77-64BB-A2F1-C616E6EAA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1589478"/>
              <a:ext cx="365125" cy="1081088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C75BF8B-3D5C-EA04-3175-EF3A270CC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71983518-2761-D917-38F0-FABA06A4A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C8162D06-B31B-7CBC-865E-F576726D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="" xmlns:a16="http://schemas.microsoft.com/office/drawing/2014/main" id="{79F05E50-3545-4AB4-0882-7603934C9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69AB058E-84A1-735F-95CA-54723DB6A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D72ED02E-EE12-541B-38D0-8AF3EBD88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713" y="5899541"/>
              <a:ext cx="334963" cy="239713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="" xmlns:a16="http://schemas.microsoft.com/office/drawing/2014/main" id="{725082C7-6CA7-BA9F-406E-39E43C1E0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63" y="1986353"/>
              <a:ext cx="4387850" cy="4384675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="" xmlns:a16="http://schemas.microsoft.com/office/drawing/2014/main" id="{35EE2C1A-0CE9-7338-D039-CB3F8FB44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200" y="2157803"/>
              <a:ext cx="4043363" cy="4041775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="" xmlns:a16="http://schemas.microsoft.com/office/drawing/2014/main" id="{1508186B-20C8-C5AF-6B1B-018536BE8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713" y="2067316"/>
              <a:ext cx="4221163" cy="4222750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7558CF23-7274-87AC-7F7F-CB72D160D943}"/>
                </a:ext>
              </a:extLst>
            </p:cNvPr>
            <p:cNvGrpSpPr/>
            <p:nvPr/>
          </p:nvGrpSpPr>
          <p:grpSpPr>
            <a:xfrm>
              <a:off x="2455863" y="2411803"/>
              <a:ext cx="566738" cy="566738"/>
              <a:chOff x="2455863" y="2411803"/>
              <a:chExt cx="566738" cy="566738"/>
            </a:xfrm>
          </p:grpSpPr>
          <p:sp>
            <p:nvSpPr>
              <p:cNvPr id="31" name="Oval 32">
                <a:extLst>
                  <a:ext uri="{FF2B5EF4-FFF2-40B4-BE49-F238E27FC236}">
                    <a16:creationId xmlns="" xmlns:a16="http://schemas.microsoft.com/office/drawing/2014/main" id="{72307B80-1F5D-BFA4-A35A-FD6F79915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3">
                <a:extLst>
                  <a:ext uri="{FF2B5EF4-FFF2-40B4-BE49-F238E27FC236}">
                    <a16:creationId xmlns="" xmlns:a16="http://schemas.microsoft.com/office/drawing/2014/main" id="{B7AC04E6-9350-A867-74E7-7603525D0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="" xmlns:a16="http://schemas.microsoft.com/office/drawing/2014/main" id="{777F0F69-D591-95AF-2BCC-8A651F0AC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="" xmlns:a16="http://schemas.microsoft.com/office/drawing/2014/main" id="{DBBC99D5-DFF4-6375-2A3C-9BC63022F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="" xmlns:a16="http://schemas.microsoft.com/office/drawing/2014/main" id="{7EA84F52-72CA-020F-6180-790E5BF7F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="" xmlns:a16="http://schemas.microsoft.com/office/drawing/2014/main" id="{519FB7A6-0322-E7D1-7C23-E7B8690D4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975" y="2499116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12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40">
              <a:extLst>
                <a:ext uri="{FF2B5EF4-FFF2-40B4-BE49-F238E27FC236}">
                  <a16:creationId xmlns="" xmlns:a16="http://schemas.microsoft.com/office/drawing/2014/main" id="{D6D6B42C-EB65-B61B-1211-04B5EA14B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5019763F-70CD-EF6C-F75C-202D50BD822D}"/>
                </a:ext>
              </a:extLst>
            </p:cNvPr>
            <p:cNvGrpSpPr/>
            <p:nvPr/>
          </p:nvGrpSpPr>
          <p:grpSpPr>
            <a:xfrm>
              <a:off x="3722688" y="3113478"/>
              <a:ext cx="585788" cy="587375"/>
              <a:chOff x="3722688" y="3113478"/>
              <a:chExt cx="585788" cy="587375"/>
            </a:xfrm>
          </p:grpSpPr>
          <p:sp>
            <p:nvSpPr>
              <p:cNvPr id="39" name="Freeform 44">
                <a:extLst>
                  <a:ext uri="{FF2B5EF4-FFF2-40B4-BE49-F238E27FC236}">
                    <a16:creationId xmlns="" xmlns:a16="http://schemas.microsoft.com/office/drawing/2014/main" id="{CF0F91F0-FDE7-9445-028F-B8CDBA15E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="" xmlns:a16="http://schemas.microsoft.com/office/drawing/2014/main" id="{BC384320-B5E8-6109-7FCA-BFD17123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46">
                <a:extLst>
                  <a:ext uri="{FF2B5EF4-FFF2-40B4-BE49-F238E27FC236}">
                    <a16:creationId xmlns="" xmlns:a16="http://schemas.microsoft.com/office/drawing/2014/main" id="{93E28D87-1FCA-F029-3AA2-51F50C60D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7">
                <a:extLst>
                  <a:ext uri="{FF2B5EF4-FFF2-40B4-BE49-F238E27FC236}">
                    <a16:creationId xmlns="" xmlns:a16="http://schemas.microsoft.com/office/drawing/2014/main" id="{04D8AE5D-D640-0D86-781F-D192D8B6E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8">
                <a:extLst>
                  <a:ext uri="{FF2B5EF4-FFF2-40B4-BE49-F238E27FC236}">
                    <a16:creationId xmlns="" xmlns:a16="http://schemas.microsoft.com/office/drawing/2014/main" id="{3C894039-8799-37D5-798F-C5E602F50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9">
                <a:extLst>
                  <a:ext uri="{FF2B5EF4-FFF2-40B4-BE49-F238E27FC236}">
                    <a16:creationId xmlns="" xmlns:a16="http://schemas.microsoft.com/office/drawing/2014/main" id="{9E8EB691-A285-76F3-1429-57926D533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52">
              <a:extLst>
                <a:ext uri="{FF2B5EF4-FFF2-40B4-BE49-F238E27FC236}">
                  <a16:creationId xmlns="" xmlns:a16="http://schemas.microsoft.com/office/drawing/2014/main" id="{AAB09A53-FFC8-76F4-656D-14F7F4788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91FEAC7C-266A-4527-390A-E145EF14B204}"/>
                </a:ext>
              </a:extLst>
            </p:cNvPr>
            <p:cNvGrpSpPr/>
            <p:nvPr/>
          </p:nvGrpSpPr>
          <p:grpSpPr>
            <a:xfrm>
              <a:off x="3754438" y="4585091"/>
              <a:ext cx="566738" cy="568325"/>
              <a:chOff x="3754438" y="4585091"/>
              <a:chExt cx="566738" cy="568325"/>
            </a:xfrm>
          </p:grpSpPr>
          <p:sp>
            <p:nvSpPr>
              <p:cNvPr id="47" name="Freeform 56">
                <a:extLst>
                  <a:ext uri="{FF2B5EF4-FFF2-40B4-BE49-F238E27FC236}">
                    <a16:creationId xmlns="" xmlns:a16="http://schemas.microsoft.com/office/drawing/2014/main" id="{8A7627AC-A9D9-DE3A-7903-F97DF69F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57">
                <a:extLst>
                  <a:ext uri="{FF2B5EF4-FFF2-40B4-BE49-F238E27FC236}">
                    <a16:creationId xmlns="" xmlns:a16="http://schemas.microsoft.com/office/drawing/2014/main" id="{EB85C87F-7263-0A02-4E16-20A847235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58">
                <a:extLst>
                  <a:ext uri="{FF2B5EF4-FFF2-40B4-BE49-F238E27FC236}">
                    <a16:creationId xmlns="" xmlns:a16="http://schemas.microsoft.com/office/drawing/2014/main" id="{3332DA00-B061-1B8A-7B98-6567BB4A86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59">
                <a:extLst>
                  <a:ext uri="{FF2B5EF4-FFF2-40B4-BE49-F238E27FC236}">
                    <a16:creationId xmlns="" xmlns:a16="http://schemas.microsoft.com/office/drawing/2014/main" id="{B85ECC80-4FEB-081D-9B9E-FA15B7E17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60">
                <a:extLst>
                  <a:ext uri="{FF2B5EF4-FFF2-40B4-BE49-F238E27FC236}">
                    <a16:creationId xmlns="" xmlns:a16="http://schemas.microsoft.com/office/drawing/2014/main" id="{E1DA129F-D2FB-361C-E5E3-A994752C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61">
                <a:extLst>
                  <a:ext uri="{FF2B5EF4-FFF2-40B4-BE49-F238E27FC236}">
                    <a16:creationId xmlns="" xmlns:a16="http://schemas.microsoft.com/office/drawing/2014/main" id="{074A365C-7E26-7398-774E-29BD25CA6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5624" y="4688620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4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" name="Freeform 64">
              <a:extLst>
                <a:ext uri="{FF2B5EF4-FFF2-40B4-BE49-F238E27FC236}">
                  <a16:creationId xmlns="" xmlns:a16="http://schemas.microsoft.com/office/drawing/2014/main" id="{5E2A2A65-7A48-F58B-779C-381B91C00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70">
              <a:extLst>
                <a:ext uri="{FF2B5EF4-FFF2-40B4-BE49-F238E27FC236}">
                  <a16:creationId xmlns="" xmlns:a16="http://schemas.microsoft.com/office/drawing/2014/main" id="{198F8EDA-7175-DC46-290B-F1B83DCD4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8">
              <a:extLst>
                <a:ext uri="{FF2B5EF4-FFF2-40B4-BE49-F238E27FC236}">
                  <a16:creationId xmlns="" xmlns:a16="http://schemas.microsoft.com/office/drawing/2014/main" id="{962082B4-7C46-1218-520C-0972F8395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86">
              <a:extLst>
                <a:ext uri="{FF2B5EF4-FFF2-40B4-BE49-F238E27FC236}">
                  <a16:creationId xmlns="" xmlns:a16="http://schemas.microsoft.com/office/drawing/2014/main" id="{42DDCE84-BD97-B4F8-6198-268D4F031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2814016F-1F52-F452-AA7E-97BDDCA6BBEE}"/>
                </a:ext>
              </a:extLst>
            </p:cNvPr>
            <p:cNvGrpSpPr/>
            <p:nvPr/>
          </p:nvGrpSpPr>
          <p:grpSpPr>
            <a:xfrm>
              <a:off x="2498725" y="5334391"/>
              <a:ext cx="568325" cy="566738"/>
              <a:chOff x="2498725" y="5334391"/>
              <a:chExt cx="568325" cy="566738"/>
            </a:xfrm>
          </p:grpSpPr>
          <p:sp>
            <p:nvSpPr>
              <p:cNvPr id="58" name="Freeform 88">
                <a:extLst>
                  <a:ext uri="{FF2B5EF4-FFF2-40B4-BE49-F238E27FC236}">
                    <a16:creationId xmlns="" xmlns:a16="http://schemas.microsoft.com/office/drawing/2014/main" id="{A1F6E1A8-BB95-A4FF-0D00-086FDE83C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89">
                <a:extLst>
                  <a:ext uri="{FF2B5EF4-FFF2-40B4-BE49-F238E27FC236}">
                    <a16:creationId xmlns="" xmlns:a16="http://schemas.microsoft.com/office/drawing/2014/main" id="{C829CD32-20B6-722F-2290-1CCEFECF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90">
                <a:extLst>
                  <a:ext uri="{FF2B5EF4-FFF2-40B4-BE49-F238E27FC236}">
                    <a16:creationId xmlns="" xmlns:a16="http://schemas.microsoft.com/office/drawing/2014/main" id="{819BE5A2-C6BF-D5A1-0606-019FE95D8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91">
                <a:extLst>
                  <a:ext uri="{FF2B5EF4-FFF2-40B4-BE49-F238E27FC236}">
                    <a16:creationId xmlns="" xmlns:a16="http://schemas.microsoft.com/office/drawing/2014/main" id="{87A1AACE-BEC6-747B-552D-42BECF9A8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 92">
                <a:extLst>
                  <a:ext uri="{FF2B5EF4-FFF2-40B4-BE49-F238E27FC236}">
                    <a16:creationId xmlns="" xmlns:a16="http://schemas.microsoft.com/office/drawing/2014/main" id="{9B7C3D0D-BDF3-3896-4F70-E5005819E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93">
                <a:extLst>
                  <a:ext uri="{FF2B5EF4-FFF2-40B4-BE49-F238E27FC236}">
                    <a16:creationId xmlns="" xmlns:a16="http://schemas.microsoft.com/office/drawing/2014/main" id="{54AC04CB-2C09-17C9-7C14-C9712250B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913" y="5456863"/>
                <a:ext cx="22121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 6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7EF79B59-F1C5-14C9-B529-2C20478DB69D}"/>
                </a:ext>
              </a:extLst>
            </p:cNvPr>
            <p:cNvGrpSpPr/>
            <p:nvPr/>
          </p:nvGrpSpPr>
          <p:grpSpPr>
            <a:xfrm>
              <a:off x="1157288" y="3113478"/>
              <a:ext cx="584200" cy="587375"/>
              <a:chOff x="1157288" y="3113478"/>
              <a:chExt cx="584200" cy="587375"/>
            </a:xfrm>
          </p:grpSpPr>
          <p:sp>
            <p:nvSpPr>
              <p:cNvPr id="65" name="Freeform 72">
                <a:extLst>
                  <a:ext uri="{FF2B5EF4-FFF2-40B4-BE49-F238E27FC236}">
                    <a16:creationId xmlns="" xmlns:a16="http://schemas.microsoft.com/office/drawing/2014/main" id="{71BFFAC3-D92F-5A45-6E8F-5A0D79DB2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73">
                <a:extLst>
                  <a:ext uri="{FF2B5EF4-FFF2-40B4-BE49-F238E27FC236}">
                    <a16:creationId xmlns="" xmlns:a16="http://schemas.microsoft.com/office/drawing/2014/main" id="{B16514D7-2044-7725-4BC2-86E38C444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74">
                <a:extLst>
                  <a:ext uri="{FF2B5EF4-FFF2-40B4-BE49-F238E27FC236}">
                    <a16:creationId xmlns="" xmlns:a16="http://schemas.microsoft.com/office/drawing/2014/main" id="{647B65F2-670D-401A-B722-0438E1BB1B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75">
                <a:extLst>
                  <a:ext uri="{FF2B5EF4-FFF2-40B4-BE49-F238E27FC236}">
                    <a16:creationId xmlns="" xmlns:a16="http://schemas.microsoft.com/office/drawing/2014/main" id="{3734FB14-E16A-AB34-CB6B-B61073D8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96">
                <a:extLst>
                  <a:ext uri="{FF2B5EF4-FFF2-40B4-BE49-F238E27FC236}">
                    <a16:creationId xmlns="" xmlns:a16="http://schemas.microsoft.com/office/drawing/2014/main" id="{BA123E44-4EF7-356F-B308-638221D7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97">
                <a:extLst>
                  <a:ext uri="{FF2B5EF4-FFF2-40B4-BE49-F238E27FC236}">
                    <a16:creationId xmlns="" xmlns:a16="http://schemas.microsoft.com/office/drawing/2014/main" id="{11CCA97D-17AE-B21B-457F-C689486D4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218253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2CFAE8DD-8C3C-3C6E-2025-C4259B58D36E}"/>
                </a:ext>
              </a:extLst>
            </p:cNvPr>
            <p:cNvGrpSpPr/>
            <p:nvPr/>
          </p:nvGrpSpPr>
          <p:grpSpPr>
            <a:xfrm>
              <a:off x="1162050" y="4580328"/>
              <a:ext cx="569913" cy="568325"/>
              <a:chOff x="1162050" y="4580328"/>
              <a:chExt cx="569913" cy="568325"/>
            </a:xfrm>
          </p:grpSpPr>
          <p:sp>
            <p:nvSpPr>
              <p:cNvPr id="72" name="Freeform 80">
                <a:extLst>
                  <a:ext uri="{FF2B5EF4-FFF2-40B4-BE49-F238E27FC236}">
                    <a16:creationId xmlns="" xmlns:a16="http://schemas.microsoft.com/office/drawing/2014/main" id="{331341CC-ECDD-5C0A-C865-733F3CECF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="" xmlns:a16="http://schemas.microsoft.com/office/drawing/2014/main" id="{4FAC519A-96D7-682E-2A59-8D349A4B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="" xmlns:a16="http://schemas.microsoft.com/office/drawing/2014/main" id="{D74E6DFC-4DB4-16E0-EDEA-77272CC52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83">
                <a:extLst>
                  <a:ext uri="{FF2B5EF4-FFF2-40B4-BE49-F238E27FC236}">
                    <a16:creationId xmlns="" xmlns:a16="http://schemas.microsoft.com/office/drawing/2014/main" id="{EDA75F50-CDBC-B3E4-AEC4-38ABB8BB2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100">
                <a:extLst>
                  <a:ext uri="{FF2B5EF4-FFF2-40B4-BE49-F238E27FC236}">
                    <a16:creationId xmlns="" xmlns:a16="http://schemas.microsoft.com/office/drawing/2014/main" id="{464FE9E5-7B9A-0B90-AD0A-387711767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101">
                <a:extLst>
                  <a:ext uri="{FF2B5EF4-FFF2-40B4-BE49-F238E27FC236}">
                    <a16:creationId xmlns="" xmlns:a16="http://schemas.microsoft.com/office/drawing/2014/main" id="{928ED859-5C44-B41D-800C-4BBDAB9EE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738" y="4699391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8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Freeform 109">
              <a:extLst>
                <a:ext uri="{FF2B5EF4-FFF2-40B4-BE49-F238E27FC236}">
                  <a16:creationId xmlns="" xmlns:a16="http://schemas.microsoft.com/office/drawing/2014/main" id="{FA745932-F8D7-ADF2-E00E-5231D865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1302141"/>
              <a:ext cx="377825" cy="323850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0">
              <a:extLst>
                <a:ext uri="{FF2B5EF4-FFF2-40B4-BE49-F238E27FC236}">
                  <a16:creationId xmlns="" xmlns:a16="http://schemas.microsoft.com/office/drawing/2014/main" id="{70C18813-0FD6-3E17-0982-A9B519DC3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1218003"/>
              <a:ext cx="379413" cy="32543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1">
              <a:extLst>
                <a:ext uri="{FF2B5EF4-FFF2-40B4-BE49-F238E27FC236}">
                  <a16:creationId xmlns="" xmlns:a16="http://schemas.microsoft.com/office/drawing/2014/main" id="{D8D87D06-9FFB-9637-0B4F-510C1076A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3" y="2205428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13">
              <a:extLst>
                <a:ext uri="{FF2B5EF4-FFF2-40B4-BE49-F238E27FC236}">
                  <a16:creationId xmlns="" xmlns:a16="http://schemas.microsoft.com/office/drawing/2014/main" id="{2C90966C-EB45-9244-7777-BF8CE8F6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125927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14">
              <a:extLst>
                <a:ext uri="{FF2B5EF4-FFF2-40B4-BE49-F238E27FC236}">
                  <a16:creationId xmlns="" xmlns:a16="http://schemas.microsoft.com/office/drawing/2014/main" id="{34929B39-8AB1-38AC-3EEA-AB9D2830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17672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15">
              <a:extLst>
                <a:ext uri="{FF2B5EF4-FFF2-40B4-BE49-F238E27FC236}">
                  <a16:creationId xmlns="" xmlns:a16="http://schemas.microsoft.com/office/drawing/2014/main" id="{809A835A-A74A-B680-3148-7E9ABC92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1371991"/>
              <a:ext cx="1558925" cy="1319213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16">
              <a:extLst>
                <a:ext uri="{FF2B5EF4-FFF2-40B4-BE49-F238E27FC236}">
                  <a16:creationId xmlns="" xmlns:a16="http://schemas.microsoft.com/office/drawing/2014/main" id="{694E2D8E-CBE2-6646-D054-AB62DC39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661041"/>
              <a:ext cx="17463" cy="30163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17">
              <a:extLst>
                <a:ext uri="{FF2B5EF4-FFF2-40B4-BE49-F238E27FC236}">
                  <a16:creationId xmlns="" xmlns:a16="http://schemas.microsoft.com/office/drawing/2014/main" id="{91CF0AFB-FC84-DDDB-BF71-827F3487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611703"/>
              <a:ext cx="363538" cy="1079500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ED7B7089-92BA-B1C5-522E-F75A0BDF40FD}"/>
                </a:ext>
              </a:extLst>
            </p:cNvPr>
            <p:cNvGrpSpPr/>
            <p:nvPr/>
          </p:nvGrpSpPr>
          <p:grpSpPr>
            <a:xfrm>
              <a:off x="3182395" y="2634848"/>
              <a:ext cx="585788" cy="587375"/>
              <a:chOff x="3722688" y="3113478"/>
              <a:chExt cx="585788" cy="587375"/>
            </a:xfrm>
          </p:grpSpPr>
          <p:sp>
            <p:nvSpPr>
              <p:cNvPr id="102" name="Freeform 44">
                <a:extLst>
                  <a:ext uri="{FF2B5EF4-FFF2-40B4-BE49-F238E27FC236}">
                    <a16:creationId xmlns="" xmlns:a16="http://schemas.microsoft.com/office/drawing/2014/main" id="{45C5CDED-626D-5CDD-26C2-51C4147A6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45">
                <a:extLst>
                  <a:ext uri="{FF2B5EF4-FFF2-40B4-BE49-F238E27FC236}">
                    <a16:creationId xmlns="" xmlns:a16="http://schemas.microsoft.com/office/drawing/2014/main" id="{2A979FF9-2E2E-2E69-8B0C-DEECCB281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46">
                <a:extLst>
                  <a:ext uri="{FF2B5EF4-FFF2-40B4-BE49-F238E27FC236}">
                    <a16:creationId xmlns="" xmlns:a16="http://schemas.microsoft.com/office/drawing/2014/main" id="{CB1B1A0B-1712-7C3B-ACA5-347C6D9C3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47">
                <a:extLst>
                  <a:ext uri="{FF2B5EF4-FFF2-40B4-BE49-F238E27FC236}">
                    <a16:creationId xmlns="" xmlns:a16="http://schemas.microsoft.com/office/drawing/2014/main" id="{6B8865A2-8F29-2A65-A823-243A73DE1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48">
                <a:extLst>
                  <a:ext uri="{FF2B5EF4-FFF2-40B4-BE49-F238E27FC236}">
                    <a16:creationId xmlns="" xmlns:a16="http://schemas.microsoft.com/office/drawing/2014/main" id="{97F7CE91-686D-CA3D-7008-636A84FA7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49">
                <a:extLst>
                  <a:ext uri="{FF2B5EF4-FFF2-40B4-BE49-F238E27FC236}">
                    <a16:creationId xmlns="" xmlns:a16="http://schemas.microsoft.com/office/drawing/2014/main" id="{62EBE02E-1D20-6ED8-60EA-AB519E7A9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73B8850B-8325-0329-C6CC-5257E792B1EE}"/>
                </a:ext>
              </a:extLst>
            </p:cNvPr>
            <p:cNvGrpSpPr/>
            <p:nvPr/>
          </p:nvGrpSpPr>
          <p:grpSpPr>
            <a:xfrm>
              <a:off x="3894423" y="3854840"/>
              <a:ext cx="585788" cy="587375"/>
              <a:chOff x="3722688" y="3113478"/>
              <a:chExt cx="585788" cy="587375"/>
            </a:xfrm>
          </p:grpSpPr>
          <p:sp>
            <p:nvSpPr>
              <p:cNvPr id="109" name="Freeform 44">
                <a:extLst>
                  <a:ext uri="{FF2B5EF4-FFF2-40B4-BE49-F238E27FC236}">
                    <a16:creationId xmlns="" xmlns:a16="http://schemas.microsoft.com/office/drawing/2014/main" id="{F2790A14-1523-7D84-C8DB-9E7AF63E1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="" xmlns:a16="http://schemas.microsoft.com/office/drawing/2014/main" id="{AA27B129-8B11-46A0-D873-5B0075FB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46">
                <a:extLst>
                  <a:ext uri="{FF2B5EF4-FFF2-40B4-BE49-F238E27FC236}">
                    <a16:creationId xmlns="" xmlns:a16="http://schemas.microsoft.com/office/drawing/2014/main" id="{52AB95F4-E5D7-E06C-8E10-8ED3AF3340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47">
                <a:extLst>
                  <a:ext uri="{FF2B5EF4-FFF2-40B4-BE49-F238E27FC236}">
                    <a16:creationId xmlns="" xmlns:a16="http://schemas.microsoft.com/office/drawing/2014/main" id="{8833E07D-67E3-BCFC-3E17-6660D7BF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48">
                <a:extLst>
                  <a:ext uri="{FF2B5EF4-FFF2-40B4-BE49-F238E27FC236}">
                    <a16:creationId xmlns="" xmlns:a16="http://schemas.microsoft.com/office/drawing/2014/main" id="{4804A59F-2DC7-55CF-B66A-AE83A1F7F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49">
                <a:extLst>
                  <a:ext uri="{FF2B5EF4-FFF2-40B4-BE49-F238E27FC236}">
                    <a16:creationId xmlns="" xmlns:a16="http://schemas.microsoft.com/office/drawing/2014/main" id="{486BF8B8-2C3A-F405-BD2F-6B5FE295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DB9A24C7-263A-97F5-6186-5E4A76A865C9}"/>
                </a:ext>
              </a:extLst>
            </p:cNvPr>
            <p:cNvGrpSpPr/>
            <p:nvPr/>
          </p:nvGrpSpPr>
          <p:grpSpPr>
            <a:xfrm>
              <a:off x="3215051" y="5123253"/>
              <a:ext cx="585788" cy="587375"/>
              <a:chOff x="3722688" y="3113478"/>
              <a:chExt cx="585788" cy="587375"/>
            </a:xfrm>
          </p:grpSpPr>
          <p:sp>
            <p:nvSpPr>
              <p:cNvPr id="116" name="Freeform 44">
                <a:extLst>
                  <a:ext uri="{FF2B5EF4-FFF2-40B4-BE49-F238E27FC236}">
                    <a16:creationId xmlns="" xmlns:a16="http://schemas.microsoft.com/office/drawing/2014/main" id="{1DC63D49-B5DC-66E7-659A-28C7DD586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45">
                <a:extLst>
                  <a:ext uri="{FF2B5EF4-FFF2-40B4-BE49-F238E27FC236}">
                    <a16:creationId xmlns="" xmlns:a16="http://schemas.microsoft.com/office/drawing/2014/main" id="{713DE702-C987-DE67-AEE7-911BEAA1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46">
                <a:extLst>
                  <a:ext uri="{FF2B5EF4-FFF2-40B4-BE49-F238E27FC236}">
                    <a16:creationId xmlns="" xmlns:a16="http://schemas.microsoft.com/office/drawing/2014/main" id="{FAFE7430-C6F3-7399-318F-8787585EE8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47">
                <a:extLst>
                  <a:ext uri="{FF2B5EF4-FFF2-40B4-BE49-F238E27FC236}">
                    <a16:creationId xmlns="" xmlns:a16="http://schemas.microsoft.com/office/drawing/2014/main" id="{17C2487F-349A-EF9E-9396-9EFF5B70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48">
                <a:extLst>
                  <a:ext uri="{FF2B5EF4-FFF2-40B4-BE49-F238E27FC236}">
                    <a16:creationId xmlns="" xmlns:a16="http://schemas.microsoft.com/office/drawing/2014/main" id="{7FB22CB6-E938-3E67-5B42-A260B0DC6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49">
                <a:extLst>
                  <a:ext uri="{FF2B5EF4-FFF2-40B4-BE49-F238E27FC236}">
                    <a16:creationId xmlns="" xmlns:a16="http://schemas.microsoft.com/office/drawing/2014/main" id="{A5B841D0-E80D-1D28-C9A8-BCB5A2901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903" y="3218595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5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235606C8-0CF3-7477-35F4-4C27B8F09952}"/>
                </a:ext>
              </a:extLst>
            </p:cNvPr>
            <p:cNvGrpSpPr/>
            <p:nvPr/>
          </p:nvGrpSpPr>
          <p:grpSpPr>
            <a:xfrm>
              <a:off x="1735320" y="5112033"/>
              <a:ext cx="585788" cy="587375"/>
              <a:chOff x="3722688" y="3113478"/>
              <a:chExt cx="585788" cy="587375"/>
            </a:xfrm>
          </p:grpSpPr>
          <p:sp>
            <p:nvSpPr>
              <p:cNvPr id="123" name="Freeform 44">
                <a:extLst>
                  <a:ext uri="{FF2B5EF4-FFF2-40B4-BE49-F238E27FC236}">
                    <a16:creationId xmlns="" xmlns:a16="http://schemas.microsoft.com/office/drawing/2014/main" id="{5894FC3B-1372-DAFD-FEC4-C79953B08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45">
                <a:extLst>
                  <a:ext uri="{FF2B5EF4-FFF2-40B4-BE49-F238E27FC236}">
                    <a16:creationId xmlns="" xmlns:a16="http://schemas.microsoft.com/office/drawing/2014/main" id="{D9CAF923-4C88-7BC0-7E36-FDC68C572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46">
                <a:extLst>
                  <a:ext uri="{FF2B5EF4-FFF2-40B4-BE49-F238E27FC236}">
                    <a16:creationId xmlns="" xmlns:a16="http://schemas.microsoft.com/office/drawing/2014/main" id="{B6DEBD8A-6FBD-4E03-F8AB-C28BB6736A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47">
                <a:extLst>
                  <a:ext uri="{FF2B5EF4-FFF2-40B4-BE49-F238E27FC236}">
                    <a16:creationId xmlns="" xmlns:a16="http://schemas.microsoft.com/office/drawing/2014/main" id="{0913D5C7-B194-D4A8-0CBE-8BA216D84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Rectangle 48">
                <a:extLst>
                  <a:ext uri="{FF2B5EF4-FFF2-40B4-BE49-F238E27FC236}">
                    <a16:creationId xmlns="" xmlns:a16="http://schemas.microsoft.com/office/drawing/2014/main" id="{64E4095A-4C10-AED2-B994-E63E39D4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Rectangle 49">
                <a:extLst>
                  <a:ext uri="{FF2B5EF4-FFF2-40B4-BE49-F238E27FC236}">
                    <a16:creationId xmlns="" xmlns:a16="http://schemas.microsoft.com/office/drawing/2014/main" id="{C3F728E9-C26D-7E35-A4FF-C791ABF53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7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53F0DFE4-365D-5B06-66B9-B34668B29CFE}"/>
                </a:ext>
              </a:extLst>
            </p:cNvPr>
            <p:cNvGrpSpPr/>
            <p:nvPr/>
          </p:nvGrpSpPr>
          <p:grpSpPr>
            <a:xfrm>
              <a:off x="1021289" y="3858386"/>
              <a:ext cx="585788" cy="587375"/>
              <a:chOff x="3722688" y="3113478"/>
              <a:chExt cx="585788" cy="587375"/>
            </a:xfrm>
          </p:grpSpPr>
          <p:sp>
            <p:nvSpPr>
              <p:cNvPr id="160" name="Freeform 44">
                <a:extLst>
                  <a:ext uri="{FF2B5EF4-FFF2-40B4-BE49-F238E27FC236}">
                    <a16:creationId xmlns="" xmlns:a16="http://schemas.microsoft.com/office/drawing/2014/main" id="{0F77EC9C-718A-C711-C068-6807AB3B3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45">
                <a:extLst>
                  <a:ext uri="{FF2B5EF4-FFF2-40B4-BE49-F238E27FC236}">
                    <a16:creationId xmlns="" xmlns:a16="http://schemas.microsoft.com/office/drawing/2014/main" id="{661F22EB-F96B-BB46-17A2-86AB67658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46">
                <a:extLst>
                  <a:ext uri="{FF2B5EF4-FFF2-40B4-BE49-F238E27FC236}">
                    <a16:creationId xmlns="" xmlns:a16="http://schemas.microsoft.com/office/drawing/2014/main" id="{5767B6F2-88D1-D96E-5322-71AC70FD6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47">
                <a:extLst>
                  <a:ext uri="{FF2B5EF4-FFF2-40B4-BE49-F238E27FC236}">
                    <a16:creationId xmlns="" xmlns:a16="http://schemas.microsoft.com/office/drawing/2014/main" id="{3885D250-F26F-C8DB-2B99-C462163B4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angle 48">
                <a:extLst>
                  <a:ext uri="{FF2B5EF4-FFF2-40B4-BE49-F238E27FC236}">
                    <a16:creationId xmlns="" xmlns:a16="http://schemas.microsoft.com/office/drawing/2014/main" id="{DE80E83E-D5D2-81BC-9246-B1E343921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Rectangle 49">
                <a:extLst>
                  <a:ext uri="{FF2B5EF4-FFF2-40B4-BE49-F238E27FC236}">
                    <a16:creationId xmlns="" xmlns:a16="http://schemas.microsoft.com/office/drawing/2014/main" id="{3ABC61D1-5A83-42FB-A509-472ED02CC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9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="" xmlns:a16="http://schemas.microsoft.com/office/drawing/2014/main" id="{3B283896-C6B1-C6B8-F07D-C2796A93C3B2}"/>
                </a:ext>
              </a:extLst>
            </p:cNvPr>
            <p:cNvGrpSpPr/>
            <p:nvPr/>
          </p:nvGrpSpPr>
          <p:grpSpPr>
            <a:xfrm>
              <a:off x="1717493" y="2613416"/>
              <a:ext cx="585788" cy="587375"/>
              <a:chOff x="3722688" y="3113478"/>
              <a:chExt cx="585788" cy="587375"/>
            </a:xfrm>
          </p:grpSpPr>
          <p:sp>
            <p:nvSpPr>
              <p:cNvPr id="167" name="Freeform 44">
                <a:extLst>
                  <a:ext uri="{FF2B5EF4-FFF2-40B4-BE49-F238E27FC236}">
                    <a16:creationId xmlns="" xmlns:a16="http://schemas.microsoft.com/office/drawing/2014/main" id="{527D8C4A-2C7B-F43F-BA19-71DC30E6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45">
                <a:extLst>
                  <a:ext uri="{FF2B5EF4-FFF2-40B4-BE49-F238E27FC236}">
                    <a16:creationId xmlns="" xmlns:a16="http://schemas.microsoft.com/office/drawing/2014/main" id="{65249611-D3E6-96CA-27A0-19FE942F5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46">
                <a:extLst>
                  <a:ext uri="{FF2B5EF4-FFF2-40B4-BE49-F238E27FC236}">
                    <a16:creationId xmlns="" xmlns:a16="http://schemas.microsoft.com/office/drawing/2014/main" id="{0B3F9B49-88B5-44D3-E05E-281644A1F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47">
                <a:extLst>
                  <a:ext uri="{FF2B5EF4-FFF2-40B4-BE49-F238E27FC236}">
                    <a16:creationId xmlns="" xmlns:a16="http://schemas.microsoft.com/office/drawing/2014/main" id="{E54A8819-E0BC-418B-BD9E-C11DA8C9D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Rectangle 48">
                <a:extLst>
                  <a:ext uri="{FF2B5EF4-FFF2-40B4-BE49-F238E27FC236}">
                    <a16:creationId xmlns="" xmlns:a16="http://schemas.microsoft.com/office/drawing/2014/main" id="{CBD1D94C-2D02-3D99-4A47-7AB773176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Rectangle 49">
                <a:extLst>
                  <a:ext uri="{FF2B5EF4-FFF2-40B4-BE49-F238E27FC236}">
                    <a16:creationId xmlns="" xmlns:a16="http://schemas.microsoft.com/office/drawing/2014/main" id="{638D5037-1A35-EE32-9026-AF4DAC053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551" y="3218595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11D062B7-1916-ABE5-6616-73C296EE26E6}"/>
              </a:ext>
            </a:extLst>
          </p:cNvPr>
          <p:cNvSpPr txBox="1"/>
          <p:nvPr/>
        </p:nvSpPr>
        <p:spPr>
          <a:xfrm>
            <a:off x="5031221" y="667753"/>
            <a:ext cx="695757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Đồng hồ chỉ mấy giờ?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96" name="Picture 195">
            <a:extLst>
              <a:ext uri="{FF2B5EF4-FFF2-40B4-BE49-F238E27FC236}">
                <a16:creationId xmlns="" xmlns:a16="http://schemas.microsoft.com/office/drawing/2014/main" id="{61F0C023-0F83-2C26-B0F0-A57392607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2164492"/>
            <a:ext cx="1600200" cy="2857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E5B2E09-29C6-9F21-3751-506923E0A0F7}"/>
              </a:ext>
            </a:extLst>
          </p:cNvPr>
          <p:cNvSpPr/>
          <p:nvPr/>
        </p:nvSpPr>
        <p:spPr>
          <a:xfrm>
            <a:off x="8998489" y="3533826"/>
            <a:ext cx="2317899" cy="119198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1466F8-920E-17FC-D452-308D275A5B20}"/>
              </a:ext>
            </a:extLst>
          </p:cNvPr>
          <p:cNvSpPr txBox="1"/>
          <p:nvPr/>
        </p:nvSpPr>
        <p:spPr>
          <a:xfrm>
            <a:off x="9177571" y="3603067"/>
            <a:ext cx="19597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+mn-cs"/>
              </a:rPr>
              <a:t>1:15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E889DD2B-7A65-0D5F-4A79-420D57412C1C}"/>
              </a:ext>
            </a:extLst>
          </p:cNvPr>
          <p:cNvSpPr txBox="1"/>
          <p:nvPr/>
        </p:nvSpPr>
        <p:spPr>
          <a:xfrm>
            <a:off x="9872313" y="5170185"/>
            <a:ext cx="12649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ĐÁP ÁN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88" name="Tieng-chuong-dong-ho-bao-thuc-reng-reng-www_tiengdong_com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65117" y="1809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428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190" grpId="0"/>
      <p:bldP spid="2" grpId="0" animBg="1"/>
      <p:bldP spid="3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B5020F18-2199-23BB-D0FA-5DA739C3F9C6}"/>
              </a:ext>
            </a:extLst>
          </p:cNvPr>
          <p:cNvGrpSpPr/>
          <p:nvPr/>
        </p:nvGrpSpPr>
        <p:grpSpPr>
          <a:xfrm>
            <a:off x="682052" y="2201031"/>
            <a:ext cx="3829051" cy="3830638"/>
            <a:chOff x="809625" y="2263370"/>
            <a:chExt cx="3829050" cy="3830638"/>
          </a:xfrm>
        </p:grpSpPr>
        <p:sp>
          <p:nvSpPr>
            <p:cNvPr id="89" name="Oval 28">
              <a:extLst>
                <a:ext uri="{FF2B5EF4-FFF2-40B4-BE49-F238E27FC236}">
                  <a16:creationId xmlns="" xmlns:a16="http://schemas.microsoft.com/office/drawing/2014/main" id="{642EF29E-93DA-08D7-E9B9-E1F4D567A2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6145">
              <a:off x="809625" y="2263370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="" xmlns:a16="http://schemas.microsoft.com/office/drawing/2014/main" id="{F1F8112C-4CDE-FF6E-2B4B-63ABBC989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78843">
              <a:off x="2741506" y="3427590"/>
              <a:ext cx="396638" cy="986740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="" xmlns:a16="http://schemas.microsoft.com/office/drawing/2014/main" id="{4359DD5C-CC4B-9A07-E106-144C5AB3F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04"/>
            <a:stretch/>
          </p:blipFill>
          <p:spPr>
            <a:xfrm rot="5480114">
              <a:off x="2964212" y="3578265"/>
              <a:ext cx="538931" cy="1167817"/>
            </a:xfrm>
            <a:prstGeom prst="rect">
              <a:avLst/>
            </a:prstGeom>
          </p:spPr>
        </p:pic>
      </p:grp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A6D5501C-8519-58F3-7C6B-757AC9B3CA80}"/>
              </a:ext>
            </a:extLst>
          </p:cNvPr>
          <p:cNvGrpSpPr/>
          <p:nvPr/>
        </p:nvGrpSpPr>
        <p:grpSpPr>
          <a:xfrm>
            <a:off x="-111506" y="1104042"/>
            <a:ext cx="4975225" cy="5472906"/>
            <a:chOff x="30163" y="1176728"/>
            <a:chExt cx="4975225" cy="547290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B032C732-9847-F5FB-8C51-DA826905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1" y="1581799"/>
              <a:ext cx="909638" cy="1111250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="" xmlns:a16="http://schemas.microsoft.com/office/drawing/2014/main" id="{E8C5CCB5-E190-4920-3491-794DF80A3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420" y="5708246"/>
              <a:ext cx="765175" cy="941388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8E032283-5956-14BC-098E-0EE964B69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2" y="5690164"/>
              <a:ext cx="765175" cy="941388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13164BDD-6C38-EA06-E22F-4084A5BC6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349" y="1593447"/>
              <a:ext cx="911225" cy="1109663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D983A02D-C1DF-636F-4175-FD607F43D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4F09D686-4888-E2F5-48A7-94C2925F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="" xmlns:a16="http://schemas.microsoft.com/office/drawing/2014/main" id="{340D28EC-A07E-1FEB-F760-FAB877EBE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B14E8D00-A950-3124-AB4E-9E3D4983C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3F8CAA54-4C13-7464-0D9C-6661BC26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1633928"/>
              <a:ext cx="460375" cy="195263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84717278-D8DF-0F39-96CC-EF233C509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2E55C8FD-F1CC-AAF5-0105-C50842CBB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1A40171D-35B0-F793-EAD6-969CBBC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99976390-49E3-785B-DED9-B1C66996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2343541"/>
              <a:ext cx="30163" cy="38100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88D756CB-AFAE-8CFF-3B32-8E8F999ED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5" y="2189553"/>
              <a:ext cx="266700" cy="190500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F1498DEB-BB0E-361A-A746-E03C2B8E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" y="1349766"/>
              <a:ext cx="1560513" cy="13208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84577AB0-5BEC-8AFB-4DE9-80CE4EA3A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00" y="2553091"/>
              <a:ext cx="203200" cy="117475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DF17EA4-BE77-64BB-A2F1-C616E6EAA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1589478"/>
              <a:ext cx="365125" cy="1081088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C75BF8B-3D5C-EA04-3175-EF3A270CC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71983518-2761-D917-38F0-FABA06A4A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C8162D06-B31B-7CBC-865E-F576726D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="" xmlns:a16="http://schemas.microsoft.com/office/drawing/2014/main" id="{79F05E50-3545-4AB4-0882-7603934C9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69AB058E-84A1-735F-95CA-54723DB6A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D72ED02E-EE12-541B-38D0-8AF3EBD88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713" y="5899541"/>
              <a:ext cx="334963" cy="239713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="" xmlns:a16="http://schemas.microsoft.com/office/drawing/2014/main" id="{725082C7-6CA7-BA9F-406E-39E43C1E0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63" y="1986353"/>
              <a:ext cx="4387850" cy="4384675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="" xmlns:a16="http://schemas.microsoft.com/office/drawing/2014/main" id="{35EE2C1A-0CE9-7338-D039-CB3F8FB44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200" y="2157803"/>
              <a:ext cx="4043363" cy="4041775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="" xmlns:a16="http://schemas.microsoft.com/office/drawing/2014/main" id="{1508186B-20C8-C5AF-6B1B-018536BE8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713" y="2067316"/>
              <a:ext cx="4221163" cy="4222750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7558CF23-7274-87AC-7F7F-CB72D160D943}"/>
                </a:ext>
              </a:extLst>
            </p:cNvPr>
            <p:cNvGrpSpPr/>
            <p:nvPr/>
          </p:nvGrpSpPr>
          <p:grpSpPr>
            <a:xfrm>
              <a:off x="2455863" y="2411803"/>
              <a:ext cx="566738" cy="566738"/>
              <a:chOff x="2455863" y="2411803"/>
              <a:chExt cx="566738" cy="566738"/>
            </a:xfrm>
          </p:grpSpPr>
          <p:sp>
            <p:nvSpPr>
              <p:cNvPr id="31" name="Oval 32">
                <a:extLst>
                  <a:ext uri="{FF2B5EF4-FFF2-40B4-BE49-F238E27FC236}">
                    <a16:creationId xmlns="" xmlns:a16="http://schemas.microsoft.com/office/drawing/2014/main" id="{72307B80-1F5D-BFA4-A35A-FD6F79915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3">
                <a:extLst>
                  <a:ext uri="{FF2B5EF4-FFF2-40B4-BE49-F238E27FC236}">
                    <a16:creationId xmlns="" xmlns:a16="http://schemas.microsoft.com/office/drawing/2014/main" id="{B7AC04E6-9350-A867-74E7-7603525D0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="" xmlns:a16="http://schemas.microsoft.com/office/drawing/2014/main" id="{777F0F69-D591-95AF-2BCC-8A651F0AC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="" xmlns:a16="http://schemas.microsoft.com/office/drawing/2014/main" id="{DBBC99D5-DFF4-6375-2A3C-9BC63022F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="" xmlns:a16="http://schemas.microsoft.com/office/drawing/2014/main" id="{7EA84F52-72CA-020F-6180-790E5BF7F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="" xmlns:a16="http://schemas.microsoft.com/office/drawing/2014/main" id="{519FB7A6-0322-E7D1-7C23-E7B8690D4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975" y="2499116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12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40">
              <a:extLst>
                <a:ext uri="{FF2B5EF4-FFF2-40B4-BE49-F238E27FC236}">
                  <a16:creationId xmlns="" xmlns:a16="http://schemas.microsoft.com/office/drawing/2014/main" id="{D6D6B42C-EB65-B61B-1211-04B5EA14B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5019763F-70CD-EF6C-F75C-202D50BD822D}"/>
                </a:ext>
              </a:extLst>
            </p:cNvPr>
            <p:cNvGrpSpPr/>
            <p:nvPr/>
          </p:nvGrpSpPr>
          <p:grpSpPr>
            <a:xfrm>
              <a:off x="3722688" y="3113478"/>
              <a:ext cx="585788" cy="587375"/>
              <a:chOff x="3722688" y="3113478"/>
              <a:chExt cx="585788" cy="587375"/>
            </a:xfrm>
          </p:grpSpPr>
          <p:sp>
            <p:nvSpPr>
              <p:cNvPr id="39" name="Freeform 44">
                <a:extLst>
                  <a:ext uri="{FF2B5EF4-FFF2-40B4-BE49-F238E27FC236}">
                    <a16:creationId xmlns="" xmlns:a16="http://schemas.microsoft.com/office/drawing/2014/main" id="{CF0F91F0-FDE7-9445-028F-B8CDBA15E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="" xmlns:a16="http://schemas.microsoft.com/office/drawing/2014/main" id="{BC384320-B5E8-6109-7FCA-BFD17123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46">
                <a:extLst>
                  <a:ext uri="{FF2B5EF4-FFF2-40B4-BE49-F238E27FC236}">
                    <a16:creationId xmlns="" xmlns:a16="http://schemas.microsoft.com/office/drawing/2014/main" id="{93E28D87-1FCA-F029-3AA2-51F50C60D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7">
                <a:extLst>
                  <a:ext uri="{FF2B5EF4-FFF2-40B4-BE49-F238E27FC236}">
                    <a16:creationId xmlns="" xmlns:a16="http://schemas.microsoft.com/office/drawing/2014/main" id="{04D8AE5D-D640-0D86-781F-D192D8B6E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8">
                <a:extLst>
                  <a:ext uri="{FF2B5EF4-FFF2-40B4-BE49-F238E27FC236}">
                    <a16:creationId xmlns="" xmlns:a16="http://schemas.microsoft.com/office/drawing/2014/main" id="{3C894039-8799-37D5-798F-C5E602F50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9">
                <a:extLst>
                  <a:ext uri="{FF2B5EF4-FFF2-40B4-BE49-F238E27FC236}">
                    <a16:creationId xmlns="" xmlns:a16="http://schemas.microsoft.com/office/drawing/2014/main" id="{9E8EB691-A285-76F3-1429-57926D533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52">
              <a:extLst>
                <a:ext uri="{FF2B5EF4-FFF2-40B4-BE49-F238E27FC236}">
                  <a16:creationId xmlns="" xmlns:a16="http://schemas.microsoft.com/office/drawing/2014/main" id="{AAB09A53-FFC8-76F4-656D-14F7F4788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91FEAC7C-266A-4527-390A-E145EF14B204}"/>
                </a:ext>
              </a:extLst>
            </p:cNvPr>
            <p:cNvGrpSpPr/>
            <p:nvPr/>
          </p:nvGrpSpPr>
          <p:grpSpPr>
            <a:xfrm>
              <a:off x="3754438" y="4585091"/>
              <a:ext cx="566738" cy="568325"/>
              <a:chOff x="3754438" y="4585091"/>
              <a:chExt cx="566738" cy="568325"/>
            </a:xfrm>
          </p:grpSpPr>
          <p:sp>
            <p:nvSpPr>
              <p:cNvPr id="47" name="Freeform 56">
                <a:extLst>
                  <a:ext uri="{FF2B5EF4-FFF2-40B4-BE49-F238E27FC236}">
                    <a16:creationId xmlns="" xmlns:a16="http://schemas.microsoft.com/office/drawing/2014/main" id="{8A7627AC-A9D9-DE3A-7903-F97DF69F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57">
                <a:extLst>
                  <a:ext uri="{FF2B5EF4-FFF2-40B4-BE49-F238E27FC236}">
                    <a16:creationId xmlns="" xmlns:a16="http://schemas.microsoft.com/office/drawing/2014/main" id="{EB85C87F-7263-0A02-4E16-20A847235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58">
                <a:extLst>
                  <a:ext uri="{FF2B5EF4-FFF2-40B4-BE49-F238E27FC236}">
                    <a16:creationId xmlns="" xmlns:a16="http://schemas.microsoft.com/office/drawing/2014/main" id="{3332DA00-B061-1B8A-7B98-6567BB4A86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59">
                <a:extLst>
                  <a:ext uri="{FF2B5EF4-FFF2-40B4-BE49-F238E27FC236}">
                    <a16:creationId xmlns="" xmlns:a16="http://schemas.microsoft.com/office/drawing/2014/main" id="{B85ECC80-4FEB-081D-9B9E-FA15B7E17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60">
                <a:extLst>
                  <a:ext uri="{FF2B5EF4-FFF2-40B4-BE49-F238E27FC236}">
                    <a16:creationId xmlns="" xmlns:a16="http://schemas.microsoft.com/office/drawing/2014/main" id="{E1DA129F-D2FB-361C-E5E3-A994752C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61">
                <a:extLst>
                  <a:ext uri="{FF2B5EF4-FFF2-40B4-BE49-F238E27FC236}">
                    <a16:creationId xmlns="" xmlns:a16="http://schemas.microsoft.com/office/drawing/2014/main" id="{074A365C-7E26-7398-774E-29BD25CA6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5624" y="4688620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4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" name="Freeform 64">
              <a:extLst>
                <a:ext uri="{FF2B5EF4-FFF2-40B4-BE49-F238E27FC236}">
                  <a16:creationId xmlns="" xmlns:a16="http://schemas.microsoft.com/office/drawing/2014/main" id="{5E2A2A65-7A48-F58B-779C-381B91C00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70">
              <a:extLst>
                <a:ext uri="{FF2B5EF4-FFF2-40B4-BE49-F238E27FC236}">
                  <a16:creationId xmlns="" xmlns:a16="http://schemas.microsoft.com/office/drawing/2014/main" id="{198F8EDA-7175-DC46-290B-F1B83DCD4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8">
              <a:extLst>
                <a:ext uri="{FF2B5EF4-FFF2-40B4-BE49-F238E27FC236}">
                  <a16:creationId xmlns="" xmlns:a16="http://schemas.microsoft.com/office/drawing/2014/main" id="{962082B4-7C46-1218-520C-0972F8395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86">
              <a:extLst>
                <a:ext uri="{FF2B5EF4-FFF2-40B4-BE49-F238E27FC236}">
                  <a16:creationId xmlns="" xmlns:a16="http://schemas.microsoft.com/office/drawing/2014/main" id="{42DDCE84-BD97-B4F8-6198-268D4F031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2814016F-1F52-F452-AA7E-97BDDCA6BBEE}"/>
                </a:ext>
              </a:extLst>
            </p:cNvPr>
            <p:cNvGrpSpPr/>
            <p:nvPr/>
          </p:nvGrpSpPr>
          <p:grpSpPr>
            <a:xfrm>
              <a:off x="2498725" y="5334391"/>
              <a:ext cx="568325" cy="566738"/>
              <a:chOff x="2498725" y="5334391"/>
              <a:chExt cx="568325" cy="566738"/>
            </a:xfrm>
          </p:grpSpPr>
          <p:sp>
            <p:nvSpPr>
              <p:cNvPr id="58" name="Freeform 88">
                <a:extLst>
                  <a:ext uri="{FF2B5EF4-FFF2-40B4-BE49-F238E27FC236}">
                    <a16:creationId xmlns="" xmlns:a16="http://schemas.microsoft.com/office/drawing/2014/main" id="{A1F6E1A8-BB95-A4FF-0D00-086FDE83C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89">
                <a:extLst>
                  <a:ext uri="{FF2B5EF4-FFF2-40B4-BE49-F238E27FC236}">
                    <a16:creationId xmlns="" xmlns:a16="http://schemas.microsoft.com/office/drawing/2014/main" id="{C829CD32-20B6-722F-2290-1CCEFECF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90">
                <a:extLst>
                  <a:ext uri="{FF2B5EF4-FFF2-40B4-BE49-F238E27FC236}">
                    <a16:creationId xmlns="" xmlns:a16="http://schemas.microsoft.com/office/drawing/2014/main" id="{819BE5A2-C6BF-D5A1-0606-019FE95D8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91">
                <a:extLst>
                  <a:ext uri="{FF2B5EF4-FFF2-40B4-BE49-F238E27FC236}">
                    <a16:creationId xmlns="" xmlns:a16="http://schemas.microsoft.com/office/drawing/2014/main" id="{87A1AACE-BEC6-747B-552D-42BECF9A8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 92">
                <a:extLst>
                  <a:ext uri="{FF2B5EF4-FFF2-40B4-BE49-F238E27FC236}">
                    <a16:creationId xmlns="" xmlns:a16="http://schemas.microsoft.com/office/drawing/2014/main" id="{9B7C3D0D-BDF3-3896-4F70-E5005819E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93">
                <a:extLst>
                  <a:ext uri="{FF2B5EF4-FFF2-40B4-BE49-F238E27FC236}">
                    <a16:creationId xmlns="" xmlns:a16="http://schemas.microsoft.com/office/drawing/2014/main" id="{54AC04CB-2C09-17C9-7C14-C9712250B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913" y="5456863"/>
                <a:ext cx="22121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 6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7EF79B59-F1C5-14C9-B529-2C20478DB69D}"/>
                </a:ext>
              </a:extLst>
            </p:cNvPr>
            <p:cNvGrpSpPr/>
            <p:nvPr/>
          </p:nvGrpSpPr>
          <p:grpSpPr>
            <a:xfrm>
              <a:off x="1157288" y="3113478"/>
              <a:ext cx="584200" cy="587375"/>
              <a:chOff x="1157288" y="3113478"/>
              <a:chExt cx="584200" cy="587375"/>
            </a:xfrm>
          </p:grpSpPr>
          <p:sp>
            <p:nvSpPr>
              <p:cNvPr id="65" name="Freeform 72">
                <a:extLst>
                  <a:ext uri="{FF2B5EF4-FFF2-40B4-BE49-F238E27FC236}">
                    <a16:creationId xmlns="" xmlns:a16="http://schemas.microsoft.com/office/drawing/2014/main" id="{71BFFAC3-D92F-5A45-6E8F-5A0D79DB2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73">
                <a:extLst>
                  <a:ext uri="{FF2B5EF4-FFF2-40B4-BE49-F238E27FC236}">
                    <a16:creationId xmlns="" xmlns:a16="http://schemas.microsoft.com/office/drawing/2014/main" id="{B16514D7-2044-7725-4BC2-86E38C444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74">
                <a:extLst>
                  <a:ext uri="{FF2B5EF4-FFF2-40B4-BE49-F238E27FC236}">
                    <a16:creationId xmlns="" xmlns:a16="http://schemas.microsoft.com/office/drawing/2014/main" id="{647B65F2-670D-401A-B722-0438E1BB1B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75">
                <a:extLst>
                  <a:ext uri="{FF2B5EF4-FFF2-40B4-BE49-F238E27FC236}">
                    <a16:creationId xmlns="" xmlns:a16="http://schemas.microsoft.com/office/drawing/2014/main" id="{3734FB14-E16A-AB34-CB6B-B61073D8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96">
                <a:extLst>
                  <a:ext uri="{FF2B5EF4-FFF2-40B4-BE49-F238E27FC236}">
                    <a16:creationId xmlns="" xmlns:a16="http://schemas.microsoft.com/office/drawing/2014/main" id="{BA123E44-4EF7-356F-B308-638221D7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97">
                <a:extLst>
                  <a:ext uri="{FF2B5EF4-FFF2-40B4-BE49-F238E27FC236}">
                    <a16:creationId xmlns="" xmlns:a16="http://schemas.microsoft.com/office/drawing/2014/main" id="{11CCA97D-17AE-B21B-457F-C689486D4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218253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2CFAE8DD-8C3C-3C6E-2025-C4259B58D36E}"/>
                </a:ext>
              </a:extLst>
            </p:cNvPr>
            <p:cNvGrpSpPr/>
            <p:nvPr/>
          </p:nvGrpSpPr>
          <p:grpSpPr>
            <a:xfrm>
              <a:off x="1162050" y="4580328"/>
              <a:ext cx="569913" cy="568325"/>
              <a:chOff x="1162050" y="4580328"/>
              <a:chExt cx="569913" cy="568325"/>
            </a:xfrm>
          </p:grpSpPr>
          <p:sp>
            <p:nvSpPr>
              <p:cNvPr id="72" name="Freeform 80">
                <a:extLst>
                  <a:ext uri="{FF2B5EF4-FFF2-40B4-BE49-F238E27FC236}">
                    <a16:creationId xmlns="" xmlns:a16="http://schemas.microsoft.com/office/drawing/2014/main" id="{331341CC-ECDD-5C0A-C865-733F3CECF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="" xmlns:a16="http://schemas.microsoft.com/office/drawing/2014/main" id="{4FAC519A-96D7-682E-2A59-8D349A4B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="" xmlns:a16="http://schemas.microsoft.com/office/drawing/2014/main" id="{D74E6DFC-4DB4-16E0-EDEA-77272CC52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83">
                <a:extLst>
                  <a:ext uri="{FF2B5EF4-FFF2-40B4-BE49-F238E27FC236}">
                    <a16:creationId xmlns="" xmlns:a16="http://schemas.microsoft.com/office/drawing/2014/main" id="{EDA75F50-CDBC-B3E4-AEC4-38ABB8BB2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100">
                <a:extLst>
                  <a:ext uri="{FF2B5EF4-FFF2-40B4-BE49-F238E27FC236}">
                    <a16:creationId xmlns="" xmlns:a16="http://schemas.microsoft.com/office/drawing/2014/main" id="{464FE9E5-7B9A-0B90-AD0A-387711767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101">
                <a:extLst>
                  <a:ext uri="{FF2B5EF4-FFF2-40B4-BE49-F238E27FC236}">
                    <a16:creationId xmlns="" xmlns:a16="http://schemas.microsoft.com/office/drawing/2014/main" id="{928ED859-5C44-B41D-800C-4BBDAB9EE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738" y="4699391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8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Freeform 109">
              <a:extLst>
                <a:ext uri="{FF2B5EF4-FFF2-40B4-BE49-F238E27FC236}">
                  <a16:creationId xmlns="" xmlns:a16="http://schemas.microsoft.com/office/drawing/2014/main" id="{FA745932-F8D7-ADF2-E00E-5231D865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1302141"/>
              <a:ext cx="377825" cy="323850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0">
              <a:extLst>
                <a:ext uri="{FF2B5EF4-FFF2-40B4-BE49-F238E27FC236}">
                  <a16:creationId xmlns="" xmlns:a16="http://schemas.microsoft.com/office/drawing/2014/main" id="{70C18813-0FD6-3E17-0982-A9B519DC3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1218003"/>
              <a:ext cx="379413" cy="32543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1">
              <a:extLst>
                <a:ext uri="{FF2B5EF4-FFF2-40B4-BE49-F238E27FC236}">
                  <a16:creationId xmlns="" xmlns:a16="http://schemas.microsoft.com/office/drawing/2014/main" id="{D8D87D06-9FFB-9637-0B4F-510C1076A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3" y="2205428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13">
              <a:extLst>
                <a:ext uri="{FF2B5EF4-FFF2-40B4-BE49-F238E27FC236}">
                  <a16:creationId xmlns="" xmlns:a16="http://schemas.microsoft.com/office/drawing/2014/main" id="{2C90966C-EB45-9244-7777-BF8CE8F6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125927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14">
              <a:extLst>
                <a:ext uri="{FF2B5EF4-FFF2-40B4-BE49-F238E27FC236}">
                  <a16:creationId xmlns="" xmlns:a16="http://schemas.microsoft.com/office/drawing/2014/main" id="{34929B39-8AB1-38AC-3EEA-AB9D2830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17672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15">
              <a:extLst>
                <a:ext uri="{FF2B5EF4-FFF2-40B4-BE49-F238E27FC236}">
                  <a16:creationId xmlns="" xmlns:a16="http://schemas.microsoft.com/office/drawing/2014/main" id="{809A835A-A74A-B680-3148-7E9ABC92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1371991"/>
              <a:ext cx="1558925" cy="1319213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16">
              <a:extLst>
                <a:ext uri="{FF2B5EF4-FFF2-40B4-BE49-F238E27FC236}">
                  <a16:creationId xmlns="" xmlns:a16="http://schemas.microsoft.com/office/drawing/2014/main" id="{694E2D8E-CBE2-6646-D054-AB62DC39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661041"/>
              <a:ext cx="17463" cy="30163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17">
              <a:extLst>
                <a:ext uri="{FF2B5EF4-FFF2-40B4-BE49-F238E27FC236}">
                  <a16:creationId xmlns="" xmlns:a16="http://schemas.microsoft.com/office/drawing/2014/main" id="{91CF0AFB-FC84-DDDB-BF71-827F3487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611703"/>
              <a:ext cx="363538" cy="1079500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ED7B7089-92BA-B1C5-522E-F75A0BDF40FD}"/>
                </a:ext>
              </a:extLst>
            </p:cNvPr>
            <p:cNvGrpSpPr/>
            <p:nvPr/>
          </p:nvGrpSpPr>
          <p:grpSpPr>
            <a:xfrm>
              <a:off x="3182395" y="2634848"/>
              <a:ext cx="585788" cy="587375"/>
              <a:chOff x="3722688" y="3113478"/>
              <a:chExt cx="585788" cy="587375"/>
            </a:xfrm>
          </p:grpSpPr>
          <p:sp>
            <p:nvSpPr>
              <p:cNvPr id="102" name="Freeform 44">
                <a:extLst>
                  <a:ext uri="{FF2B5EF4-FFF2-40B4-BE49-F238E27FC236}">
                    <a16:creationId xmlns="" xmlns:a16="http://schemas.microsoft.com/office/drawing/2014/main" id="{45C5CDED-626D-5CDD-26C2-51C4147A6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45">
                <a:extLst>
                  <a:ext uri="{FF2B5EF4-FFF2-40B4-BE49-F238E27FC236}">
                    <a16:creationId xmlns="" xmlns:a16="http://schemas.microsoft.com/office/drawing/2014/main" id="{2A979FF9-2E2E-2E69-8B0C-DEECCB281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46">
                <a:extLst>
                  <a:ext uri="{FF2B5EF4-FFF2-40B4-BE49-F238E27FC236}">
                    <a16:creationId xmlns="" xmlns:a16="http://schemas.microsoft.com/office/drawing/2014/main" id="{CB1B1A0B-1712-7C3B-ACA5-347C6D9C3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47">
                <a:extLst>
                  <a:ext uri="{FF2B5EF4-FFF2-40B4-BE49-F238E27FC236}">
                    <a16:creationId xmlns="" xmlns:a16="http://schemas.microsoft.com/office/drawing/2014/main" id="{6B8865A2-8F29-2A65-A823-243A73DE1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48">
                <a:extLst>
                  <a:ext uri="{FF2B5EF4-FFF2-40B4-BE49-F238E27FC236}">
                    <a16:creationId xmlns="" xmlns:a16="http://schemas.microsoft.com/office/drawing/2014/main" id="{97F7CE91-686D-CA3D-7008-636A84FA7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49">
                <a:extLst>
                  <a:ext uri="{FF2B5EF4-FFF2-40B4-BE49-F238E27FC236}">
                    <a16:creationId xmlns="" xmlns:a16="http://schemas.microsoft.com/office/drawing/2014/main" id="{62EBE02E-1D20-6ED8-60EA-AB519E7A9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73B8850B-8325-0329-C6CC-5257E792B1EE}"/>
                </a:ext>
              </a:extLst>
            </p:cNvPr>
            <p:cNvGrpSpPr/>
            <p:nvPr/>
          </p:nvGrpSpPr>
          <p:grpSpPr>
            <a:xfrm>
              <a:off x="3894423" y="3854840"/>
              <a:ext cx="585788" cy="587375"/>
              <a:chOff x="3722688" y="3113478"/>
              <a:chExt cx="585788" cy="587375"/>
            </a:xfrm>
          </p:grpSpPr>
          <p:sp>
            <p:nvSpPr>
              <p:cNvPr id="109" name="Freeform 44">
                <a:extLst>
                  <a:ext uri="{FF2B5EF4-FFF2-40B4-BE49-F238E27FC236}">
                    <a16:creationId xmlns="" xmlns:a16="http://schemas.microsoft.com/office/drawing/2014/main" id="{F2790A14-1523-7D84-C8DB-9E7AF63E1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="" xmlns:a16="http://schemas.microsoft.com/office/drawing/2014/main" id="{AA27B129-8B11-46A0-D873-5B0075FB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46">
                <a:extLst>
                  <a:ext uri="{FF2B5EF4-FFF2-40B4-BE49-F238E27FC236}">
                    <a16:creationId xmlns="" xmlns:a16="http://schemas.microsoft.com/office/drawing/2014/main" id="{52AB95F4-E5D7-E06C-8E10-8ED3AF3340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47">
                <a:extLst>
                  <a:ext uri="{FF2B5EF4-FFF2-40B4-BE49-F238E27FC236}">
                    <a16:creationId xmlns="" xmlns:a16="http://schemas.microsoft.com/office/drawing/2014/main" id="{8833E07D-67E3-BCFC-3E17-6660D7BF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48">
                <a:extLst>
                  <a:ext uri="{FF2B5EF4-FFF2-40B4-BE49-F238E27FC236}">
                    <a16:creationId xmlns="" xmlns:a16="http://schemas.microsoft.com/office/drawing/2014/main" id="{4804A59F-2DC7-55CF-B66A-AE83A1F7F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49">
                <a:extLst>
                  <a:ext uri="{FF2B5EF4-FFF2-40B4-BE49-F238E27FC236}">
                    <a16:creationId xmlns="" xmlns:a16="http://schemas.microsoft.com/office/drawing/2014/main" id="{486BF8B8-2C3A-F405-BD2F-6B5FE295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DB9A24C7-263A-97F5-6186-5E4A76A865C9}"/>
                </a:ext>
              </a:extLst>
            </p:cNvPr>
            <p:cNvGrpSpPr/>
            <p:nvPr/>
          </p:nvGrpSpPr>
          <p:grpSpPr>
            <a:xfrm>
              <a:off x="3215051" y="5123253"/>
              <a:ext cx="585788" cy="587375"/>
              <a:chOff x="3722688" y="3113478"/>
              <a:chExt cx="585788" cy="587375"/>
            </a:xfrm>
          </p:grpSpPr>
          <p:sp>
            <p:nvSpPr>
              <p:cNvPr id="116" name="Freeform 44">
                <a:extLst>
                  <a:ext uri="{FF2B5EF4-FFF2-40B4-BE49-F238E27FC236}">
                    <a16:creationId xmlns="" xmlns:a16="http://schemas.microsoft.com/office/drawing/2014/main" id="{1DC63D49-B5DC-66E7-659A-28C7DD586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45">
                <a:extLst>
                  <a:ext uri="{FF2B5EF4-FFF2-40B4-BE49-F238E27FC236}">
                    <a16:creationId xmlns="" xmlns:a16="http://schemas.microsoft.com/office/drawing/2014/main" id="{713DE702-C987-DE67-AEE7-911BEAA1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46">
                <a:extLst>
                  <a:ext uri="{FF2B5EF4-FFF2-40B4-BE49-F238E27FC236}">
                    <a16:creationId xmlns="" xmlns:a16="http://schemas.microsoft.com/office/drawing/2014/main" id="{FAFE7430-C6F3-7399-318F-8787585EE8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47">
                <a:extLst>
                  <a:ext uri="{FF2B5EF4-FFF2-40B4-BE49-F238E27FC236}">
                    <a16:creationId xmlns="" xmlns:a16="http://schemas.microsoft.com/office/drawing/2014/main" id="{17C2487F-349A-EF9E-9396-9EFF5B70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48">
                <a:extLst>
                  <a:ext uri="{FF2B5EF4-FFF2-40B4-BE49-F238E27FC236}">
                    <a16:creationId xmlns="" xmlns:a16="http://schemas.microsoft.com/office/drawing/2014/main" id="{7FB22CB6-E938-3E67-5B42-A260B0DC6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49">
                <a:extLst>
                  <a:ext uri="{FF2B5EF4-FFF2-40B4-BE49-F238E27FC236}">
                    <a16:creationId xmlns="" xmlns:a16="http://schemas.microsoft.com/office/drawing/2014/main" id="{A5B841D0-E80D-1D28-C9A8-BCB5A2901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903" y="3218595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5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235606C8-0CF3-7477-35F4-4C27B8F09952}"/>
                </a:ext>
              </a:extLst>
            </p:cNvPr>
            <p:cNvGrpSpPr/>
            <p:nvPr/>
          </p:nvGrpSpPr>
          <p:grpSpPr>
            <a:xfrm>
              <a:off x="1735320" y="5112033"/>
              <a:ext cx="585788" cy="587375"/>
              <a:chOff x="3722688" y="3113478"/>
              <a:chExt cx="585788" cy="587375"/>
            </a:xfrm>
          </p:grpSpPr>
          <p:sp>
            <p:nvSpPr>
              <p:cNvPr id="123" name="Freeform 44">
                <a:extLst>
                  <a:ext uri="{FF2B5EF4-FFF2-40B4-BE49-F238E27FC236}">
                    <a16:creationId xmlns="" xmlns:a16="http://schemas.microsoft.com/office/drawing/2014/main" id="{5894FC3B-1372-DAFD-FEC4-C79953B08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45">
                <a:extLst>
                  <a:ext uri="{FF2B5EF4-FFF2-40B4-BE49-F238E27FC236}">
                    <a16:creationId xmlns="" xmlns:a16="http://schemas.microsoft.com/office/drawing/2014/main" id="{D9CAF923-4C88-7BC0-7E36-FDC68C572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46">
                <a:extLst>
                  <a:ext uri="{FF2B5EF4-FFF2-40B4-BE49-F238E27FC236}">
                    <a16:creationId xmlns="" xmlns:a16="http://schemas.microsoft.com/office/drawing/2014/main" id="{B6DEBD8A-6FBD-4E03-F8AB-C28BB6736A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47">
                <a:extLst>
                  <a:ext uri="{FF2B5EF4-FFF2-40B4-BE49-F238E27FC236}">
                    <a16:creationId xmlns="" xmlns:a16="http://schemas.microsoft.com/office/drawing/2014/main" id="{0913D5C7-B194-D4A8-0CBE-8BA216D84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Rectangle 48">
                <a:extLst>
                  <a:ext uri="{FF2B5EF4-FFF2-40B4-BE49-F238E27FC236}">
                    <a16:creationId xmlns="" xmlns:a16="http://schemas.microsoft.com/office/drawing/2014/main" id="{64E4095A-4C10-AED2-B994-E63E39D4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Rectangle 49">
                <a:extLst>
                  <a:ext uri="{FF2B5EF4-FFF2-40B4-BE49-F238E27FC236}">
                    <a16:creationId xmlns="" xmlns:a16="http://schemas.microsoft.com/office/drawing/2014/main" id="{C3F728E9-C26D-7E35-A4FF-C791ABF53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7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53F0DFE4-365D-5B06-66B9-B34668B29CFE}"/>
                </a:ext>
              </a:extLst>
            </p:cNvPr>
            <p:cNvGrpSpPr/>
            <p:nvPr/>
          </p:nvGrpSpPr>
          <p:grpSpPr>
            <a:xfrm>
              <a:off x="1021289" y="3858386"/>
              <a:ext cx="585788" cy="587375"/>
              <a:chOff x="3722688" y="3113478"/>
              <a:chExt cx="585788" cy="587375"/>
            </a:xfrm>
          </p:grpSpPr>
          <p:sp>
            <p:nvSpPr>
              <p:cNvPr id="160" name="Freeform 44">
                <a:extLst>
                  <a:ext uri="{FF2B5EF4-FFF2-40B4-BE49-F238E27FC236}">
                    <a16:creationId xmlns="" xmlns:a16="http://schemas.microsoft.com/office/drawing/2014/main" id="{0F77EC9C-718A-C711-C068-6807AB3B3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45">
                <a:extLst>
                  <a:ext uri="{FF2B5EF4-FFF2-40B4-BE49-F238E27FC236}">
                    <a16:creationId xmlns="" xmlns:a16="http://schemas.microsoft.com/office/drawing/2014/main" id="{661F22EB-F96B-BB46-17A2-86AB67658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46">
                <a:extLst>
                  <a:ext uri="{FF2B5EF4-FFF2-40B4-BE49-F238E27FC236}">
                    <a16:creationId xmlns="" xmlns:a16="http://schemas.microsoft.com/office/drawing/2014/main" id="{5767B6F2-88D1-D96E-5322-71AC70FD6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47">
                <a:extLst>
                  <a:ext uri="{FF2B5EF4-FFF2-40B4-BE49-F238E27FC236}">
                    <a16:creationId xmlns="" xmlns:a16="http://schemas.microsoft.com/office/drawing/2014/main" id="{3885D250-F26F-C8DB-2B99-C462163B4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angle 48">
                <a:extLst>
                  <a:ext uri="{FF2B5EF4-FFF2-40B4-BE49-F238E27FC236}">
                    <a16:creationId xmlns="" xmlns:a16="http://schemas.microsoft.com/office/drawing/2014/main" id="{DE80E83E-D5D2-81BC-9246-B1E343921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Rectangle 49">
                <a:extLst>
                  <a:ext uri="{FF2B5EF4-FFF2-40B4-BE49-F238E27FC236}">
                    <a16:creationId xmlns="" xmlns:a16="http://schemas.microsoft.com/office/drawing/2014/main" id="{3ABC61D1-5A83-42FB-A509-472ED02CC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9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="" xmlns:a16="http://schemas.microsoft.com/office/drawing/2014/main" id="{3B283896-C6B1-C6B8-F07D-C2796A93C3B2}"/>
                </a:ext>
              </a:extLst>
            </p:cNvPr>
            <p:cNvGrpSpPr/>
            <p:nvPr/>
          </p:nvGrpSpPr>
          <p:grpSpPr>
            <a:xfrm>
              <a:off x="1717493" y="2613416"/>
              <a:ext cx="585788" cy="587375"/>
              <a:chOff x="3722688" y="3113478"/>
              <a:chExt cx="585788" cy="587375"/>
            </a:xfrm>
          </p:grpSpPr>
          <p:sp>
            <p:nvSpPr>
              <p:cNvPr id="167" name="Freeform 44">
                <a:extLst>
                  <a:ext uri="{FF2B5EF4-FFF2-40B4-BE49-F238E27FC236}">
                    <a16:creationId xmlns="" xmlns:a16="http://schemas.microsoft.com/office/drawing/2014/main" id="{527D8C4A-2C7B-F43F-BA19-71DC30E6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45">
                <a:extLst>
                  <a:ext uri="{FF2B5EF4-FFF2-40B4-BE49-F238E27FC236}">
                    <a16:creationId xmlns="" xmlns:a16="http://schemas.microsoft.com/office/drawing/2014/main" id="{65249611-D3E6-96CA-27A0-19FE942F5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46">
                <a:extLst>
                  <a:ext uri="{FF2B5EF4-FFF2-40B4-BE49-F238E27FC236}">
                    <a16:creationId xmlns="" xmlns:a16="http://schemas.microsoft.com/office/drawing/2014/main" id="{0B3F9B49-88B5-44D3-E05E-281644A1F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47">
                <a:extLst>
                  <a:ext uri="{FF2B5EF4-FFF2-40B4-BE49-F238E27FC236}">
                    <a16:creationId xmlns="" xmlns:a16="http://schemas.microsoft.com/office/drawing/2014/main" id="{E54A8819-E0BC-418B-BD9E-C11DA8C9D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Rectangle 48">
                <a:extLst>
                  <a:ext uri="{FF2B5EF4-FFF2-40B4-BE49-F238E27FC236}">
                    <a16:creationId xmlns="" xmlns:a16="http://schemas.microsoft.com/office/drawing/2014/main" id="{CBD1D94C-2D02-3D99-4A47-7AB773176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Rectangle 49">
                <a:extLst>
                  <a:ext uri="{FF2B5EF4-FFF2-40B4-BE49-F238E27FC236}">
                    <a16:creationId xmlns="" xmlns:a16="http://schemas.microsoft.com/office/drawing/2014/main" id="{638D5037-1A35-EE32-9026-AF4DAC053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551" y="3218595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6" name="Picture 195">
            <a:extLst>
              <a:ext uri="{FF2B5EF4-FFF2-40B4-BE49-F238E27FC236}">
                <a16:creationId xmlns="" xmlns:a16="http://schemas.microsoft.com/office/drawing/2014/main" id="{61F0C023-0F83-2C26-B0F0-A57392607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67" y="1481075"/>
            <a:ext cx="1600200" cy="2857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E5B2E09-29C6-9F21-3751-506923E0A0F7}"/>
              </a:ext>
            </a:extLst>
          </p:cNvPr>
          <p:cNvSpPr/>
          <p:nvPr/>
        </p:nvSpPr>
        <p:spPr>
          <a:xfrm>
            <a:off x="8998489" y="2333270"/>
            <a:ext cx="2317899" cy="119198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1466F8-920E-17FC-D452-308D275A5B20}"/>
              </a:ext>
            </a:extLst>
          </p:cNvPr>
          <p:cNvSpPr txBox="1"/>
          <p:nvPr/>
        </p:nvSpPr>
        <p:spPr>
          <a:xfrm>
            <a:off x="9177571" y="2444085"/>
            <a:ext cx="19597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+mn-cs"/>
              </a:rPr>
              <a:t>4:30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Roboto Black" panose="02000000000000000000" pitchFamily="2" charset="0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3B63303-D386-80B9-ABA0-190888F1825D}"/>
              </a:ext>
            </a:extLst>
          </p:cNvPr>
          <p:cNvSpPr txBox="1"/>
          <p:nvPr/>
        </p:nvSpPr>
        <p:spPr>
          <a:xfrm>
            <a:off x="9716523" y="4106005"/>
            <a:ext cx="12649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ĐÁP ÁN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8" name="Tieng-chuong-dong-ho-bao-thuc-reng-reng-www_tiengdong_com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65117" y="180968"/>
            <a:ext cx="487363" cy="487363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11D062B7-1916-ABE5-6616-73C296EE26E6}"/>
              </a:ext>
            </a:extLst>
          </p:cNvPr>
          <p:cNvSpPr txBox="1"/>
          <p:nvPr/>
        </p:nvSpPr>
        <p:spPr>
          <a:xfrm>
            <a:off x="5031223" y="667753"/>
            <a:ext cx="64205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Đồng hồ chỉ mấy giờ?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8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28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B5020F18-2199-23BB-D0FA-5DA739C3F9C6}"/>
              </a:ext>
            </a:extLst>
          </p:cNvPr>
          <p:cNvGrpSpPr/>
          <p:nvPr/>
        </p:nvGrpSpPr>
        <p:grpSpPr>
          <a:xfrm>
            <a:off x="682052" y="2201031"/>
            <a:ext cx="3829051" cy="3830638"/>
            <a:chOff x="809625" y="2263370"/>
            <a:chExt cx="3829050" cy="3830638"/>
          </a:xfrm>
        </p:grpSpPr>
        <p:sp>
          <p:nvSpPr>
            <p:cNvPr id="89" name="Oval 28">
              <a:extLst>
                <a:ext uri="{FF2B5EF4-FFF2-40B4-BE49-F238E27FC236}">
                  <a16:creationId xmlns="" xmlns:a16="http://schemas.microsoft.com/office/drawing/2014/main" id="{642EF29E-93DA-08D7-E9B9-E1F4D567A2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6145">
              <a:off x="809625" y="2263370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="" xmlns:a16="http://schemas.microsoft.com/office/drawing/2014/main" id="{F1F8112C-4CDE-FF6E-2B4B-63ABBC989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20273">
              <a:off x="2219700" y="3653033"/>
              <a:ext cx="396638" cy="986740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="" xmlns:a16="http://schemas.microsoft.com/office/drawing/2014/main" id="{4359DD5C-CC4B-9A07-E106-144C5AB3F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04"/>
            <a:stretch/>
          </p:blipFill>
          <p:spPr>
            <a:xfrm rot="10800000">
              <a:off x="2441434" y="4118393"/>
              <a:ext cx="538931" cy="1167817"/>
            </a:xfrm>
            <a:prstGeom prst="rect">
              <a:avLst/>
            </a:prstGeom>
          </p:spPr>
        </p:pic>
      </p:grp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A6D5501C-8519-58F3-7C6B-757AC9B3CA80}"/>
              </a:ext>
            </a:extLst>
          </p:cNvPr>
          <p:cNvGrpSpPr/>
          <p:nvPr/>
        </p:nvGrpSpPr>
        <p:grpSpPr>
          <a:xfrm>
            <a:off x="-111506" y="1104042"/>
            <a:ext cx="4975225" cy="5472906"/>
            <a:chOff x="30163" y="1176728"/>
            <a:chExt cx="4975225" cy="547290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B032C732-9847-F5FB-8C51-DA826905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1" y="1581799"/>
              <a:ext cx="909638" cy="1111250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="" xmlns:a16="http://schemas.microsoft.com/office/drawing/2014/main" id="{E8C5CCB5-E190-4920-3491-794DF80A3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420" y="5708246"/>
              <a:ext cx="765175" cy="941388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8E032283-5956-14BC-098E-0EE964B69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2" y="5690164"/>
              <a:ext cx="765175" cy="941388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13164BDD-6C38-EA06-E22F-4084A5BC6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349" y="1593447"/>
              <a:ext cx="911225" cy="1109663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D983A02D-C1DF-636F-4175-FD607F43D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4F09D686-4888-E2F5-48A7-94C2925F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="" xmlns:a16="http://schemas.microsoft.com/office/drawing/2014/main" id="{340D28EC-A07E-1FEB-F760-FAB877EBE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B14E8D00-A950-3124-AB4E-9E3D4983C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3F8CAA54-4C13-7464-0D9C-6661BC26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1633928"/>
              <a:ext cx="460375" cy="195263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84717278-D8DF-0F39-96CC-EF233C509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2E55C8FD-F1CC-AAF5-0105-C50842CBB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1A40171D-35B0-F793-EAD6-969CBBC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99976390-49E3-785B-DED9-B1C66996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2343541"/>
              <a:ext cx="30163" cy="38100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88D756CB-AFAE-8CFF-3B32-8E8F999ED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5" y="2189553"/>
              <a:ext cx="266700" cy="190500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F1498DEB-BB0E-361A-A746-E03C2B8E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" y="1349766"/>
              <a:ext cx="1560513" cy="13208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84577AB0-5BEC-8AFB-4DE9-80CE4EA3A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00" y="2553091"/>
              <a:ext cx="203200" cy="117475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DF17EA4-BE77-64BB-A2F1-C616E6EAA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1589478"/>
              <a:ext cx="365125" cy="1081088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C75BF8B-3D5C-EA04-3175-EF3A270CC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71983518-2761-D917-38F0-FABA06A4A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C8162D06-B31B-7CBC-865E-F576726D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="" xmlns:a16="http://schemas.microsoft.com/office/drawing/2014/main" id="{79F05E50-3545-4AB4-0882-7603934C9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69AB058E-84A1-735F-95CA-54723DB6A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D72ED02E-EE12-541B-38D0-8AF3EBD88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713" y="5899541"/>
              <a:ext cx="334963" cy="239713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="" xmlns:a16="http://schemas.microsoft.com/office/drawing/2014/main" id="{725082C7-6CA7-BA9F-406E-39E43C1E0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63" y="1986353"/>
              <a:ext cx="4387850" cy="4384675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="" xmlns:a16="http://schemas.microsoft.com/office/drawing/2014/main" id="{35EE2C1A-0CE9-7338-D039-CB3F8FB44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200" y="2157803"/>
              <a:ext cx="4043363" cy="4041775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="" xmlns:a16="http://schemas.microsoft.com/office/drawing/2014/main" id="{1508186B-20C8-C5AF-6B1B-018536BE8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713" y="2067316"/>
              <a:ext cx="4221163" cy="4222750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7558CF23-7274-87AC-7F7F-CB72D160D943}"/>
                </a:ext>
              </a:extLst>
            </p:cNvPr>
            <p:cNvGrpSpPr/>
            <p:nvPr/>
          </p:nvGrpSpPr>
          <p:grpSpPr>
            <a:xfrm>
              <a:off x="2455863" y="2411803"/>
              <a:ext cx="566738" cy="566738"/>
              <a:chOff x="2455863" y="2411803"/>
              <a:chExt cx="566738" cy="566738"/>
            </a:xfrm>
          </p:grpSpPr>
          <p:sp>
            <p:nvSpPr>
              <p:cNvPr id="31" name="Oval 32">
                <a:extLst>
                  <a:ext uri="{FF2B5EF4-FFF2-40B4-BE49-F238E27FC236}">
                    <a16:creationId xmlns="" xmlns:a16="http://schemas.microsoft.com/office/drawing/2014/main" id="{72307B80-1F5D-BFA4-A35A-FD6F79915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3">
                <a:extLst>
                  <a:ext uri="{FF2B5EF4-FFF2-40B4-BE49-F238E27FC236}">
                    <a16:creationId xmlns="" xmlns:a16="http://schemas.microsoft.com/office/drawing/2014/main" id="{B7AC04E6-9350-A867-74E7-7603525D0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="" xmlns:a16="http://schemas.microsoft.com/office/drawing/2014/main" id="{777F0F69-D591-95AF-2BCC-8A651F0AC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="" xmlns:a16="http://schemas.microsoft.com/office/drawing/2014/main" id="{DBBC99D5-DFF4-6375-2A3C-9BC63022F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="" xmlns:a16="http://schemas.microsoft.com/office/drawing/2014/main" id="{7EA84F52-72CA-020F-6180-790E5BF7F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="" xmlns:a16="http://schemas.microsoft.com/office/drawing/2014/main" id="{519FB7A6-0322-E7D1-7C23-E7B8690D4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975" y="2499116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12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40">
              <a:extLst>
                <a:ext uri="{FF2B5EF4-FFF2-40B4-BE49-F238E27FC236}">
                  <a16:creationId xmlns="" xmlns:a16="http://schemas.microsoft.com/office/drawing/2014/main" id="{D6D6B42C-EB65-B61B-1211-04B5EA14B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5019763F-70CD-EF6C-F75C-202D50BD822D}"/>
                </a:ext>
              </a:extLst>
            </p:cNvPr>
            <p:cNvGrpSpPr/>
            <p:nvPr/>
          </p:nvGrpSpPr>
          <p:grpSpPr>
            <a:xfrm>
              <a:off x="3722688" y="3113478"/>
              <a:ext cx="585788" cy="587375"/>
              <a:chOff x="3722688" y="3113478"/>
              <a:chExt cx="585788" cy="587375"/>
            </a:xfrm>
          </p:grpSpPr>
          <p:sp>
            <p:nvSpPr>
              <p:cNvPr id="39" name="Freeform 44">
                <a:extLst>
                  <a:ext uri="{FF2B5EF4-FFF2-40B4-BE49-F238E27FC236}">
                    <a16:creationId xmlns="" xmlns:a16="http://schemas.microsoft.com/office/drawing/2014/main" id="{CF0F91F0-FDE7-9445-028F-B8CDBA15E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="" xmlns:a16="http://schemas.microsoft.com/office/drawing/2014/main" id="{BC384320-B5E8-6109-7FCA-BFD17123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46">
                <a:extLst>
                  <a:ext uri="{FF2B5EF4-FFF2-40B4-BE49-F238E27FC236}">
                    <a16:creationId xmlns="" xmlns:a16="http://schemas.microsoft.com/office/drawing/2014/main" id="{93E28D87-1FCA-F029-3AA2-51F50C60D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7">
                <a:extLst>
                  <a:ext uri="{FF2B5EF4-FFF2-40B4-BE49-F238E27FC236}">
                    <a16:creationId xmlns="" xmlns:a16="http://schemas.microsoft.com/office/drawing/2014/main" id="{04D8AE5D-D640-0D86-781F-D192D8B6E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8">
                <a:extLst>
                  <a:ext uri="{FF2B5EF4-FFF2-40B4-BE49-F238E27FC236}">
                    <a16:creationId xmlns="" xmlns:a16="http://schemas.microsoft.com/office/drawing/2014/main" id="{3C894039-8799-37D5-798F-C5E602F50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9">
                <a:extLst>
                  <a:ext uri="{FF2B5EF4-FFF2-40B4-BE49-F238E27FC236}">
                    <a16:creationId xmlns="" xmlns:a16="http://schemas.microsoft.com/office/drawing/2014/main" id="{9E8EB691-A285-76F3-1429-57926D533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52">
              <a:extLst>
                <a:ext uri="{FF2B5EF4-FFF2-40B4-BE49-F238E27FC236}">
                  <a16:creationId xmlns="" xmlns:a16="http://schemas.microsoft.com/office/drawing/2014/main" id="{AAB09A53-FFC8-76F4-656D-14F7F4788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91FEAC7C-266A-4527-390A-E145EF14B204}"/>
                </a:ext>
              </a:extLst>
            </p:cNvPr>
            <p:cNvGrpSpPr/>
            <p:nvPr/>
          </p:nvGrpSpPr>
          <p:grpSpPr>
            <a:xfrm>
              <a:off x="3754438" y="4585091"/>
              <a:ext cx="566738" cy="568325"/>
              <a:chOff x="3754438" y="4585091"/>
              <a:chExt cx="566738" cy="568325"/>
            </a:xfrm>
          </p:grpSpPr>
          <p:sp>
            <p:nvSpPr>
              <p:cNvPr id="47" name="Freeform 56">
                <a:extLst>
                  <a:ext uri="{FF2B5EF4-FFF2-40B4-BE49-F238E27FC236}">
                    <a16:creationId xmlns="" xmlns:a16="http://schemas.microsoft.com/office/drawing/2014/main" id="{8A7627AC-A9D9-DE3A-7903-F97DF69F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57">
                <a:extLst>
                  <a:ext uri="{FF2B5EF4-FFF2-40B4-BE49-F238E27FC236}">
                    <a16:creationId xmlns="" xmlns:a16="http://schemas.microsoft.com/office/drawing/2014/main" id="{EB85C87F-7263-0A02-4E16-20A847235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58">
                <a:extLst>
                  <a:ext uri="{FF2B5EF4-FFF2-40B4-BE49-F238E27FC236}">
                    <a16:creationId xmlns="" xmlns:a16="http://schemas.microsoft.com/office/drawing/2014/main" id="{3332DA00-B061-1B8A-7B98-6567BB4A86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59">
                <a:extLst>
                  <a:ext uri="{FF2B5EF4-FFF2-40B4-BE49-F238E27FC236}">
                    <a16:creationId xmlns="" xmlns:a16="http://schemas.microsoft.com/office/drawing/2014/main" id="{B85ECC80-4FEB-081D-9B9E-FA15B7E17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60">
                <a:extLst>
                  <a:ext uri="{FF2B5EF4-FFF2-40B4-BE49-F238E27FC236}">
                    <a16:creationId xmlns="" xmlns:a16="http://schemas.microsoft.com/office/drawing/2014/main" id="{E1DA129F-D2FB-361C-E5E3-A994752C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61">
                <a:extLst>
                  <a:ext uri="{FF2B5EF4-FFF2-40B4-BE49-F238E27FC236}">
                    <a16:creationId xmlns="" xmlns:a16="http://schemas.microsoft.com/office/drawing/2014/main" id="{074A365C-7E26-7398-774E-29BD25CA6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5624" y="4688620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4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" name="Freeform 64">
              <a:extLst>
                <a:ext uri="{FF2B5EF4-FFF2-40B4-BE49-F238E27FC236}">
                  <a16:creationId xmlns="" xmlns:a16="http://schemas.microsoft.com/office/drawing/2014/main" id="{5E2A2A65-7A48-F58B-779C-381B91C00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70">
              <a:extLst>
                <a:ext uri="{FF2B5EF4-FFF2-40B4-BE49-F238E27FC236}">
                  <a16:creationId xmlns="" xmlns:a16="http://schemas.microsoft.com/office/drawing/2014/main" id="{198F8EDA-7175-DC46-290B-F1B83DCD4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8">
              <a:extLst>
                <a:ext uri="{FF2B5EF4-FFF2-40B4-BE49-F238E27FC236}">
                  <a16:creationId xmlns="" xmlns:a16="http://schemas.microsoft.com/office/drawing/2014/main" id="{962082B4-7C46-1218-520C-0972F8395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86">
              <a:extLst>
                <a:ext uri="{FF2B5EF4-FFF2-40B4-BE49-F238E27FC236}">
                  <a16:creationId xmlns="" xmlns:a16="http://schemas.microsoft.com/office/drawing/2014/main" id="{42DDCE84-BD97-B4F8-6198-268D4F031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2814016F-1F52-F452-AA7E-97BDDCA6BBEE}"/>
                </a:ext>
              </a:extLst>
            </p:cNvPr>
            <p:cNvGrpSpPr/>
            <p:nvPr/>
          </p:nvGrpSpPr>
          <p:grpSpPr>
            <a:xfrm>
              <a:off x="2498725" y="5334391"/>
              <a:ext cx="568325" cy="566738"/>
              <a:chOff x="2498725" y="5334391"/>
              <a:chExt cx="568325" cy="566738"/>
            </a:xfrm>
          </p:grpSpPr>
          <p:sp>
            <p:nvSpPr>
              <p:cNvPr id="58" name="Freeform 88">
                <a:extLst>
                  <a:ext uri="{FF2B5EF4-FFF2-40B4-BE49-F238E27FC236}">
                    <a16:creationId xmlns="" xmlns:a16="http://schemas.microsoft.com/office/drawing/2014/main" id="{A1F6E1A8-BB95-A4FF-0D00-086FDE83C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89">
                <a:extLst>
                  <a:ext uri="{FF2B5EF4-FFF2-40B4-BE49-F238E27FC236}">
                    <a16:creationId xmlns="" xmlns:a16="http://schemas.microsoft.com/office/drawing/2014/main" id="{C829CD32-20B6-722F-2290-1CCEFECF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90">
                <a:extLst>
                  <a:ext uri="{FF2B5EF4-FFF2-40B4-BE49-F238E27FC236}">
                    <a16:creationId xmlns="" xmlns:a16="http://schemas.microsoft.com/office/drawing/2014/main" id="{819BE5A2-C6BF-D5A1-0606-019FE95D8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91">
                <a:extLst>
                  <a:ext uri="{FF2B5EF4-FFF2-40B4-BE49-F238E27FC236}">
                    <a16:creationId xmlns="" xmlns:a16="http://schemas.microsoft.com/office/drawing/2014/main" id="{87A1AACE-BEC6-747B-552D-42BECF9A8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 92">
                <a:extLst>
                  <a:ext uri="{FF2B5EF4-FFF2-40B4-BE49-F238E27FC236}">
                    <a16:creationId xmlns="" xmlns:a16="http://schemas.microsoft.com/office/drawing/2014/main" id="{9B7C3D0D-BDF3-3896-4F70-E5005819E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93">
                <a:extLst>
                  <a:ext uri="{FF2B5EF4-FFF2-40B4-BE49-F238E27FC236}">
                    <a16:creationId xmlns="" xmlns:a16="http://schemas.microsoft.com/office/drawing/2014/main" id="{54AC04CB-2C09-17C9-7C14-C9712250B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913" y="5456863"/>
                <a:ext cx="22121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 6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7EF79B59-F1C5-14C9-B529-2C20478DB69D}"/>
                </a:ext>
              </a:extLst>
            </p:cNvPr>
            <p:cNvGrpSpPr/>
            <p:nvPr/>
          </p:nvGrpSpPr>
          <p:grpSpPr>
            <a:xfrm>
              <a:off x="1157288" y="3113478"/>
              <a:ext cx="584200" cy="587375"/>
              <a:chOff x="1157288" y="3113478"/>
              <a:chExt cx="584200" cy="587375"/>
            </a:xfrm>
          </p:grpSpPr>
          <p:sp>
            <p:nvSpPr>
              <p:cNvPr id="65" name="Freeform 72">
                <a:extLst>
                  <a:ext uri="{FF2B5EF4-FFF2-40B4-BE49-F238E27FC236}">
                    <a16:creationId xmlns="" xmlns:a16="http://schemas.microsoft.com/office/drawing/2014/main" id="{71BFFAC3-D92F-5A45-6E8F-5A0D79DB2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73">
                <a:extLst>
                  <a:ext uri="{FF2B5EF4-FFF2-40B4-BE49-F238E27FC236}">
                    <a16:creationId xmlns="" xmlns:a16="http://schemas.microsoft.com/office/drawing/2014/main" id="{B16514D7-2044-7725-4BC2-86E38C444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74">
                <a:extLst>
                  <a:ext uri="{FF2B5EF4-FFF2-40B4-BE49-F238E27FC236}">
                    <a16:creationId xmlns="" xmlns:a16="http://schemas.microsoft.com/office/drawing/2014/main" id="{647B65F2-670D-401A-B722-0438E1BB1B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75">
                <a:extLst>
                  <a:ext uri="{FF2B5EF4-FFF2-40B4-BE49-F238E27FC236}">
                    <a16:creationId xmlns="" xmlns:a16="http://schemas.microsoft.com/office/drawing/2014/main" id="{3734FB14-E16A-AB34-CB6B-B61073D8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96">
                <a:extLst>
                  <a:ext uri="{FF2B5EF4-FFF2-40B4-BE49-F238E27FC236}">
                    <a16:creationId xmlns="" xmlns:a16="http://schemas.microsoft.com/office/drawing/2014/main" id="{BA123E44-4EF7-356F-B308-638221D7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97">
                <a:extLst>
                  <a:ext uri="{FF2B5EF4-FFF2-40B4-BE49-F238E27FC236}">
                    <a16:creationId xmlns="" xmlns:a16="http://schemas.microsoft.com/office/drawing/2014/main" id="{11CCA97D-17AE-B21B-457F-C689486D4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218253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2CFAE8DD-8C3C-3C6E-2025-C4259B58D36E}"/>
                </a:ext>
              </a:extLst>
            </p:cNvPr>
            <p:cNvGrpSpPr/>
            <p:nvPr/>
          </p:nvGrpSpPr>
          <p:grpSpPr>
            <a:xfrm>
              <a:off x="1162050" y="4580328"/>
              <a:ext cx="569913" cy="568325"/>
              <a:chOff x="1162050" y="4580328"/>
              <a:chExt cx="569913" cy="568325"/>
            </a:xfrm>
          </p:grpSpPr>
          <p:sp>
            <p:nvSpPr>
              <p:cNvPr id="72" name="Freeform 80">
                <a:extLst>
                  <a:ext uri="{FF2B5EF4-FFF2-40B4-BE49-F238E27FC236}">
                    <a16:creationId xmlns="" xmlns:a16="http://schemas.microsoft.com/office/drawing/2014/main" id="{331341CC-ECDD-5C0A-C865-733F3CECF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="" xmlns:a16="http://schemas.microsoft.com/office/drawing/2014/main" id="{4FAC519A-96D7-682E-2A59-8D349A4B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="" xmlns:a16="http://schemas.microsoft.com/office/drawing/2014/main" id="{D74E6DFC-4DB4-16E0-EDEA-77272CC52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83">
                <a:extLst>
                  <a:ext uri="{FF2B5EF4-FFF2-40B4-BE49-F238E27FC236}">
                    <a16:creationId xmlns="" xmlns:a16="http://schemas.microsoft.com/office/drawing/2014/main" id="{EDA75F50-CDBC-B3E4-AEC4-38ABB8BB2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100">
                <a:extLst>
                  <a:ext uri="{FF2B5EF4-FFF2-40B4-BE49-F238E27FC236}">
                    <a16:creationId xmlns="" xmlns:a16="http://schemas.microsoft.com/office/drawing/2014/main" id="{464FE9E5-7B9A-0B90-AD0A-387711767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101">
                <a:extLst>
                  <a:ext uri="{FF2B5EF4-FFF2-40B4-BE49-F238E27FC236}">
                    <a16:creationId xmlns="" xmlns:a16="http://schemas.microsoft.com/office/drawing/2014/main" id="{928ED859-5C44-B41D-800C-4BBDAB9EE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738" y="4699391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8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Freeform 109">
              <a:extLst>
                <a:ext uri="{FF2B5EF4-FFF2-40B4-BE49-F238E27FC236}">
                  <a16:creationId xmlns="" xmlns:a16="http://schemas.microsoft.com/office/drawing/2014/main" id="{FA745932-F8D7-ADF2-E00E-5231D865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1302141"/>
              <a:ext cx="377825" cy="323850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0">
              <a:extLst>
                <a:ext uri="{FF2B5EF4-FFF2-40B4-BE49-F238E27FC236}">
                  <a16:creationId xmlns="" xmlns:a16="http://schemas.microsoft.com/office/drawing/2014/main" id="{70C18813-0FD6-3E17-0982-A9B519DC3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1218003"/>
              <a:ext cx="379413" cy="32543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1">
              <a:extLst>
                <a:ext uri="{FF2B5EF4-FFF2-40B4-BE49-F238E27FC236}">
                  <a16:creationId xmlns="" xmlns:a16="http://schemas.microsoft.com/office/drawing/2014/main" id="{D8D87D06-9FFB-9637-0B4F-510C1076A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3" y="2205428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13">
              <a:extLst>
                <a:ext uri="{FF2B5EF4-FFF2-40B4-BE49-F238E27FC236}">
                  <a16:creationId xmlns="" xmlns:a16="http://schemas.microsoft.com/office/drawing/2014/main" id="{2C90966C-EB45-9244-7777-BF8CE8F6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125927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14">
              <a:extLst>
                <a:ext uri="{FF2B5EF4-FFF2-40B4-BE49-F238E27FC236}">
                  <a16:creationId xmlns="" xmlns:a16="http://schemas.microsoft.com/office/drawing/2014/main" id="{34929B39-8AB1-38AC-3EEA-AB9D2830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17672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15">
              <a:extLst>
                <a:ext uri="{FF2B5EF4-FFF2-40B4-BE49-F238E27FC236}">
                  <a16:creationId xmlns="" xmlns:a16="http://schemas.microsoft.com/office/drawing/2014/main" id="{809A835A-A74A-B680-3148-7E9ABC92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1371991"/>
              <a:ext cx="1558925" cy="1319213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16">
              <a:extLst>
                <a:ext uri="{FF2B5EF4-FFF2-40B4-BE49-F238E27FC236}">
                  <a16:creationId xmlns="" xmlns:a16="http://schemas.microsoft.com/office/drawing/2014/main" id="{694E2D8E-CBE2-6646-D054-AB62DC39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661041"/>
              <a:ext cx="17463" cy="30163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17">
              <a:extLst>
                <a:ext uri="{FF2B5EF4-FFF2-40B4-BE49-F238E27FC236}">
                  <a16:creationId xmlns="" xmlns:a16="http://schemas.microsoft.com/office/drawing/2014/main" id="{91CF0AFB-FC84-DDDB-BF71-827F3487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611703"/>
              <a:ext cx="363538" cy="1079500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ED7B7089-92BA-B1C5-522E-F75A0BDF40FD}"/>
                </a:ext>
              </a:extLst>
            </p:cNvPr>
            <p:cNvGrpSpPr/>
            <p:nvPr/>
          </p:nvGrpSpPr>
          <p:grpSpPr>
            <a:xfrm>
              <a:off x="3182395" y="2634848"/>
              <a:ext cx="585788" cy="587375"/>
              <a:chOff x="3722688" y="3113478"/>
              <a:chExt cx="585788" cy="587375"/>
            </a:xfrm>
          </p:grpSpPr>
          <p:sp>
            <p:nvSpPr>
              <p:cNvPr id="102" name="Freeform 44">
                <a:extLst>
                  <a:ext uri="{FF2B5EF4-FFF2-40B4-BE49-F238E27FC236}">
                    <a16:creationId xmlns="" xmlns:a16="http://schemas.microsoft.com/office/drawing/2014/main" id="{45C5CDED-626D-5CDD-26C2-51C4147A6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45">
                <a:extLst>
                  <a:ext uri="{FF2B5EF4-FFF2-40B4-BE49-F238E27FC236}">
                    <a16:creationId xmlns="" xmlns:a16="http://schemas.microsoft.com/office/drawing/2014/main" id="{2A979FF9-2E2E-2E69-8B0C-DEECCB281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46">
                <a:extLst>
                  <a:ext uri="{FF2B5EF4-FFF2-40B4-BE49-F238E27FC236}">
                    <a16:creationId xmlns="" xmlns:a16="http://schemas.microsoft.com/office/drawing/2014/main" id="{CB1B1A0B-1712-7C3B-ACA5-347C6D9C3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47">
                <a:extLst>
                  <a:ext uri="{FF2B5EF4-FFF2-40B4-BE49-F238E27FC236}">
                    <a16:creationId xmlns="" xmlns:a16="http://schemas.microsoft.com/office/drawing/2014/main" id="{6B8865A2-8F29-2A65-A823-243A73DE1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48">
                <a:extLst>
                  <a:ext uri="{FF2B5EF4-FFF2-40B4-BE49-F238E27FC236}">
                    <a16:creationId xmlns="" xmlns:a16="http://schemas.microsoft.com/office/drawing/2014/main" id="{97F7CE91-686D-CA3D-7008-636A84FA7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49">
                <a:extLst>
                  <a:ext uri="{FF2B5EF4-FFF2-40B4-BE49-F238E27FC236}">
                    <a16:creationId xmlns="" xmlns:a16="http://schemas.microsoft.com/office/drawing/2014/main" id="{62EBE02E-1D20-6ED8-60EA-AB519E7A9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73B8850B-8325-0329-C6CC-5257E792B1EE}"/>
                </a:ext>
              </a:extLst>
            </p:cNvPr>
            <p:cNvGrpSpPr/>
            <p:nvPr/>
          </p:nvGrpSpPr>
          <p:grpSpPr>
            <a:xfrm>
              <a:off x="3894423" y="3854840"/>
              <a:ext cx="585788" cy="587375"/>
              <a:chOff x="3722688" y="3113478"/>
              <a:chExt cx="585788" cy="587375"/>
            </a:xfrm>
          </p:grpSpPr>
          <p:sp>
            <p:nvSpPr>
              <p:cNvPr id="109" name="Freeform 44">
                <a:extLst>
                  <a:ext uri="{FF2B5EF4-FFF2-40B4-BE49-F238E27FC236}">
                    <a16:creationId xmlns="" xmlns:a16="http://schemas.microsoft.com/office/drawing/2014/main" id="{F2790A14-1523-7D84-C8DB-9E7AF63E1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="" xmlns:a16="http://schemas.microsoft.com/office/drawing/2014/main" id="{AA27B129-8B11-46A0-D873-5B0075FB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46">
                <a:extLst>
                  <a:ext uri="{FF2B5EF4-FFF2-40B4-BE49-F238E27FC236}">
                    <a16:creationId xmlns="" xmlns:a16="http://schemas.microsoft.com/office/drawing/2014/main" id="{52AB95F4-E5D7-E06C-8E10-8ED3AF3340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47">
                <a:extLst>
                  <a:ext uri="{FF2B5EF4-FFF2-40B4-BE49-F238E27FC236}">
                    <a16:creationId xmlns="" xmlns:a16="http://schemas.microsoft.com/office/drawing/2014/main" id="{8833E07D-67E3-BCFC-3E17-6660D7BF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48">
                <a:extLst>
                  <a:ext uri="{FF2B5EF4-FFF2-40B4-BE49-F238E27FC236}">
                    <a16:creationId xmlns="" xmlns:a16="http://schemas.microsoft.com/office/drawing/2014/main" id="{4804A59F-2DC7-55CF-B66A-AE83A1F7F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49">
                <a:extLst>
                  <a:ext uri="{FF2B5EF4-FFF2-40B4-BE49-F238E27FC236}">
                    <a16:creationId xmlns="" xmlns:a16="http://schemas.microsoft.com/office/drawing/2014/main" id="{486BF8B8-2C3A-F405-BD2F-6B5FE295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DB9A24C7-263A-97F5-6186-5E4A76A865C9}"/>
                </a:ext>
              </a:extLst>
            </p:cNvPr>
            <p:cNvGrpSpPr/>
            <p:nvPr/>
          </p:nvGrpSpPr>
          <p:grpSpPr>
            <a:xfrm>
              <a:off x="3215051" y="5123253"/>
              <a:ext cx="585788" cy="587375"/>
              <a:chOff x="3722688" y="3113478"/>
              <a:chExt cx="585788" cy="587375"/>
            </a:xfrm>
          </p:grpSpPr>
          <p:sp>
            <p:nvSpPr>
              <p:cNvPr id="116" name="Freeform 44">
                <a:extLst>
                  <a:ext uri="{FF2B5EF4-FFF2-40B4-BE49-F238E27FC236}">
                    <a16:creationId xmlns="" xmlns:a16="http://schemas.microsoft.com/office/drawing/2014/main" id="{1DC63D49-B5DC-66E7-659A-28C7DD586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45">
                <a:extLst>
                  <a:ext uri="{FF2B5EF4-FFF2-40B4-BE49-F238E27FC236}">
                    <a16:creationId xmlns="" xmlns:a16="http://schemas.microsoft.com/office/drawing/2014/main" id="{713DE702-C987-DE67-AEE7-911BEAA1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46">
                <a:extLst>
                  <a:ext uri="{FF2B5EF4-FFF2-40B4-BE49-F238E27FC236}">
                    <a16:creationId xmlns="" xmlns:a16="http://schemas.microsoft.com/office/drawing/2014/main" id="{FAFE7430-C6F3-7399-318F-8787585EE8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47">
                <a:extLst>
                  <a:ext uri="{FF2B5EF4-FFF2-40B4-BE49-F238E27FC236}">
                    <a16:creationId xmlns="" xmlns:a16="http://schemas.microsoft.com/office/drawing/2014/main" id="{17C2487F-349A-EF9E-9396-9EFF5B70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48">
                <a:extLst>
                  <a:ext uri="{FF2B5EF4-FFF2-40B4-BE49-F238E27FC236}">
                    <a16:creationId xmlns="" xmlns:a16="http://schemas.microsoft.com/office/drawing/2014/main" id="{7FB22CB6-E938-3E67-5B42-A260B0DC6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49">
                <a:extLst>
                  <a:ext uri="{FF2B5EF4-FFF2-40B4-BE49-F238E27FC236}">
                    <a16:creationId xmlns="" xmlns:a16="http://schemas.microsoft.com/office/drawing/2014/main" id="{A5B841D0-E80D-1D28-C9A8-BCB5A2901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903" y="3218595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5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235606C8-0CF3-7477-35F4-4C27B8F09952}"/>
                </a:ext>
              </a:extLst>
            </p:cNvPr>
            <p:cNvGrpSpPr/>
            <p:nvPr/>
          </p:nvGrpSpPr>
          <p:grpSpPr>
            <a:xfrm>
              <a:off x="1735320" y="5112033"/>
              <a:ext cx="585788" cy="587375"/>
              <a:chOff x="3722688" y="3113478"/>
              <a:chExt cx="585788" cy="587375"/>
            </a:xfrm>
          </p:grpSpPr>
          <p:sp>
            <p:nvSpPr>
              <p:cNvPr id="123" name="Freeform 44">
                <a:extLst>
                  <a:ext uri="{FF2B5EF4-FFF2-40B4-BE49-F238E27FC236}">
                    <a16:creationId xmlns="" xmlns:a16="http://schemas.microsoft.com/office/drawing/2014/main" id="{5894FC3B-1372-DAFD-FEC4-C79953B08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45">
                <a:extLst>
                  <a:ext uri="{FF2B5EF4-FFF2-40B4-BE49-F238E27FC236}">
                    <a16:creationId xmlns="" xmlns:a16="http://schemas.microsoft.com/office/drawing/2014/main" id="{D9CAF923-4C88-7BC0-7E36-FDC68C572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46">
                <a:extLst>
                  <a:ext uri="{FF2B5EF4-FFF2-40B4-BE49-F238E27FC236}">
                    <a16:creationId xmlns="" xmlns:a16="http://schemas.microsoft.com/office/drawing/2014/main" id="{B6DEBD8A-6FBD-4E03-F8AB-C28BB6736A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47">
                <a:extLst>
                  <a:ext uri="{FF2B5EF4-FFF2-40B4-BE49-F238E27FC236}">
                    <a16:creationId xmlns="" xmlns:a16="http://schemas.microsoft.com/office/drawing/2014/main" id="{0913D5C7-B194-D4A8-0CBE-8BA216D84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Rectangle 48">
                <a:extLst>
                  <a:ext uri="{FF2B5EF4-FFF2-40B4-BE49-F238E27FC236}">
                    <a16:creationId xmlns="" xmlns:a16="http://schemas.microsoft.com/office/drawing/2014/main" id="{64E4095A-4C10-AED2-B994-E63E39D4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Rectangle 49">
                <a:extLst>
                  <a:ext uri="{FF2B5EF4-FFF2-40B4-BE49-F238E27FC236}">
                    <a16:creationId xmlns="" xmlns:a16="http://schemas.microsoft.com/office/drawing/2014/main" id="{C3F728E9-C26D-7E35-A4FF-C791ABF53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7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53F0DFE4-365D-5B06-66B9-B34668B29CFE}"/>
                </a:ext>
              </a:extLst>
            </p:cNvPr>
            <p:cNvGrpSpPr/>
            <p:nvPr/>
          </p:nvGrpSpPr>
          <p:grpSpPr>
            <a:xfrm>
              <a:off x="1021289" y="3858386"/>
              <a:ext cx="585788" cy="587375"/>
              <a:chOff x="3722688" y="3113478"/>
              <a:chExt cx="585788" cy="587375"/>
            </a:xfrm>
          </p:grpSpPr>
          <p:sp>
            <p:nvSpPr>
              <p:cNvPr id="160" name="Freeform 44">
                <a:extLst>
                  <a:ext uri="{FF2B5EF4-FFF2-40B4-BE49-F238E27FC236}">
                    <a16:creationId xmlns="" xmlns:a16="http://schemas.microsoft.com/office/drawing/2014/main" id="{0F77EC9C-718A-C711-C068-6807AB3B3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45">
                <a:extLst>
                  <a:ext uri="{FF2B5EF4-FFF2-40B4-BE49-F238E27FC236}">
                    <a16:creationId xmlns="" xmlns:a16="http://schemas.microsoft.com/office/drawing/2014/main" id="{661F22EB-F96B-BB46-17A2-86AB67658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46">
                <a:extLst>
                  <a:ext uri="{FF2B5EF4-FFF2-40B4-BE49-F238E27FC236}">
                    <a16:creationId xmlns="" xmlns:a16="http://schemas.microsoft.com/office/drawing/2014/main" id="{5767B6F2-88D1-D96E-5322-71AC70FD6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47">
                <a:extLst>
                  <a:ext uri="{FF2B5EF4-FFF2-40B4-BE49-F238E27FC236}">
                    <a16:creationId xmlns="" xmlns:a16="http://schemas.microsoft.com/office/drawing/2014/main" id="{3885D250-F26F-C8DB-2B99-C462163B4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angle 48">
                <a:extLst>
                  <a:ext uri="{FF2B5EF4-FFF2-40B4-BE49-F238E27FC236}">
                    <a16:creationId xmlns="" xmlns:a16="http://schemas.microsoft.com/office/drawing/2014/main" id="{DE80E83E-D5D2-81BC-9246-B1E343921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Rectangle 49">
                <a:extLst>
                  <a:ext uri="{FF2B5EF4-FFF2-40B4-BE49-F238E27FC236}">
                    <a16:creationId xmlns="" xmlns:a16="http://schemas.microsoft.com/office/drawing/2014/main" id="{3ABC61D1-5A83-42FB-A509-472ED02CC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9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="" xmlns:a16="http://schemas.microsoft.com/office/drawing/2014/main" id="{3B283896-C6B1-C6B8-F07D-C2796A93C3B2}"/>
                </a:ext>
              </a:extLst>
            </p:cNvPr>
            <p:cNvGrpSpPr/>
            <p:nvPr/>
          </p:nvGrpSpPr>
          <p:grpSpPr>
            <a:xfrm>
              <a:off x="1717493" y="2613416"/>
              <a:ext cx="585788" cy="587375"/>
              <a:chOff x="3722688" y="3113478"/>
              <a:chExt cx="585788" cy="587375"/>
            </a:xfrm>
          </p:grpSpPr>
          <p:sp>
            <p:nvSpPr>
              <p:cNvPr id="167" name="Freeform 44">
                <a:extLst>
                  <a:ext uri="{FF2B5EF4-FFF2-40B4-BE49-F238E27FC236}">
                    <a16:creationId xmlns="" xmlns:a16="http://schemas.microsoft.com/office/drawing/2014/main" id="{527D8C4A-2C7B-F43F-BA19-71DC30E6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45">
                <a:extLst>
                  <a:ext uri="{FF2B5EF4-FFF2-40B4-BE49-F238E27FC236}">
                    <a16:creationId xmlns="" xmlns:a16="http://schemas.microsoft.com/office/drawing/2014/main" id="{65249611-D3E6-96CA-27A0-19FE942F5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46">
                <a:extLst>
                  <a:ext uri="{FF2B5EF4-FFF2-40B4-BE49-F238E27FC236}">
                    <a16:creationId xmlns="" xmlns:a16="http://schemas.microsoft.com/office/drawing/2014/main" id="{0B3F9B49-88B5-44D3-E05E-281644A1F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47">
                <a:extLst>
                  <a:ext uri="{FF2B5EF4-FFF2-40B4-BE49-F238E27FC236}">
                    <a16:creationId xmlns="" xmlns:a16="http://schemas.microsoft.com/office/drawing/2014/main" id="{E54A8819-E0BC-418B-BD9E-C11DA8C9D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Rectangle 48">
                <a:extLst>
                  <a:ext uri="{FF2B5EF4-FFF2-40B4-BE49-F238E27FC236}">
                    <a16:creationId xmlns="" xmlns:a16="http://schemas.microsoft.com/office/drawing/2014/main" id="{CBD1D94C-2D02-3D99-4A47-7AB773176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Rectangle 49">
                <a:extLst>
                  <a:ext uri="{FF2B5EF4-FFF2-40B4-BE49-F238E27FC236}">
                    <a16:creationId xmlns="" xmlns:a16="http://schemas.microsoft.com/office/drawing/2014/main" id="{638D5037-1A35-EE32-9026-AF4DAC053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551" y="3218595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6" name="Picture 195">
            <a:extLst>
              <a:ext uri="{FF2B5EF4-FFF2-40B4-BE49-F238E27FC236}">
                <a16:creationId xmlns="" xmlns:a16="http://schemas.microsoft.com/office/drawing/2014/main" id="{61F0C023-0F83-2C26-B0F0-A57392607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11" y="1817445"/>
            <a:ext cx="1600200" cy="2857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E5B2E09-29C6-9F21-3751-506923E0A0F7}"/>
              </a:ext>
            </a:extLst>
          </p:cNvPr>
          <p:cNvSpPr/>
          <p:nvPr/>
        </p:nvSpPr>
        <p:spPr>
          <a:xfrm>
            <a:off x="8998489" y="3288151"/>
            <a:ext cx="2317899" cy="119198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1466F8-920E-17FC-D452-308D275A5B20}"/>
              </a:ext>
            </a:extLst>
          </p:cNvPr>
          <p:cNvSpPr txBox="1"/>
          <p:nvPr/>
        </p:nvSpPr>
        <p:spPr>
          <a:xfrm>
            <a:off x="9104743" y="3444317"/>
            <a:ext cx="195974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+mn-cs"/>
              </a:rPr>
              <a:t>3:00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03BD1199-1E08-6033-CEB4-FC0093CB6260}"/>
              </a:ext>
            </a:extLst>
          </p:cNvPr>
          <p:cNvSpPr txBox="1"/>
          <p:nvPr/>
        </p:nvSpPr>
        <p:spPr>
          <a:xfrm>
            <a:off x="9693234" y="4980372"/>
            <a:ext cx="12649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ĐÁP ÁN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8" name="Tieng-chuong-dong-ho-bao-thuc-reng-reng-www_tiengdong_com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65117" y="180968"/>
            <a:ext cx="487363" cy="487363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11D062B7-1916-ABE5-6616-73C296EE26E6}"/>
              </a:ext>
            </a:extLst>
          </p:cNvPr>
          <p:cNvSpPr txBox="1"/>
          <p:nvPr/>
        </p:nvSpPr>
        <p:spPr>
          <a:xfrm>
            <a:off x="4384923" y="452916"/>
            <a:ext cx="747324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Đồng hồ chỉ mấy giờ?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7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28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88">
            <a:extLst>
              <a:ext uri="{FF2B5EF4-FFF2-40B4-BE49-F238E27FC236}">
                <a16:creationId xmlns="" xmlns:a16="http://schemas.microsoft.com/office/drawing/2014/main" id="{B5020F18-2199-23BB-D0FA-5DA739C3F9C6}"/>
              </a:ext>
            </a:extLst>
          </p:cNvPr>
          <p:cNvGrpSpPr/>
          <p:nvPr/>
        </p:nvGrpSpPr>
        <p:grpSpPr>
          <a:xfrm>
            <a:off x="682052" y="2201031"/>
            <a:ext cx="3829051" cy="3830638"/>
            <a:chOff x="809625" y="2263370"/>
            <a:chExt cx="3829050" cy="3830638"/>
          </a:xfrm>
        </p:grpSpPr>
        <p:sp>
          <p:nvSpPr>
            <p:cNvPr id="89" name="Oval 28">
              <a:extLst>
                <a:ext uri="{FF2B5EF4-FFF2-40B4-BE49-F238E27FC236}">
                  <a16:creationId xmlns="" xmlns:a16="http://schemas.microsoft.com/office/drawing/2014/main" id="{642EF29E-93DA-08D7-E9B9-E1F4D567A2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86145">
              <a:off x="809625" y="2263370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="" xmlns:a16="http://schemas.microsoft.com/office/drawing/2014/main" id="{F1F8112C-4CDE-FF6E-2B4B-63ABBC989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41270">
              <a:off x="2202122" y="3364046"/>
              <a:ext cx="396638" cy="986740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="" xmlns:a16="http://schemas.microsoft.com/office/drawing/2014/main" id="{4359DD5C-CC4B-9A07-E106-144C5AB3F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04"/>
            <a:stretch/>
          </p:blipFill>
          <p:spPr>
            <a:xfrm rot="10800000">
              <a:off x="2409277" y="4161274"/>
              <a:ext cx="538931" cy="1167817"/>
            </a:xfrm>
            <a:prstGeom prst="rect">
              <a:avLst/>
            </a:prstGeom>
          </p:spPr>
        </p:pic>
      </p:grpSp>
      <p:grpSp>
        <p:nvGrpSpPr>
          <p:cNvPr id="179" name="Group 178">
            <a:extLst>
              <a:ext uri="{FF2B5EF4-FFF2-40B4-BE49-F238E27FC236}">
                <a16:creationId xmlns="" xmlns:a16="http://schemas.microsoft.com/office/drawing/2014/main" id="{A6D5501C-8519-58F3-7C6B-757AC9B3CA80}"/>
              </a:ext>
            </a:extLst>
          </p:cNvPr>
          <p:cNvGrpSpPr/>
          <p:nvPr/>
        </p:nvGrpSpPr>
        <p:grpSpPr>
          <a:xfrm>
            <a:off x="-111506" y="1104042"/>
            <a:ext cx="4975225" cy="5472906"/>
            <a:chOff x="30163" y="1176728"/>
            <a:chExt cx="4975225" cy="547290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B032C732-9847-F5FB-8C51-DA8269057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811" y="1581799"/>
              <a:ext cx="909638" cy="1111250"/>
            </a:xfrm>
            <a:custGeom>
              <a:avLst/>
              <a:gdLst>
                <a:gd name="T0" fmla="*/ 368 w 372"/>
                <a:gd name="T1" fmla="*/ 378 h 454"/>
                <a:gd name="T2" fmla="*/ 365 w 372"/>
                <a:gd name="T3" fmla="*/ 397 h 454"/>
                <a:gd name="T4" fmla="*/ 292 w 372"/>
                <a:gd name="T5" fmla="*/ 449 h 454"/>
                <a:gd name="T6" fmla="*/ 273 w 372"/>
                <a:gd name="T7" fmla="*/ 446 h 454"/>
                <a:gd name="T8" fmla="*/ 5 w 372"/>
                <a:gd name="T9" fmla="*/ 76 h 454"/>
                <a:gd name="T10" fmla="*/ 8 w 372"/>
                <a:gd name="T11" fmla="*/ 57 h 454"/>
                <a:gd name="T12" fmla="*/ 80 w 372"/>
                <a:gd name="T13" fmla="*/ 4 h 454"/>
                <a:gd name="T14" fmla="*/ 100 w 372"/>
                <a:gd name="T15" fmla="*/ 7 h 454"/>
                <a:gd name="T16" fmla="*/ 368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368" y="378"/>
                  </a:moveTo>
                  <a:cubicBezTo>
                    <a:pt x="372" y="384"/>
                    <a:pt x="371" y="392"/>
                    <a:pt x="365" y="397"/>
                  </a:cubicBezTo>
                  <a:cubicBezTo>
                    <a:pt x="292" y="449"/>
                    <a:pt x="292" y="449"/>
                    <a:pt x="292" y="449"/>
                  </a:cubicBezTo>
                  <a:cubicBezTo>
                    <a:pt x="286" y="454"/>
                    <a:pt x="277" y="452"/>
                    <a:pt x="273" y="44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0" y="70"/>
                    <a:pt x="2" y="61"/>
                    <a:pt x="8" y="57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6" y="0"/>
                    <a:pt x="95" y="1"/>
                    <a:pt x="100" y="7"/>
                  </a:cubicBezTo>
                  <a:cubicBezTo>
                    <a:pt x="368" y="378"/>
                    <a:pt x="368" y="378"/>
                    <a:pt x="368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="" xmlns:a16="http://schemas.microsoft.com/office/drawing/2014/main" id="{E8C5CCB5-E190-4920-3491-794DF80A3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420" y="5708246"/>
              <a:ext cx="765175" cy="941388"/>
            </a:xfrm>
            <a:custGeom>
              <a:avLst/>
              <a:gdLst>
                <a:gd name="T0" fmla="*/ 173 w 313"/>
                <a:gd name="T1" fmla="*/ 366 h 385"/>
                <a:gd name="T2" fmla="*/ 201 w 313"/>
                <a:gd name="T3" fmla="*/ 381 h 385"/>
                <a:gd name="T4" fmla="*/ 300 w 313"/>
                <a:gd name="T5" fmla="*/ 378 h 385"/>
                <a:gd name="T6" fmla="*/ 307 w 313"/>
                <a:gd name="T7" fmla="*/ 350 h 385"/>
                <a:gd name="T8" fmla="*/ 139 w 313"/>
                <a:gd name="T9" fmla="*/ 13 h 385"/>
                <a:gd name="T10" fmla="*/ 112 w 313"/>
                <a:gd name="T11" fmla="*/ 6 h 385"/>
                <a:gd name="T12" fmla="*/ 12 w 313"/>
                <a:gd name="T13" fmla="*/ 66 h 385"/>
                <a:gd name="T14" fmla="*/ 5 w 313"/>
                <a:gd name="T15" fmla="*/ 93 h 385"/>
                <a:gd name="T16" fmla="*/ 173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73" y="366"/>
                  </a:moveTo>
                  <a:cubicBezTo>
                    <a:pt x="179" y="376"/>
                    <a:pt x="184" y="381"/>
                    <a:pt x="201" y="381"/>
                  </a:cubicBezTo>
                  <a:cubicBezTo>
                    <a:pt x="201" y="381"/>
                    <a:pt x="277" y="385"/>
                    <a:pt x="300" y="378"/>
                  </a:cubicBezTo>
                  <a:cubicBezTo>
                    <a:pt x="311" y="375"/>
                    <a:pt x="313" y="360"/>
                    <a:pt x="307" y="350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34" y="4"/>
                    <a:pt x="121" y="0"/>
                    <a:pt x="112" y="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3" y="71"/>
                    <a:pt x="0" y="84"/>
                    <a:pt x="5" y="93"/>
                  </a:cubicBezTo>
                  <a:cubicBezTo>
                    <a:pt x="173" y="366"/>
                    <a:pt x="173" y="366"/>
                    <a:pt x="173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8E032283-5956-14BC-098E-0EE964B69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2" y="5690164"/>
              <a:ext cx="765175" cy="941388"/>
            </a:xfrm>
            <a:custGeom>
              <a:avLst/>
              <a:gdLst>
                <a:gd name="T0" fmla="*/ 140 w 313"/>
                <a:gd name="T1" fmla="*/ 366 h 385"/>
                <a:gd name="T2" fmla="*/ 112 w 313"/>
                <a:gd name="T3" fmla="*/ 381 h 385"/>
                <a:gd name="T4" fmla="*/ 13 w 313"/>
                <a:gd name="T5" fmla="*/ 378 h 385"/>
                <a:gd name="T6" fmla="*/ 6 w 313"/>
                <a:gd name="T7" fmla="*/ 350 h 385"/>
                <a:gd name="T8" fmla="*/ 174 w 313"/>
                <a:gd name="T9" fmla="*/ 13 h 385"/>
                <a:gd name="T10" fmla="*/ 201 w 313"/>
                <a:gd name="T11" fmla="*/ 6 h 385"/>
                <a:gd name="T12" fmla="*/ 301 w 313"/>
                <a:gd name="T13" fmla="*/ 66 h 385"/>
                <a:gd name="T14" fmla="*/ 308 w 313"/>
                <a:gd name="T15" fmla="*/ 93 h 385"/>
                <a:gd name="T16" fmla="*/ 140 w 313"/>
                <a:gd name="T17" fmla="*/ 36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3" h="385">
                  <a:moveTo>
                    <a:pt x="140" y="366"/>
                  </a:moveTo>
                  <a:cubicBezTo>
                    <a:pt x="134" y="376"/>
                    <a:pt x="129" y="381"/>
                    <a:pt x="112" y="381"/>
                  </a:cubicBezTo>
                  <a:cubicBezTo>
                    <a:pt x="112" y="381"/>
                    <a:pt x="36" y="385"/>
                    <a:pt x="13" y="378"/>
                  </a:cubicBezTo>
                  <a:cubicBezTo>
                    <a:pt x="2" y="375"/>
                    <a:pt x="0" y="360"/>
                    <a:pt x="6" y="350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9" y="4"/>
                    <a:pt x="192" y="0"/>
                    <a:pt x="201" y="6"/>
                  </a:cubicBezTo>
                  <a:cubicBezTo>
                    <a:pt x="301" y="66"/>
                    <a:pt x="301" y="66"/>
                    <a:pt x="301" y="66"/>
                  </a:cubicBezTo>
                  <a:cubicBezTo>
                    <a:pt x="310" y="71"/>
                    <a:pt x="313" y="84"/>
                    <a:pt x="308" y="93"/>
                  </a:cubicBezTo>
                  <a:cubicBezTo>
                    <a:pt x="140" y="366"/>
                    <a:pt x="140" y="366"/>
                    <a:pt x="140" y="366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13164BDD-6C38-EA06-E22F-4084A5BC6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349" y="1593447"/>
              <a:ext cx="911225" cy="1109663"/>
            </a:xfrm>
            <a:custGeom>
              <a:avLst/>
              <a:gdLst>
                <a:gd name="T0" fmla="*/ 5 w 372"/>
                <a:gd name="T1" fmla="*/ 378 h 454"/>
                <a:gd name="T2" fmla="*/ 8 w 372"/>
                <a:gd name="T3" fmla="*/ 397 h 454"/>
                <a:gd name="T4" fmla="*/ 80 w 372"/>
                <a:gd name="T5" fmla="*/ 450 h 454"/>
                <a:gd name="T6" fmla="*/ 99 w 372"/>
                <a:gd name="T7" fmla="*/ 447 h 454"/>
                <a:gd name="T8" fmla="*/ 368 w 372"/>
                <a:gd name="T9" fmla="*/ 76 h 454"/>
                <a:gd name="T10" fmla="*/ 364 w 372"/>
                <a:gd name="T11" fmla="*/ 57 h 454"/>
                <a:gd name="T12" fmla="*/ 292 w 372"/>
                <a:gd name="T13" fmla="*/ 5 h 454"/>
                <a:gd name="T14" fmla="*/ 273 w 372"/>
                <a:gd name="T15" fmla="*/ 8 h 454"/>
                <a:gd name="T16" fmla="*/ 5 w 372"/>
                <a:gd name="T17" fmla="*/ 378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4">
                  <a:moveTo>
                    <a:pt x="5" y="378"/>
                  </a:moveTo>
                  <a:cubicBezTo>
                    <a:pt x="0" y="384"/>
                    <a:pt x="2" y="393"/>
                    <a:pt x="8" y="397"/>
                  </a:cubicBezTo>
                  <a:cubicBezTo>
                    <a:pt x="80" y="450"/>
                    <a:pt x="80" y="450"/>
                    <a:pt x="80" y="450"/>
                  </a:cubicBezTo>
                  <a:cubicBezTo>
                    <a:pt x="86" y="454"/>
                    <a:pt x="95" y="453"/>
                    <a:pt x="99" y="447"/>
                  </a:cubicBezTo>
                  <a:cubicBezTo>
                    <a:pt x="368" y="76"/>
                    <a:pt x="368" y="76"/>
                    <a:pt x="368" y="76"/>
                  </a:cubicBezTo>
                  <a:cubicBezTo>
                    <a:pt x="372" y="70"/>
                    <a:pt x="371" y="62"/>
                    <a:pt x="364" y="57"/>
                  </a:cubicBezTo>
                  <a:cubicBezTo>
                    <a:pt x="292" y="5"/>
                    <a:pt x="292" y="5"/>
                    <a:pt x="292" y="5"/>
                  </a:cubicBezTo>
                  <a:cubicBezTo>
                    <a:pt x="286" y="0"/>
                    <a:pt x="277" y="2"/>
                    <a:pt x="273" y="8"/>
                  </a:cubicBezTo>
                  <a:cubicBezTo>
                    <a:pt x="5" y="378"/>
                    <a:pt x="5" y="378"/>
                    <a:pt x="5" y="378"/>
                  </a:cubicBezTo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="" xmlns:a16="http://schemas.microsoft.com/office/drawing/2014/main" id="{D983A02D-C1DF-636F-4175-FD607F43D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solidFill>
              <a:srgbClr val="9E9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="" xmlns:a16="http://schemas.microsoft.com/office/drawing/2014/main" id="{4F09D686-4888-E2F5-48A7-94C2925F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="" xmlns:a16="http://schemas.microsoft.com/office/drawing/2014/main" id="{340D28EC-A07E-1FEB-F760-FAB877EBE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solidFill>
              <a:srgbClr val="868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8">
              <a:extLst>
                <a:ext uri="{FF2B5EF4-FFF2-40B4-BE49-F238E27FC236}">
                  <a16:creationId xmlns="" xmlns:a16="http://schemas.microsoft.com/office/drawing/2014/main" id="{B14E8D00-A950-3124-AB4E-9E3D4983C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888" y="1741878"/>
              <a:ext cx="13652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3F8CAA54-4C13-7464-0D9C-6661BC26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1633928"/>
              <a:ext cx="460375" cy="195263"/>
            </a:xfrm>
            <a:custGeom>
              <a:avLst/>
              <a:gdLst>
                <a:gd name="T0" fmla="*/ 188 w 188"/>
                <a:gd name="T1" fmla="*/ 64 h 80"/>
                <a:gd name="T2" fmla="*/ 172 w 188"/>
                <a:gd name="T3" fmla="*/ 80 h 80"/>
                <a:gd name="T4" fmla="*/ 16 w 188"/>
                <a:gd name="T5" fmla="*/ 80 h 80"/>
                <a:gd name="T6" fmla="*/ 0 w 188"/>
                <a:gd name="T7" fmla="*/ 64 h 80"/>
                <a:gd name="T8" fmla="*/ 0 w 188"/>
                <a:gd name="T9" fmla="*/ 16 h 80"/>
                <a:gd name="T10" fmla="*/ 16 w 188"/>
                <a:gd name="T11" fmla="*/ 0 h 80"/>
                <a:gd name="T12" fmla="*/ 172 w 188"/>
                <a:gd name="T13" fmla="*/ 0 h 80"/>
                <a:gd name="T14" fmla="*/ 188 w 188"/>
                <a:gd name="T15" fmla="*/ 16 h 80"/>
                <a:gd name="T16" fmla="*/ 188 w 188"/>
                <a:gd name="T17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80">
                  <a:moveTo>
                    <a:pt x="188" y="64"/>
                  </a:moveTo>
                  <a:cubicBezTo>
                    <a:pt x="188" y="73"/>
                    <a:pt x="181" y="80"/>
                    <a:pt x="172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64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84717278-D8DF-0F39-96CC-EF233C509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2E55C8FD-F1CC-AAF5-0105-C50842CBB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0 w 171"/>
                <a:gd name="T1" fmla="*/ 97 h 123"/>
                <a:gd name="T2" fmla="*/ 0 w 171"/>
                <a:gd name="T3" fmla="*/ 97 h 123"/>
                <a:gd name="T4" fmla="*/ 18 w 171"/>
                <a:gd name="T5" fmla="*/ 123 h 123"/>
                <a:gd name="T6" fmla="*/ 18 w 171"/>
                <a:gd name="T7" fmla="*/ 123 h 123"/>
                <a:gd name="T8" fmla="*/ 0 w 171"/>
                <a:gd name="T9" fmla="*/ 97 h 123"/>
                <a:gd name="T10" fmla="*/ 152 w 171"/>
                <a:gd name="T11" fmla="*/ 0 h 123"/>
                <a:gd name="T12" fmla="*/ 152 w 171"/>
                <a:gd name="T13" fmla="*/ 0 h 123"/>
                <a:gd name="T14" fmla="*/ 171 w 171"/>
                <a:gd name="T15" fmla="*/ 26 h 123"/>
                <a:gd name="T16" fmla="*/ 171 w 171"/>
                <a:gd name="T17" fmla="*/ 26 h 123"/>
                <a:gd name="T18" fmla="*/ 152 w 171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3">
                  <a:moveTo>
                    <a:pt x="0" y="97"/>
                  </a:moveTo>
                  <a:lnTo>
                    <a:pt x="0" y="97"/>
                  </a:lnTo>
                  <a:lnTo>
                    <a:pt x="18" y="123"/>
                  </a:lnTo>
                  <a:lnTo>
                    <a:pt x="18" y="123"/>
                  </a:lnTo>
                  <a:lnTo>
                    <a:pt x="0" y="97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71" y="26"/>
                  </a:lnTo>
                  <a:lnTo>
                    <a:pt x="171" y="26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1A40171D-35B0-F793-EAD6-969CBBC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0" y="2167328"/>
              <a:ext cx="271463" cy="195263"/>
            </a:xfrm>
            <a:custGeom>
              <a:avLst/>
              <a:gdLst>
                <a:gd name="T0" fmla="*/ 99 w 111"/>
                <a:gd name="T1" fmla="*/ 0 h 80"/>
                <a:gd name="T2" fmla="*/ 0 w 111"/>
                <a:gd name="T3" fmla="*/ 63 h 80"/>
                <a:gd name="T4" fmla="*/ 12 w 111"/>
                <a:gd name="T5" fmla="*/ 80 h 80"/>
                <a:gd name="T6" fmla="*/ 33 w 111"/>
                <a:gd name="T7" fmla="*/ 66 h 80"/>
                <a:gd name="T8" fmla="*/ 47 w 111"/>
                <a:gd name="T9" fmla="*/ 59 h 80"/>
                <a:gd name="T10" fmla="*/ 85 w 111"/>
                <a:gd name="T11" fmla="*/ 36 h 80"/>
                <a:gd name="T12" fmla="*/ 107 w 111"/>
                <a:gd name="T13" fmla="*/ 19 h 80"/>
                <a:gd name="T14" fmla="*/ 111 w 111"/>
                <a:gd name="T15" fmla="*/ 17 h 80"/>
                <a:gd name="T16" fmla="*/ 99 w 111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80">
                  <a:moveTo>
                    <a:pt x="99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9" y="75"/>
                    <a:pt x="26" y="70"/>
                    <a:pt x="33" y="66"/>
                  </a:cubicBezTo>
                  <a:cubicBezTo>
                    <a:pt x="38" y="64"/>
                    <a:pt x="42" y="61"/>
                    <a:pt x="47" y="59"/>
                  </a:cubicBezTo>
                  <a:cubicBezTo>
                    <a:pt x="58" y="50"/>
                    <a:pt x="71" y="42"/>
                    <a:pt x="85" y="36"/>
                  </a:cubicBezTo>
                  <a:cubicBezTo>
                    <a:pt x="92" y="30"/>
                    <a:pt x="99" y="25"/>
                    <a:pt x="107" y="19"/>
                  </a:cubicBezTo>
                  <a:cubicBezTo>
                    <a:pt x="108" y="19"/>
                    <a:pt x="110" y="18"/>
                    <a:pt x="111" y="17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99976390-49E3-785B-DED9-B1C66996E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8938" y="2343541"/>
              <a:ext cx="30163" cy="38100"/>
            </a:xfrm>
            <a:custGeom>
              <a:avLst/>
              <a:gdLst>
                <a:gd name="T0" fmla="*/ 11 w 12"/>
                <a:gd name="T1" fmla="*/ 0 h 16"/>
                <a:gd name="T2" fmla="*/ 0 w 12"/>
                <a:gd name="T3" fmla="*/ 15 h 16"/>
                <a:gd name="T4" fmla="*/ 1 w 12"/>
                <a:gd name="T5" fmla="*/ 16 h 16"/>
                <a:gd name="T6" fmla="*/ 12 w 12"/>
                <a:gd name="T7" fmla="*/ 0 h 16"/>
                <a:gd name="T8" fmla="*/ 11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5"/>
                    <a:pt x="1" y="1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88D756CB-AFAE-8CFF-3B32-8E8F999ED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225" y="2189553"/>
              <a:ext cx="266700" cy="190500"/>
            </a:xfrm>
            <a:custGeom>
              <a:avLst/>
              <a:gdLst>
                <a:gd name="T0" fmla="*/ 11 w 109"/>
                <a:gd name="T1" fmla="*/ 0 h 78"/>
                <a:gd name="T2" fmla="*/ 0 w 109"/>
                <a:gd name="T3" fmla="*/ 16 h 78"/>
                <a:gd name="T4" fmla="*/ 4 w 109"/>
                <a:gd name="T5" fmla="*/ 18 h 78"/>
                <a:gd name="T6" fmla="*/ 26 w 109"/>
                <a:gd name="T7" fmla="*/ 35 h 78"/>
                <a:gd name="T8" fmla="*/ 64 w 109"/>
                <a:gd name="T9" fmla="*/ 58 h 78"/>
                <a:gd name="T10" fmla="*/ 78 w 109"/>
                <a:gd name="T11" fmla="*/ 65 h 78"/>
                <a:gd name="T12" fmla="*/ 98 w 109"/>
                <a:gd name="T13" fmla="*/ 78 h 78"/>
                <a:gd name="T14" fmla="*/ 109 w 109"/>
                <a:gd name="T15" fmla="*/ 63 h 78"/>
                <a:gd name="T16" fmla="*/ 11 w 109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78">
                  <a:moveTo>
                    <a:pt x="11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3" y="18"/>
                    <a:pt x="4" y="18"/>
                  </a:cubicBezTo>
                  <a:cubicBezTo>
                    <a:pt x="11" y="24"/>
                    <a:pt x="19" y="29"/>
                    <a:pt x="26" y="35"/>
                  </a:cubicBezTo>
                  <a:cubicBezTo>
                    <a:pt x="40" y="41"/>
                    <a:pt x="52" y="49"/>
                    <a:pt x="64" y="58"/>
                  </a:cubicBezTo>
                  <a:cubicBezTo>
                    <a:pt x="68" y="61"/>
                    <a:pt x="73" y="63"/>
                    <a:pt x="78" y="65"/>
                  </a:cubicBezTo>
                  <a:cubicBezTo>
                    <a:pt x="85" y="69"/>
                    <a:pt x="92" y="73"/>
                    <a:pt x="98" y="78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B4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F1498DEB-BB0E-361A-A746-E03C2B8E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" y="1349766"/>
              <a:ext cx="1560513" cy="1320800"/>
            </a:xfrm>
            <a:custGeom>
              <a:avLst/>
              <a:gdLst>
                <a:gd name="T0" fmla="*/ 638 w 638"/>
                <a:gd name="T1" fmla="*/ 194 h 540"/>
                <a:gd name="T2" fmla="*/ 638 w 638"/>
                <a:gd name="T3" fmla="*/ 194 h 540"/>
                <a:gd name="T4" fmla="*/ 194 w 638"/>
                <a:gd name="T5" fmla="*/ 96 h 540"/>
                <a:gd name="T6" fmla="*/ 96 w 638"/>
                <a:gd name="T7" fmla="*/ 540 h 540"/>
                <a:gd name="T8" fmla="*/ 96 w 638"/>
                <a:gd name="T9" fmla="*/ 540 h 540"/>
                <a:gd name="T10" fmla="*/ 638 w 638"/>
                <a:gd name="T11" fmla="*/ 194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40">
                  <a:moveTo>
                    <a:pt x="638" y="194"/>
                  </a:moveTo>
                  <a:cubicBezTo>
                    <a:pt x="638" y="194"/>
                    <a:pt x="638" y="194"/>
                    <a:pt x="638" y="194"/>
                  </a:cubicBezTo>
                  <a:cubicBezTo>
                    <a:pt x="543" y="44"/>
                    <a:pt x="344" y="0"/>
                    <a:pt x="194" y="96"/>
                  </a:cubicBezTo>
                  <a:cubicBezTo>
                    <a:pt x="44" y="191"/>
                    <a:pt x="0" y="390"/>
                    <a:pt x="96" y="540"/>
                  </a:cubicBezTo>
                  <a:cubicBezTo>
                    <a:pt x="96" y="540"/>
                    <a:pt x="96" y="540"/>
                    <a:pt x="96" y="540"/>
                  </a:cubicBezTo>
                  <a:cubicBezTo>
                    <a:pt x="638" y="194"/>
                    <a:pt x="638" y="194"/>
                    <a:pt x="638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84577AB0-5BEC-8AFB-4DE9-80CE4EA3A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100" y="2553091"/>
              <a:ext cx="203200" cy="117475"/>
            </a:xfrm>
            <a:custGeom>
              <a:avLst/>
              <a:gdLst>
                <a:gd name="T0" fmla="*/ 0 w 83"/>
                <a:gd name="T1" fmla="*/ 36 h 48"/>
                <a:gd name="T2" fmla="*/ 8 w 83"/>
                <a:gd name="T3" fmla="*/ 48 h 48"/>
                <a:gd name="T4" fmla="*/ 0 w 83"/>
                <a:gd name="T5" fmla="*/ 36 h 48"/>
                <a:gd name="T6" fmla="*/ 83 w 83"/>
                <a:gd name="T7" fmla="*/ 0 h 48"/>
                <a:gd name="T8" fmla="*/ 8 w 83"/>
                <a:gd name="T9" fmla="*/ 48 h 48"/>
                <a:gd name="T10" fmla="*/ 83 w 83"/>
                <a:gd name="T11" fmla="*/ 0 h 48"/>
                <a:gd name="T12" fmla="*/ 83 w 83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8">
                  <a:moveTo>
                    <a:pt x="0" y="36"/>
                  </a:moveTo>
                  <a:cubicBezTo>
                    <a:pt x="3" y="40"/>
                    <a:pt x="5" y="44"/>
                    <a:pt x="8" y="48"/>
                  </a:cubicBezTo>
                  <a:cubicBezTo>
                    <a:pt x="5" y="44"/>
                    <a:pt x="3" y="40"/>
                    <a:pt x="0" y="36"/>
                  </a:cubicBezTo>
                  <a:moveTo>
                    <a:pt x="83" y="0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DF17EA4-BE77-64BB-A2F1-C616E6EAA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25" y="1589478"/>
              <a:ext cx="365125" cy="1081088"/>
            </a:xfrm>
            <a:custGeom>
              <a:avLst/>
              <a:gdLst>
                <a:gd name="T0" fmla="*/ 149 w 149"/>
                <a:gd name="T1" fmla="*/ 0 h 442"/>
                <a:gd name="T2" fmla="*/ 60 w 149"/>
                <a:gd name="T3" fmla="*/ 95 h 442"/>
                <a:gd name="T4" fmla="*/ 5 w 149"/>
                <a:gd name="T5" fmla="*/ 278 h 442"/>
                <a:gd name="T6" fmla="*/ 13 w 149"/>
                <a:gd name="T7" fmla="*/ 391 h 442"/>
                <a:gd name="T8" fmla="*/ 27 w 149"/>
                <a:gd name="T9" fmla="*/ 430 h 442"/>
                <a:gd name="T10" fmla="*/ 35 w 149"/>
                <a:gd name="T11" fmla="*/ 442 h 442"/>
                <a:gd name="T12" fmla="*/ 35 w 149"/>
                <a:gd name="T13" fmla="*/ 442 h 442"/>
                <a:gd name="T14" fmla="*/ 35 w 149"/>
                <a:gd name="T15" fmla="*/ 442 h 442"/>
                <a:gd name="T16" fmla="*/ 110 w 149"/>
                <a:gd name="T17" fmla="*/ 394 h 442"/>
                <a:gd name="T18" fmla="*/ 105 w 149"/>
                <a:gd name="T19" fmla="*/ 139 h 442"/>
                <a:gd name="T20" fmla="*/ 148 w 149"/>
                <a:gd name="T21" fmla="*/ 2 h 442"/>
                <a:gd name="T22" fmla="*/ 149 w 149"/>
                <a:gd name="T23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2">
                  <a:moveTo>
                    <a:pt x="149" y="0"/>
                  </a:moveTo>
                  <a:cubicBezTo>
                    <a:pt x="117" y="27"/>
                    <a:pt x="80" y="57"/>
                    <a:pt x="60" y="95"/>
                  </a:cubicBezTo>
                  <a:cubicBezTo>
                    <a:pt x="31" y="152"/>
                    <a:pt x="12" y="215"/>
                    <a:pt x="5" y="278"/>
                  </a:cubicBezTo>
                  <a:cubicBezTo>
                    <a:pt x="0" y="328"/>
                    <a:pt x="7" y="359"/>
                    <a:pt x="13" y="391"/>
                  </a:cubicBezTo>
                  <a:cubicBezTo>
                    <a:pt x="16" y="407"/>
                    <a:pt x="21" y="418"/>
                    <a:pt x="27" y="430"/>
                  </a:cubicBezTo>
                  <a:cubicBezTo>
                    <a:pt x="30" y="434"/>
                    <a:pt x="32" y="438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35" y="442"/>
                    <a:pt x="35" y="442"/>
                    <a:pt x="35" y="442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2" y="312"/>
                    <a:pt x="87" y="222"/>
                    <a:pt x="105" y="139"/>
                  </a:cubicBezTo>
                  <a:cubicBezTo>
                    <a:pt x="115" y="91"/>
                    <a:pt x="130" y="47"/>
                    <a:pt x="148" y="2"/>
                  </a:cubicBezTo>
                  <a:cubicBezTo>
                    <a:pt x="148" y="2"/>
                    <a:pt x="149" y="1"/>
                    <a:pt x="149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C75BF8B-3D5C-EA04-3175-EF3A270CC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close/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71983518-2761-D917-38F0-FABA06A4A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209 w 209"/>
                <a:gd name="T1" fmla="*/ 125 h 150"/>
                <a:gd name="T2" fmla="*/ 195 w 209"/>
                <a:gd name="T3" fmla="*/ 150 h 150"/>
                <a:gd name="T4" fmla="*/ 195 w 209"/>
                <a:gd name="T5" fmla="*/ 150 h 150"/>
                <a:gd name="T6" fmla="*/ 209 w 209"/>
                <a:gd name="T7" fmla="*/ 125 h 150"/>
                <a:gd name="T8" fmla="*/ 209 w 209"/>
                <a:gd name="T9" fmla="*/ 125 h 150"/>
                <a:gd name="T10" fmla="*/ 23 w 209"/>
                <a:gd name="T11" fmla="*/ 0 h 150"/>
                <a:gd name="T12" fmla="*/ 0 w 209"/>
                <a:gd name="T13" fmla="*/ 45 h 150"/>
                <a:gd name="T14" fmla="*/ 0 w 209"/>
                <a:gd name="T15" fmla="*/ 45 h 150"/>
                <a:gd name="T16" fmla="*/ 23 w 209"/>
                <a:gd name="T17" fmla="*/ 0 h 150"/>
                <a:gd name="T18" fmla="*/ 23 w 209"/>
                <a:gd name="T1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150">
                  <a:moveTo>
                    <a:pt x="209" y="125"/>
                  </a:moveTo>
                  <a:lnTo>
                    <a:pt x="195" y="150"/>
                  </a:lnTo>
                  <a:lnTo>
                    <a:pt x="195" y="150"/>
                  </a:lnTo>
                  <a:lnTo>
                    <a:pt x="209" y="125"/>
                  </a:lnTo>
                  <a:lnTo>
                    <a:pt x="209" y="125"/>
                  </a:lnTo>
                  <a:moveTo>
                    <a:pt x="23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23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="" xmlns:a16="http://schemas.microsoft.com/office/drawing/2014/main" id="{C8162D06-B31B-7CBC-865E-F576726D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263" y="5901128"/>
              <a:ext cx="331788" cy="238125"/>
            </a:xfrm>
            <a:custGeom>
              <a:avLst/>
              <a:gdLst>
                <a:gd name="T0" fmla="*/ 15 w 136"/>
                <a:gd name="T1" fmla="*/ 0 h 97"/>
                <a:gd name="T2" fmla="*/ 0 w 136"/>
                <a:gd name="T3" fmla="*/ 29 h 97"/>
                <a:gd name="T4" fmla="*/ 59 w 136"/>
                <a:gd name="T5" fmla="*/ 64 h 97"/>
                <a:gd name="T6" fmla="*/ 127 w 136"/>
                <a:gd name="T7" fmla="*/ 97 h 97"/>
                <a:gd name="T8" fmla="*/ 136 w 136"/>
                <a:gd name="T9" fmla="*/ 81 h 97"/>
                <a:gd name="T10" fmla="*/ 15 w 136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7">
                  <a:moveTo>
                    <a:pt x="15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0" y="40"/>
                    <a:pt x="40" y="52"/>
                    <a:pt x="59" y="64"/>
                  </a:cubicBezTo>
                  <a:cubicBezTo>
                    <a:pt x="82" y="74"/>
                    <a:pt x="105" y="85"/>
                    <a:pt x="127" y="97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94" y="57"/>
                    <a:pt x="53" y="30"/>
                    <a:pt x="15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="" xmlns:a16="http://schemas.microsoft.com/office/drawing/2014/main" id="{79F05E50-3545-4AB4-0882-7603934C9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="" xmlns:a16="http://schemas.microsoft.com/office/drawing/2014/main" id="{69AB058E-84A1-735F-95CA-54723DB6A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5899541"/>
              <a:ext cx="36513" cy="73025"/>
            </a:xfrm>
            <a:custGeom>
              <a:avLst/>
              <a:gdLst>
                <a:gd name="T0" fmla="*/ 0 w 23"/>
                <a:gd name="T1" fmla="*/ 0 h 46"/>
                <a:gd name="T2" fmla="*/ 0 w 23"/>
                <a:gd name="T3" fmla="*/ 0 h 46"/>
                <a:gd name="T4" fmla="*/ 23 w 23"/>
                <a:gd name="T5" fmla="*/ 46 h 46"/>
                <a:gd name="T6" fmla="*/ 23 w 23"/>
                <a:gd name="T7" fmla="*/ 46 h 46"/>
                <a:gd name="T8" fmla="*/ 0 w 2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6">
                  <a:moveTo>
                    <a:pt x="0" y="0"/>
                  </a:moveTo>
                  <a:lnTo>
                    <a:pt x="0" y="0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="" xmlns:a16="http://schemas.microsoft.com/office/drawing/2014/main" id="{D72ED02E-EE12-541B-38D0-8AF3EBD88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713" y="5899541"/>
              <a:ext cx="334963" cy="239713"/>
            </a:xfrm>
            <a:custGeom>
              <a:avLst/>
              <a:gdLst>
                <a:gd name="T0" fmla="*/ 122 w 137"/>
                <a:gd name="T1" fmla="*/ 0 h 98"/>
                <a:gd name="T2" fmla="*/ 0 w 137"/>
                <a:gd name="T3" fmla="*/ 81 h 98"/>
                <a:gd name="T4" fmla="*/ 10 w 137"/>
                <a:gd name="T5" fmla="*/ 98 h 98"/>
                <a:gd name="T6" fmla="*/ 78 w 137"/>
                <a:gd name="T7" fmla="*/ 65 h 98"/>
                <a:gd name="T8" fmla="*/ 137 w 137"/>
                <a:gd name="T9" fmla="*/ 30 h 98"/>
                <a:gd name="T10" fmla="*/ 122 w 137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98">
                  <a:moveTo>
                    <a:pt x="122" y="0"/>
                  </a:moveTo>
                  <a:cubicBezTo>
                    <a:pt x="83" y="30"/>
                    <a:pt x="43" y="58"/>
                    <a:pt x="0" y="81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32" y="86"/>
                    <a:pt x="55" y="75"/>
                    <a:pt x="78" y="65"/>
                  </a:cubicBezTo>
                  <a:cubicBezTo>
                    <a:pt x="97" y="53"/>
                    <a:pt x="117" y="41"/>
                    <a:pt x="137" y="30"/>
                  </a:cubicBez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3F3E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="" xmlns:a16="http://schemas.microsoft.com/office/drawing/2014/main" id="{725082C7-6CA7-BA9F-406E-39E43C1E0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63" y="1986353"/>
              <a:ext cx="4387850" cy="4384675"/>
            </a:xfrm>
            <a:custGeom>
              <a:avLst/>
              <a:gdLst>
                <a:gd name="T0" fmla="*/ 897 w 1794"/>
                <a:gd name="T1" fmla="*/ 1793 h 1793"/>
                <a:gd name="T2" fmla="*/ 263 w 1794"/>
                <a:gd name="T3" fmla="*/ 1531 h 1793"/>
                <a:gd name="T4" fmla="*/ 0 w 1794"/>
                <a:gd name="T5" fmla="*/ 897 h 1793"/>
                <a:gd name="T6" fmla="*/ 263 w 1794"/>
                <a:gd name="T7" fmla="*/ 262 h 1793"/>
                <a:gd name="T8" fmla="*/ 897 w 1794"/>
                <a:gd name="T9" fmla="*/ 0 h 1793"/>
                <a:gd name="T10" fmla="*/ 1531 w 1794"/>
                <a:gd name="T11" fmla="*/ 262 h 1793"/>
                <a:gd name="T12" fmla="*/ 1794 w 1794"/>
                <a:gd name="T13" fmla="*/ 897 h 1793"/>
                <a:gd name="T14" fmla="*/ 1531 w 1794"/>
                <a:gd name="T15" fmla="*/ 1531 h 1793"/>
                <a:gd name="T16" fmla="*/ 897 w 1794"/>
                <a:gd name="T17" fmla="*/ 1793 h 1793"/>
                <a:gd name="T18" fmla="*/ 897 w 1794"/>
                <a:gd name="T19" fmla="*/ 79 h 1793"/>
                <a:gd name="T20" fmla="*/ 79 w 1794"/>
                <a:gd name="T21" fmla="*/ 897 h 1793"/>
                <a:gd name="T22" fmla="*/ 897 w 1794"/>
                <a:gd name="T23" fmla="*/ 1714 h 1793"/>
                <a:gd name="T24" fmla="*/ 1715 w 1794"/>
                <a:gd name="T25" fmla="*/ 897 h 1793"/>
                <a:gd name="T26" fmla="*/ 897 w 1794"/>
                <a:gd name="T27" fmla="*/ 79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94" h="1793">
                  <a:moveTo>
                    <a:pt x="897" y="1793"/>
                  </a:moveTo>
                  <a:cubicBezTo>
                    <a:pt x="658" y="1793"/>
                    <a:pt x="432" y="1700"/>
                    <a:pt x="263" y="1531"/>
                  </a:cubicBezTo>
                  <a:cubicBezTo>
                    <a:pt x="94" y="1361"/>
                    <a:pt x="0" y="1136"/>
                    <a:pt x="0" y="897"/>
                  </a:cubicBezTo>
                  <a:cubicBezTo>
                    <a:pt x="0" y="657"/>
                    <a:pt x="94" y="432"/>
                    <a:pt x="263" y="262"/>
                  </a:cubicBezTo>
                  <a:cubicBezTo>
                    <a:pt x="432" y="93"/>
                    <a:pt x="658" y="0"/>
                    <a:pt x="897" y="0"/>
                  </a:cubicBezTo>
                  <a:cubicBezTo>
                    <a:pt x="1137" y="0"/>
                    <a:pt x="1362" y="93"/>
                    <a:pt x="1531" y="262"/>
                  </a:cubicBezTo>
                  <a:cubicBezTo>
                    <a:pt x="1701" y="432"/>
                    <a:pt x="1794" y="657"/>
                    <a:pt x="1794" y="897"/>
                  </a:cubicBezTo>
                  <a:cubicBezTo>
                    <a:pt x="1794" y="1136"/>
                    <a:pt x="1701" y="1361"/>
                    <a:pt x="1531" y="1531"/>
                  </a:cubicBezTo>
                  <a:cubicBezTo>
                    <a:pt x="1362" y="1700"/>
                    <a:pt x="1137" y="1793"/>
                    <a:pt x="897" y="1793"/>
                  </a:cubicBezTo>
                  <a:moveTo>
                    <a:pt x="897" y="79"/>
                  </a:moveTo>
                  <a:cubicBezTo>
                    <a:pt x="446" y="79"/>
                    <a:pt x="79" y="446"/>
                    <a:pt x="79" y="897"/>
                  </a:cubicBezTo>
                  <a:cubicBezTo>
                    <a:pt x="79" y="1348"/>
                    <a:pt x="446" y="1714"/>
                    <a:pt x="897" y="1714"/>
                  </a:cubicBezTo>
                  <a:cubicBezTo>
                    <a:pt x="1348" y="1714"/>
                    <a:pt x="1715" y="1348"/>
                    <a:pt x="1715" y="897"/>
                  </a:cubicBezTo>
                  <a:cubicBezTo>
                    <a:pt x="1715" y="446"/>
                    <a:pt x="1348" y="79"/>
                    <a:pt x="897" y="79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="" xmlns:a16="http://schemas.microsoft.com/office/drawing/2014/main" id="{35EE2C1A-0CE9-7338-D039-CB3F8FB44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200" y="2157803"/>
              <a:ext cx="4043363" cy="4041775"/>
            </a:xfrm>
            <a:custGeom>
              <a:avLst/>
              <a:gdLst>
                <a:gd name="T0" fmla="*/ 826 w 1653"/>
                <a:gd name="T1" fmla="*/ 1653 h 1653"/>
                <a:gd name="T2" fmla="*/ 0 w 1653"/>
                <a:gd name="T3" fmla="*/ 827 h 1653"/>
                <a:gd name="T4" fmla="*/ 826 w 1653"/>
                <a:gd name="T5" fmla="*/ 0 h 1653"/>
                <a:gd name="T6" fmla="*/ 1653 w 1653"/>
                <a:gd name="T7" fmla="*/ 827 h 1653"/>
                <a:gd name="T8" fmla="*/ 826 w 1653"/>
                <a:gd name="T9" fmla="*/ 1653 h 1653"/>
                <a:gd name="T10" fmla="*/ 826 w 1653"/>
                <a:gd name="T11" fmla="*/ 49 h 1653"/>
                <a:gd name="T12" fmla="*/ 48 w 1653"/>
                <a:gd name="T13" fmla="*/ 827 h 1653"/>
                <a:gd name="T14" fmla="*/ 826 w 1653"/>
                <a:gd name="T15" fmla="*/ 1605 h 1653"/>
                <a:gd name="T16" fmla="*/ 1604 w 1653"/>
                <a:gd name="T17" fmla="*/ 827 h 1653"/>
                <a:gd name="T18" fmla="*/ 826 w 1653"/>
                <a:gd name="T19" fmla="*/ 49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3" h="1653">
                  <a:moveTo>
                    <a:pt x="826" y="1653"/>
                  </a:moveTo>
                  <a:cubicBezTo>
                    <a:pt x="371" y="1653"/>
                    <a:pt x="0" y="1282"/>
                    <a:pt x="0" y="827"/>
                  </a:cubicBezTo>
                  <a:cubicBezTo>
                    <a:pt x="0" y="371"/>
                    <a:pt x="371" y="0"/>
                    <a:pt x="826" y="0"/>
                  </a:cubicBezTo>
                  <a:cubicBezTo>
                    <a:pt x="1282" y="0"/>
                    <a:pt x="1653" y="371"/>
                    <a:pt x="1653" y="827"/>
                  </a:cubicBezTo>
                  <a:cubicBezTo>
                    <a:pt x="1653" y="1282"/>
                    <a:pt x="1282" y="1653"/>
                    <a:pt x="826" y="1653"/>
                  </a:cubicBezTo>
                  <a:moveTo>
                    <a:pt x="826" y="49"/>
                  </a:moveTo>
                  <a:cubicBezTo>
                    <a:pt x="397" y="49"/>
                    <a:pt x="48" y="398"/>
                    <a:pt x="48" y="827"/>
                  </a:cubicBezTo>
                  <a:cubicBezTo>
                    <a:pt x="48" y="1256"/>
                    <a:pt x="397" y="1605"/>
                    <a:pt x="826" y="1605"/>
                  </a:cubicBezTo>
                  <a:cubicBezTo>
                    <a:pt x="1255" y="1605"/>
                    <a:pt x="1604" y="1256"/>
                    <a:pt x="1604" y="827"/>
                  </a:cubicBezTo>
                  <a:cubicBezTo>
                    <a:pt x="1604" y="398"/>
                    <a:pt x="1255" y="49"/>
                    <a:pt x="826" y="49"/>
                  </a:cubicBezTo>
                </a:path>
              </a:pathLst>
            </a:custGeom>
            <a:solidFill>
              <a:srgbClr val="DF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="" xmlns:a16="http://schemas.microsoft.com/office/drawing/2014/main" id="{1508186B-20C8-C5AF-6B1B-018536BE8B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713" y="2067316"/>
              <a:ext cx="4221163" cy="4222750"/>
            </a:xfrm>
            <a:custGeom>
              <a:avLst/>
              <a:gdLst>
                <a:gd name="T0" fmla="*/ 863 w 1726"/>
                <a:gd name="T1" fmla="*/ 1690 h 1727"/>
                <a:gd name="T2" fmla="*/ 37 w 1726"/>
                <a:gd name="T3" fmla="*/ 864 h 1727"/>
                <a:gd name="T4" fmla="*/ 863 w 1726"/>
                <a:gd name="T5" fmla="*/ 37 h 1727"/>
                <a:gd name="T6" fmla="*/ 1690 w 1726"/>
                <a:gd name="T7" fmla="*/ 864 h 1727"/>
                <a:gd name="T8" fmla="*/ 1690 w 1726"/>
                <a:gd name="T9" fmla="*/ 864 h 1727"/>
                <a:gd name="T10" fmla="*/ 1690 w 1726"/>
                <a:gd name="T11" fmla="*/ 864 h 1727"/>
                <a:gd name="T12" fmla="*/ 863 w 1726"/>
                <a:gd name="T13" fmla="*/ 1690 h 1727"/>
                <a:gd name="T14" fmla="*/ 863 w 1726"/>
                <a:gd name="T15" fmla="*/ 1690 h 1727"/>
                <a:gd name="T16" fmla="*/ 863 w 1726"/>
                <a:gd name="T17" fmla="*/ 0 h 1727"/>
                <a:gd name="T18" fmla="*/ 0 w 1726"/>
                <a:gd name="T19" fmla="*/ 864 h 1727"/>
                <a:gd name="T20" fmla="*/ 863 w 1726"/>
                <a:gd name="T21" fmla="*/ 1727 h 1727"/>
                <a:gd name="T22" fmla="*/ 1726 w 1726"/>
                <a:gd name="T23" fmla="*/ 864 h 1727"/>
                <a:gd name="T24" fmla="*/ 863 w 1726"/>
                <a:gd name="T25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6" h="1727">
                  <a:moveTo>
                    <a:pt x="863" y="1690"/>
                  </a:moveTo>
                  <a:cubicBezTo>
                    <a:pt x="408" y="1690"/>
                    <a:pt x="37" y="1319"/>
                    <a:pt x="37" y="864"/>
                  </a:cubicBezTo>
                  <a:cubicBezTo>
                    <a:pt x="37" y="408"/>
                    <a:pt x="408" y="37"/>
                    <a:pt x="863" y="37"/>
                  </a:cubicBezTo>
                  <a:cubicBezTo>
                    <a:pt x="1319" y="37"/>
                    <a:pt x="1690" y="408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864"/>
                    <a:pt x="1690" y="864"/>
                    <a:pt x="1690" y="864"/>
                  </a:cubicBezTo>
                  <a:cubicBezTo>
                    <a:pt x="1690" y="1319"/>
                    <a:pt x="1319" y="1690"/>
                    <a:pt x="863" y="1690"/>
                  </a:cubicBezTo>
                  <a:cubicBezTo>
                    <a:pt x="863" y="1690"/>
                    <a:pt x="863" y="1690"/>
                    <a:pt x="863" y="1690"/>
                  </a:cubicBezTo>
                  <a:moveTo>
                    <a:pt x="863" y="0"/>
                  </a:moveTo>
                  <a:cubicBezTo>
                    <a:pt x="387" y="0"/>
                    <a:pt x="0" y="388"/>
                    <a:pt x="0" y="864"/>
                  </a:cubicBezTo>
                  <a:cubicBezTo>
                    <a:pt x="0" y="1340"/>
                    <a:pt x="387" y="1727"/>
                    <a:pt x="863" y="1727"/>
                  </a:cubicBezTo>
                  <a:cubicBezTo>
                    <a:pt x="1339" y="1727"/>
                    <a:pt x="1726" y="1340"/>
                    <a:pt x="1726" y="864"/>
                  </a:cubicBezTo>
                  <a:cubicBezTo>
                    <a:pt x="1726" y="388"/>
                    <a:pt x="1339" y="0"/>
                    <a:pt x="863" y="0"/>
                  </a:cubicBezTo>
                </a:path>
              </a:pathLst>
            </a:custGeom>
            <a:solidFill>
              <a:srgbClr val="CD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7558CF23-7274-87AC-7F7F-CB72D160D943}"/>
                </a:ext>
              </a:extLst>
            </p:cNvPr>
            <p:cNvGrpSpPr/>
            <p:nvPr/>
          </p:nvGrpSpPr>
          <p:grpSpPr>
            <a:xfrm>
              <a:off x="2455863" y="2411803"/>
              <a:ext cx="566738" cy="566738"/>
              <a:chOff x="2455863" y="2411803"/>
              <a:chExt cx="566738" cy="566738"/>
            </a:xfrm>
          </p:grpSpPr>
          <p:sp>
            <p:nvSpPr>
              <p:cNvPr id="31" name="Oval 32">
                <a:extLst>
                  <a:ext uri="{FF2B5EF4-FFF2-40B4-BE49-F238E27FC236}">
                    <a16:creationId xmlns="" xmlns:a16="http://schemas.microsoft.com/office/drawing/2014/main" id="{72307B80-1F5D-BFA4-A35A-FD6F79915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5863" y="2411803"/>
                <a:ext cx="566738" cy="566738"/>
              </a:xfrm>
              <a:prstGeom prst="ellipse">
                <a:avLst/>
              </a:pr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3">
                <a:extLst>
                  <a:ext uri="{FF2B5EF4-FFF2-40B4-BE49-F238E27FC236}">
                    <a16:creationId xmlns="" xmlns:a16="http://schemas.microsoft.com/office/drawing/2014/main" id="{B7AC04E6-9350-A867-74E7-7603525D0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1425" y="2465778"/>
                <a:ext cx="455613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="" xmlns:a16="http://schemas.microsoft.com/office/drawing/2014/main" id="{777F0F69-D591-95AF-2BCC-8A651F0AC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1425" y="2621353"/>
                <a:ext cx="9525" cy="111125"/>
              </a:xfrm>
              <a:custGeom>
                <a:avLst/>
                <a:gdLst>
                  <a:gd name="T0" fmla="*/ 0 w 4"/>
                  <a:gd name="T1" fmla="*/ 43 h 45"/>
                  <a:gd name="T2" fmla="*/ 0 w 4"/>
                  <a:gd name="T3" fmla="*/ 42 h 45"/>
                  <a:gd name="T4" fmla="*/ 0 w 4"/>
                  <a:gd name="T5" fmla="*/ 41 h 45"/>
                  <a:gd name="T6" fmla="*/ 0 w 4"/>
                  <a:gd name="T7" fmla="*/ 40 h 45"/>
                  <a:gd name="T8" fmla="*/ 0 w 4"/>
                  <a:gd name="T9" fmla="*/ 40 h 45"/>
                  <a:gd name="T10" fmla="*/ 0 w 4"/>
                  <a:gd name="T11" fmla="*/ 39 h 45"/>
                  <a:gd name="T12" fmla="*/ 0 w 4"/>
                  <a:gd name="T13" fmla="*/ 38 h 45"/>
                  <a:gd name="T14" fmla="*/ 0 w 4"/>
                  <a:gd name="T15" fmla="*/ 38 h 45"/>
                  <a:gd name="T16" fmla="*/ 0 w 4"/>
                  <a:gd name="T17" fmla="*/ 37 h 45"/>
                  <a:gd name="T18" fmla="*/ 0 w 4"/>
                  <a:gd name="T19" fmla="*/ 36 h 45"/>
                  <a:gd name="T20" fmla="*/ 0 w 4"/>
                  <a:gd name="T21" fmla="*/ 36 h 45"/>
                  <a:gd name="T22" fmla="*/ 0 w 4"/>
                  <a:gd name="T23" fmla="*/ 35 h 45"/>
                  <a:gd name="T24" fmla="*/ 0 w 4"/>
                  <a:gd name="T25" fmla="*/ 34 h 45"/>
                  <a:gd name="T26" fmla="*/ 0 w 4"/>
                  <a:gd name="T27" fmla="*/ 34 h 45"/>
                  <a:gd name="T28" fmla="*/ 0 w 4"/>
                  <a:gd name="T29" fmla="*/ 33 h 45"/>
                  <a:gd name="T30" fmla="*/ 0 w 4"/>
                  <a:gd name="T31" fmla="*/ 32 h 45"/>
                  <a:gd name="T32" fmla="*/ 0 w 4"/>
                  <a:gd name="T33" fmla="*/ 31 h 45"/>
                  <a:gd name="T34" fmla="*/ 0 w 4"/>
                  <a:gd name="T35" fmla="*/ 31 h 45"/>
                  <a:gd name="T36" fmla="*/ 0 w 4"/>
                  <a:gd name="T37" fmla="*/ 30 h 45"/>
                  <a:gd name="T38" fmla="*/ 0 w 4"/>
                  <a:gd name="T39" fmla="*/ 29 h 45"/>
                  <a:gd name="T40" fmla="*/ 0 w 4"/>
                  <a:gd name="T41" fmla="*/ 29 h 45"/>
                  <a:gd name="T42" fmla="*/ 0 w 4"/>
                  <a:gd name="T43" fmla="*/ 28 h 45"/>
                  <a:gd name="T44" fmla="*/ 0 w 4"/>
                  <a:gd name="T45" fmla="*/ 27 h 45"/>
                  <a:gd name="T46" fmla="*/ 0 w 4"/>
                  <a:gd name="T47" fmla="*/ 26 h 45"/>
                  <a:gd name="T48" fmla="*/ 0 w 4"/>
                  <a:gd name="T49" fmla="*/ 26 h 45"/>
                  <a:gd name="T50" fmla="*/ 0 w 4"/>
                  <a:gd name="T51" fmla="*/ 25 h 45"/>
                  <a:gd name="T52" fmla="*/ 0 w 4"/>
                  <a:gd name="T53" fmla="*/ 24 h 45"/>
                  <a:gd name="T54" fmla="*/ 0 w 4"/>
                  <a:gd name="T55" fmla="*/ 23 h 45"/>
                  <a:gd name="T56" fmla="*/ 0 w 4"/>
                  <a:gd name="T57" fmla="*/ 22 h 45"/>
                  <a:gd name="T58" fmla="*/ 0 w 4"/>
                  <a:gd name="T59" fmla="*/ 22 h 45"/>
                  <a:gd name="T60" fmla="*/ 0 w 4"/>
                  <a:gd name="T61" fmla="*/ 21 h 45"/>
                  <a:gd name="T62" fmla="*/ 0 w 4"/>
                  <a:gd name="T63" fmla="*/ 20 h 45"/>
                  <a:gd name="T64" fmla="*/ 0 w 4"/>
                  <a:gd name="T65" fmla="*/ 19 h 45"/>
                  <a:gd name="T66" fmla="*/ 0 w 4"/>
                  <a:gd name="T67" fmla="*/ 18 h 45"/>
                  <a:gd name="T68" fmla="*/ 0 w 4"/>
                  <a:gd name="T69" fmla="*/ 18 h 45"/>
                  <a:gd name="T70" fmla="*/ 0 w 4"/>
                  <a:gd name="T71" fmla="*/ 17 h 45"/>
                  <a:gd name="T72" fmla="*/ 1 w 4"/>
                  <a:gd name="T73" fmla="*/ 16 h 45"/>
                  <a:gd name="T74" fmla="*/ 1 w 4"/>
                  <a:gd name="T75" fmla="*/ 15 h 45"/>
                  <a:gd name="T76" fmla="*/ 1 w 4"/>
                  <a:gd name="T77" fmla="*/ 15 h 45"/>
                  <a:gd name="T78" fmla="*/ 1 w 4"/>
                  <a:gd name="T79" fmla="*/ 13 h 45"/>
                  <a:gd name="T80" fmla="*/ 1 w 4"/>
                  <a:gd name="T81" fmla="*/ 12 h 45"/>
                  <a:gd name="T82" fmla="*/ 1 w 4"/>
                  <a:gd name="T83" fmla="*/ 12 h 45"/>
                  <a:gd name="T84" fmla="*/ 1 w 4"/>
                  <a:gd name="T85" fmla="*/ 11 h 45"/>
                  <a:gd name="T86" fmla="*/ 2 w 4"/>
                  <a:gd name="T87" fmla="*/ 10 h 45"/>
                  <a:gd name="T88" fmla="*/ 2 w 4"/>
                  <a:gd name="T89" fmla="*/ 10 h 45"/>
                  <a:gd name="T90" fmla="*/ 2 w 4"/>
                  <a:gd name="T91" fmla="*/ 9 h 45"/>
                  <a:gd name="T92" fmla="*/ 2 w 4"/>
                  <a:gd name="T93" fmla="*/ 8 h 45"/>
                  <a:gd name="T94" fmla="*/ 2 w 4"/>
                  <a:gd name="T95" fmla="*/ 8 h 45"/>
                  <a:gd name="T96" fmla="*/ 2 w 4"/>
                  <a:gd name="T97" fmla="*/ 7 h 45"/>
                  <a:gd name="T98" fmla="*/ 3 w 4"/>
                  <a:gd name="T99" fmla="*/ 6 h 45"/>
                  <a:gd name="T100" fmla="*/ 3 w 4"/>
                  <a:gd name="T101" fmla="*/ 6 h 45"/>
                  <a:gd name="T102" fmla="*/ 3 w 4"/>
                  <a:gd name="T103" fmla="*/ 5 h 45"/>
                  <a:gd name="T104" fmla="*/ 3 w 4"/>
                  <a:gd name="T105" fmla="*/ 4 h 45"/>
                  <a:gd name="T106" fmla="*/ 3 w 4"/>
                  <a:gd name="T107" fmla="*/ 4 h 45"/>
                  <a:gd name="T108" fmla="*/ 3 w 4"/>
                  <a:gd name="T109" fmla="*/ 3 h 45"/>
                  <a:gd name="T110" fmla="*/ 4 w 4"/>
                  <a:gd name="T111" fmla="*/ 2 h 45"/>
                  <a:gd name="T112" fmla="*/ 4 w 4"/>
                  <a:gd name="T113" fmla="*/ 1 h 45"/>
                  <a:gd name="T114" fmla="*/ 4 w 4"/>
                  <a:gd name="T11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" h="45">
                    <a:moveTo>
                      <a:pt x="1" y="45"/>
                    </a:moveTo>
                    <a:cubicBezTo>
                      <a:pt x="1" y="45"/>
                      <a:pt x="1" y="4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3"/>
                    </a:move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4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9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moveTo>
                      <a:pt x="0" y="38"/>
                    </a:moveTo>
                    <a:cubicBezTo>
                      <a:pt x="0" y="38"/>
                      <a:pt x="0" y="39"/>
                      <a:pt x="0" y="39"/>
                    </a:cubicBezTo>
                    <a:cubicBezTo>
                      <a:pt x="0" y="39"/>
                      <a:pt x="0" y="39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8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moveTo>
                      <a:pt x="0" y="37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7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6"/>
                    </a:move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moveTo>
                      <a:pt x="0" y="35"/>
                    </a:moveTo>
                    <a:cubicBezTo>
                      <a:pt x="0" y="35"/>
                      <a:pt x="0" y="36"/>
                      <a:pt x="0" y="36"/>
                    </a:cubicBezTo>
                    <a:cubicBezTo>
                      <a:pt x="0" y="36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5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4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4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7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moveTo>
                      <a:pt x="0" y="26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4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2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moveTo>
                      <a:pt x="0" y="21"/>
                    </a:move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0" y="2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0"/>
                    </a:cubicBezTo>
                    <a:moveTo>
                      <a:pt x="0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moveTo>
                      <a:pt x="0" y="19"/>
                    </a:moveTo>
                    <a:cubicBezTo>
                      <a:pt x="0" y="19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9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moveTo>
                      <a:pt x="0" y="18"/>
                    </a:moveTo>
                    <a:cubicBezTo>
                      <a:pt x="0" y="18"/>
                      <a:pt x="0" y="19"/>
                      <a:pt x="0" y="19"/>
                    </a:cubicBezTo>
                    <a:cubicBezTo>
                      <a:pt x="0" y="19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8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0" y="17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moveTo>
                      <a:pt x="1" y="16"/>
                    </a:moveTo>
                    <a:cubicBezTo>
                      <a:pt x="1" y="16"/>
                      <a:pt x="0" y="16"/>
                      <a:pt x="0" y="17"/>
                    </a:cubicBezTo>
                    <a:cubicBezTo>
                      <a:pt x="0" y="16"/>
                      <a:pt x="1" y="16"/>
                      <a:pt x="1" y="16"/>
                    </a:cubicBezTo>
                    <a:moveTo>
                      <a:pt x="1" y="16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moveTo>
                      <a:pt x="1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moveTo>
                      <a:pt x="1" y="14"/>
                    </a:move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moveTo>
                      <a:pt x="1" y="13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3"/>
                    </a:cubicBezTo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moveTo>
                      <a:pt x="1" y="12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moveTo>
                      <a:pt x="1" y="11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moveTo>
                      <a:pt x="2" y="11"/>
                    </a:moveTo>
                    <a:cubicBezTo>
                      <a:pt x="2" y="11"/>
                      <a:pt x="1" y="11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moveTo>
                      <a:pt x="2" y="10"/>
                    </a:move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moveTo>
                      <a:pt x="2" y="9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9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moveTo>
                      <a:pt x="2" y="8"/>
                    </a:moveTo>
                    <a:cubicBezTo>
                      <a:pt x="2" y="8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moveTo>
                      <a:pt x="3" y="6"/>
                    </a:move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moveTo>
                      <a:pt x="3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35">
                <a:extLst>
                  <a:ext uri="{FF2B5EF4-FFF2-40B4-BE49-F238E27FC236}">
                    <a16:creationId xmlns="" xmlns:a16="http://schemas.microsoft.com/office/drawing/2014/main" id="{DBBC99D5-DFF4-6375-2A3C-9BC63022F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425" y="2494353"/>
                <a:ext cx="190500" cy="425450"/>
              </a:xfrm>
              <a:custGeom>
                <a:avLst/>
                <a:gdLst>
                  <a:gd name="T0" fmla="*/ 4 w 78"/>
                  <a:gd name="T1" fmla="*/ 53 h 174"/>
                  <a:gd name="T2" fmla="*/ 4 w 78"/>
                  <a:gd name="T3" fmla="*/ 54 h 174"/>
                  <a:gd name="T4" fmla="*/ 3 w 78"/>
                  <a:gd name="T5" fmla="*/ 55 h 174"/>
                  <a:gd name="T6" fmla="*/ 3 w 78"/>
                  <a:gd name="T7" fmla="*/ 56 h 174"/>
                  <a:gd name="T8" fmla="*/ 3 w 78"/>
                  <a:gd name="T9" fmla="*/ 56 h 174"/>
                  <a:gd name="T10" fmla="*/ 3 w 78"/>
                  <a:gd name="T11" fmla="*/ 57 h 174"/>
                  <a:gd name="T12" fmla="*/ 3 w 78"/>
                  <a:gd name="T13" fmla="*/ 58 h 174"/>
                  <a:gd name="T14" fmla="*/ 3 w 78"/>
                  <a:gd name="T15" fmla="*/ 58 h 174"/>
                  <a:gd name="T16" fmla="*/ 2 w 78"/>
                  <a:gd name="T17" fmla="*/ 59 h 174"/>
                  <a:gd name="T18" fmla="*/ 2 w 78"/>
                  <a:gd name="T19" fmla="*/ 60 h 174"/>
                  <a:gd name="T20" fmla="*/ 2 w 78"/>
                  <a:gd name="T21" fmla="*/ 61 h 174"/>
                  <a:gd name="T22" fmla="*/ 2 w 78"/>
                  <a:gd name="T23" fmla="*/ 61 h 174"/>
                  <a:gd name="T24" fmla="*/ 2 w 78"/>
                  <a:gd name="T25" fmla="*/ 62 h 174"/>
                  <a:gd name="T26" fmla="*/ 2 w 78"/>
                  <a:gd name="T27" fmla="*/ 63 h 174"/>
                  <a:gd name="T28" fmla="*/ 1 w 78"/>
                  <a:gd name="T29" fmla="*/ 63 h 174"/>
                  <a:gd name="T30" fmla="*/ 1 w 78"/>
                  <a:gd name="T31" fmla="*/ 64 h 174"/>
                  <a:gd name="T32" fmla="*/ 1 w 78"/>
                  <a:gd name="T33" fmla="*/ 65 h 174"/>
                  <a:gd name="T34" fmla="*/ 1 w 78"/>
                  <a:gd name="T35" fmla="*/ 66 h 174"/>
                  <a:gd name="T36" fmla="*/ 1 w 78"/>
                  <a:gd name="T37" fmla="*/ 67 h 174"/>
                  <a:gd name="T38" fmla="*/ 1 w 78"/>
                  <a:gd name="T39" fmla="*/ 68 h 174"/>
                  <a:gd name="T40" fmla="*/ 0 w 78"/>
                  <a:gd name="T41" fmla="*/ 69 h 174"/>
                  <a:gd name="T42" fmla="*/ 0 w 78"/>
                  <a:gd name="T43" fmla="*/ 70 h 174"/>
                  <a:gd name="T44" fmla="*/ 0 w 78"/>
                  <a:gd name="T45" fmla="*/ 71 h 174"/>
                  <a:gd name="T46" fmla="*/ 0 w 78"/>
                  <a:gd name="T47" fmla="*/ 71 h 174"/>
                  <a:gd name="T48" fmla="*/ 0 w 78"/>
                  <a:gd name="T49" fmla="*/ 73 h 174"/>
                  <a:gd name="T50" fmla="*/ 0 w 78"/>
                  <a:gd name="T51" fmla="*/ 73 h 174"/>
                  <a:gd name="T52" fmla="*/ 0 w 78"/>
                  <a:gd name="T53" fmla="*/ 74 h 174"/>
                  <a:gd name="T54" fmla="*/ 0 w 78"/>
                  <a:gd name="T55" fmla="*/ 75 h 174"/>
                  <a:gd name="T56" fmla="*/ 0 w 78"/>
                  <a:gd name="T57" fmla="*/ 76 h 174"/>
                  <a:gd name="T58" fmla="*/ 0 w 78"/>
                  <a:gd name="T59" fmla="*/ 77 h 174"/>
                  <a:gd name="T60" fmla="*/ 0 w 78"/>
                  <a:gd name="T61" fmla="*/ 77 h 174"/>
                  <a:gd name="T62" fmla="*/ 0 w 78"/>
                  <a:gd name="T63" fmla="*/ 78 h 174"/>
                  <a:gd name="T64" fmla="*/ 0 w 78"/>
                  <a:gd name="T65" fmla="*/ 79 h 174"/>
                  <a:gd name="T66" fmla="*/ 0 w 78"/>
                  <a:gd name="T67" fmla="*/ 80 h 174"/>
                  <a:gd name="T68" fmla="*/ 0 w 78"/>
                  <a:gd name="T69" fmla="*/ 81 h 174"/>
                  <a:gd name="T70" fmla="*/ 0 w 78"/>
                  <a:gd name="T71" fmla="*/ 81 h 174"/>
                  <a:gd name="T72" fmla="*/ 0 w 78"/>
                  <a:gd name="T73" fmla="*/ 82 h 174"/>
                  <a:gd name="T74" fmla="*/ 0 w 78"/>
                  <a:gd name="T75" fmla="*/ 83 h 174"/>
                  <a:gd name="T76" fmla="*/ 0 w 78"/>
                  <a:gd name="T77" fmla="*/ 84 h 174"/>
                  <a:gd name="T78" fmla="*/ 0 w 78"/>
                  <a:gd name="T79" fmla="*/ 84 h 174"/>
                  <a:gd name="T80" fmla="*/ 0 w 78"/>
                  <a:gd name="T81" fmla="*/ 85 h 174"/>
                  <a:gd name="T82" fmla="*/ 0 w 78"/>
                  <a:gd name="T83" fmla="*/ 86 h 174"/>
                  <a:gd name="T84" fmla="*/ 0 w 78"/>
                  <a:gd name="T85" fmla="*/ 87 h 174"/>
                  <a:gd name="T86" fmla="*/ 0 w 78"/>
                  <a:gd name="T87" fmla="*/ 87 h 174"/>
                  <a:gd name="T88" fmla="*/ 0 w 78"/>
                  <a:gd name="T89" fmla="*/ 88 h 174"/>
                  <a:gd name="T90" fmla="*/ 0 w 78"/>
                  <a:gd name="T91" fmla="*/ 89 h 174"/>
                  <a:gd name="T92" fmla="*/ 0 w 78"/>
                  <a:gd name="T93" fmla="*/ 90 h 174"/>
                  <a:gd name="T94" fmla="*/ 0 w 78"/>
                  <a:gd name="T95" fmla="*/ 90 h 174"/>
                  <a:gd name="T96" fmla="*/ 0 w 78"/>
                  <a:gd name="T97" fmla="*/ 91 h 174"/>
                  <a:gd name="T98" fmla="*/ 0 w 78"/>
                  <a:gd name="T99" fmla="*/ 92 h 174"/>
                  <a:gd name="T100" fmla="*/ 0 w 78"/>
                  <a:gd name="T101" fmla="*/ 92 h 174"/>
                  <a:gd name="T102" fmla="*/ 0 w 78"/>
                  <a:gd name="T103" fmla="*/ 94 h 174"/>
                  <a:gd name="T104" fmla="*/ 0 w 78"/>
                  <a:gd name="T105" fmla="*/ 94 h 174"/>
                  <a:gd name="T106" fmla="*/ 1 w 78"/>
                  <a:gd name="T107" fmla="*/ 97 h 174"/>
                  <a:gd name="T108" fmla="*/ 15 w 78"/>
                  <a:gd name="T109" fmla="*/ 7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8" h="174">
                    <a:moveTo>
                      <a:pt x="48" y="0"/>
                    </a:moveTo>
                    <a:cubicBezTo>
                      <a:pt x="28" y="11"/>
                      <a:pt x="12" y="30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0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8"/>
                      <a:pt x="0" y="68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0" y="69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5"/>
                      <a:pt x="0" y="75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9"/>
                      <a:pt x="0" y="79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6"/>
                      <a:pt x="1" y="96"/>
                      <a:pt x="1" y="97"/>
                    </a:cubicBezTo>
                    <a:cubicBezTo>
                      <a:pt x="1" y="97"/>
                      <a:pt x="1" y="97"/>
                      <a:pt x="1" y="97"/>
                    </a:cubicBezTo>
                    <a:cubicBezTo>
                      <a:pt x="7" y="136"/>
                      <a:pt x="38" y="168"/>
                      <a:pt x="78" y="174"/>
                    </a:cubicBezTo>
                    <a:cubicBezTo>
                      <a:pt x="66" y="169"/>
                      <a:pt x="55" y="162"/>
                      <a:pt x="46" y="152"/>
                    </a:cubicBezTo>
                    <a:cubicBezTo>
                      <a:pt x="33" y="139"/>
                      <a:pt x="24" y="124"/>
                      <a:pt x="19" y="106"/>
                    </a:cubicBezTo>
                    <a:cubicBezTo>
                      <a:pt x="18" y="97"/>
                      <a:pt x="16" y="87"/>
                      <a:pt x="15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58"/>
                      <a:pt x="20" y="40"/>
                      <a:pt x="30" y="23"/>
                    </a:cubicBezTo>
                    <a:cubicBezTo>
                      <a:pt x="35" y="16"/>
                      <a:pt x="41" y="9"/>
                      <a:pt x="46" y="2"/>
                    </a:cubicBezTo>
                    <a:cubicBezTo>
                      <a:pt x="47" y="1"/>
                      <a:pt x="48" y="1"/>
                      <a:pt x="4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6">
                <a:extLst>
                  <a:ext uri="{FF2B5EF4-FFF2-40B4-BE49-F238E27FC236}">
                    <a16:creationId xmlns="" xmlns:a16="http://schemas.microsoft.com/office/drawing/2014/main" id="{7EA84F52-72CA-020F-6180-790E5BF7F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088" y="2592778"/>
                <a:ext cx="268288" cy="15398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7">
                <a:extLst>
                  <a:ext uri="{FF2B5EF4-FFF2-40B4-BE49-F238E27FC236}">
                    <a16:creationId xmlns="" xmlns:a16="http://schemas.microsoft.com/office/drawing/2014/main" id="{519FB7A6-0322-E7D1-7C23-E7B8690D4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975" y="2499116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12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Freeform 40">
              <a:extLst>
                <a:ext uri="{FF2B5EF4-FFF2-40B4-BE49-F238E27FC236}">
                  <a16:creationId xmlns="" xmlns:a16="http://schemas.microsoft.com/office/drawing/2014/main" id="{D6D6B42C-EB65-B61B-1211-04B5EA14B1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5019763F-70CD-EF6C-F75C-202D50BD822D}"/>
                </a:ext>
              </a:extLst>
            </p:cNvPr>
            <p:cNvGrpSpPr/>
            <p:nvPr/>
          </p:nvGrpSpPr>
          <p:grpSpPr>
            <a:xfrm>
              <a:off x="3722688" y="3113478"/>
              <a:ext cx="585788" cy="587375"/>
              <a:chOff x="3722688" y="3113478"/>
              <a:chExt cx="585788" cy="587375"/>
            </a:xfrm>
          </p:grpSpPr>
          <p:sp>
            <p:nvSpPr>
              <p:cNvPr id="39" name="Freeform 44">
                <a:extLst>
                  <a:ext uri="{FF2B5EF4-FFF2-40B4-BE49-F238E27FC236}">
                    <a16:creationId xmlns="" xmlns:a16="http://schemas.microsoft.com/office/drawing/2014/main" id="{CF0F91F0-FDE7-9445-028F-B8CDBA15E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="" xmlns:a16="http://schemas.microsoft.com/office/drawing/2014/main" id="{BC384320-B5E8-6109-7FCA-BFD17123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46">
                <a:extLst>
                  <a:ext uri="{FF2B5EF4-FFF2-40B4-BE49-F238E27FC236}">
                    <a16:creationId xmlns="" xmlns:a16="http://schemas.microsoft.com/office/drawing/2014/main" id="{93E28D87-1FCA-F029-3AA2-51F50C60D9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7">
                <a:extLst>
                  <a:ext uri="{FF2B5EF4-FFF2-40B4-BE49-F238E27FC236}">
                    <a16:creationId xmlns="" xmlns:a16="http://schemas.microsoft.com/office/drawing/2014/main" id="{04D8AE5D-D640-0D86-781F-D192D8B6E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8">
                <a:extLst>
                  <a:ext uri="{FF2B5EF4-FFF2-40B4-BE49-F238E27FC236}">
                    <a16:creationId xmlns="" xmlns:a16="http://schemas.microsoft.com/office/drawing/2014/main" id="{3C894039-8799-37D5-798F-C5E602F50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9">
                <a:extLst>
                  <a:ext uri="{FF2B5EF4-FFF2-40B4-BE49-F238E27FC236}">
                    <a16:creationId xmlns="" xmlns:a16="http://schemas.microsoft.com/office/drawing/2014/main" id="{9E8EB691-A285-76F3-1429-57926D533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52">
              <a:extLst>
                <a:ext uri="{FF2B5EF4-FFF2-40B4-BE49-F238E27FC236}">
                  <a16:creationId xmlns="" xmlns:a16="http://schemas.microsoft.com/office/drawing/2014/main" id="{AAB09A53-FFC8-76F4-656D-14F7F4788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="" xmlns:a16="http://schemas.microsoft.com/office/drawing/2014/main" id="{91FEAC7C-266A-4527-390A-E145EF14B204}"/>
                </a:ext>
              </a:extLst>
            </p:cNvPr>
            <p:cNvGrpSpPr/>
            <p:nvPr/>
          </p:nvGrpSpPr>
          <p:grpSpPr>
            <a:xfrm>
              <a:off x="3754438" y="4585091"/>
              <a:ext cx="566738" cy="568325"/>
              <a:chOff x="3754438" y="4585091"/>
              <a:chExt cx="566738" cy="568325"/>
            </a:xfrm>
          </p:grpSpPr>
          <p:sp>
            <p:nvSpPr>
              <p:cNvPr id="47" name="Freeform 56">
                <a:extLst>
                  <a:ext uri="{FF2B5EF4-FFF2-40B4-BE49-F238E27FC236}">
                    <a16:creationId xmlns="" xmlns:a16="http://schemas.microsoft.com/office/drawing/2014/main" id="{8A7627AC-A9D9-DE3A-7903-F97DF69FF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438" y="4585091"/>
                <a:ext cx="566738" cy="568325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79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57">
                <a:extLst>
                  <a:ext uri="{FF2B5EF4-FFF2-40B4-BE49-F238E27FC236}">
                    <a16:creationId xmlns="" xmlns:a16="http://schemas.microsoft.com/office/drawing/2014/main" id="{EB85C87F-7263-0A02-4E16-20A847235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0000" y="4639066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58">
                <a:extLst>
                  <a:ext uri="{FF2B5EF4-FFF2-40B4-BE49-F238E27FC236}">
                    <a16:creationId xmlns="" xmlns:a16="http://schemas.microsoft.com/office/drawing/2014/main" id="{3332DA00-B061-1B8A-7B98-6567BB4A86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0000" y="4732728"/>
                <a:ext cx="44450" cy="222250"/>
              </a:xfrm>
              <a:custGeom>
                <a:avLst/>
                <a:gdLst>
                  <a:gd name="T0" fmla="*/ 7 w 18"/>
                  <a:gd name="T1" fmla="*/ 91 h 91"/>
                  <a:gd name="T2" fmla="*/ 7 w 18"/>
                  <a:gd name="T3" fmla="*/ 91 h 91"/>
                  <a:gd name="T4" fmla="*/ 7 w 18"/>
                  <a:gd name="T5" fmla="*/ 91 h 91"/>
                  <a:gd name="T6" fmla="*/ 7 w 18"/>
                  <a:gd name="T7" fmla="*/ 91 h 91"/>
                  <a:gd name="T8" fmla="*/ 7 w 18"/>
                  <a:gd name="T9" fmla="*/ 91 h 91"/>
                  <a:gd name="T10" fmla="*/ 7 w 18"/>
                  <a:gd name="T11" fmla="*/ 91 h 91"/>
                  <a:gd name="T12" fmla="*/ 7 w 18"/>
                  <a:gd name="T13" fmla="*/ 91 h 91"/>
                  <a:gd name="T14" fmla="*/ 7 w 18"/>
                  <a:gd name="T15" fmla="*/ 91 h 91"/>
                  <a:gd name="T16" fmla="*/ 7 w 18"/>
                  <a:gd name="T17" fmla="*/ 91 h 91"/>
                  <a:gd name="T18" fmla="*/ 7 w 18"/>
                  <a:gd name="T19" fmla="*/ 91 h 91"/>
                  <a:gd name="T20" fmla="*/ 7 w 18"/>
                  <a:gd name="T21" fmla="*/ 91 h 91"/>
                  <a:gd name="T22" fmla="*/ 7 w 18"/>
                  <a:gd name="T23" fmla="*/ 91 h 91"/>
                  <a:gd name="T24" fmla="*/ 6 w 18"/>
                  <a:gd name="T25" fmla="*/ 90 h 91"/>
                  <a:gd name="T26" fmla="*/ 7 w 18"/>
                  <a:gd name="T27" fmla="*/ 91 h 91"/>
                  <a:gd name="T28" fmla="*/ 6 w 18"/>
                  <a:gd name="T29" fmla="*/ 90 h 91"/>
                  <a:gd name="T30" fmla="*/ 0 w 18"/>
                  <a:gd name="T31" fmla="*/ 57 h 91"/>
                  <a:gd name="T32" fmla="*/ 6 w 18"/>
                  <a:gd name="T33" fmla="*/ 90 h 91"/>
                  <a:gd name="T34" fmla="*/ 0 w 18"/>
                  <a:gd name="T35" fmla="*/ 57 h 91"/>
                  <a:gd name="T36" fmla="*/ 0 w 18"/>
                  <a:gd name="T37" fmla="*/ 57 h 91"/>
                  <a:gd name="T38" fmla="*/ 0 w 18"/>
                  <a:gd name="T39" fmla="*/ 57 h 91"/>
                  <a:gd name="T40" fmla="*/ 0 w 18"/>
                  <a:gd name="T41" fmla="*/ 57 h 91"/>
                  <a:gd name="T42" fmla="*/ 0 w 18"/>
                  <a:gd name="T43" fmla="*/ 57 h 91"/>
                  <a:gd name="T44" fmla="*/ 0 w 18"/>
                  <a:gd name="T45" fmla="*/ 57 h 91"/>
                  <a:gd name="T46" fmla="*/ 0 w 18"/>
                  <a:gd name="T47" fmla="*/ 57 h 91"/>
                  <a:gd name="T48" fmla="*/ 0 w 18"/>
                  <a:gd name="T49" fmla="*/ 56 h 91"/>
                  <a:gd name="T50" fmla="*/ 0 w 18"/>
                  <a:gd name="T51" fmla="*/ 57 h 91"/>
                  <a:gd name="T52" fmla="*/ 0 w 18"/>
                  <a:gd name="T53" fmla="*/ 56 h 91"/>
                  <a:gd name="T54" fmla="*/ 0 w 18"/>
                  <a:gd name="T55" fmla="*/ 56 h 91"/>
                  <a:gd name="T56" fmla="*/ 0 w 18"/>
                  <a:gd name="T57" fmla="*/ 56 h 91"/>
                  <a:gd name="T58" fmla="*/ 0 w 18"/>
                  <a:gd name="T59" fmla="*/ 56 h 91"/>
                  <a:gd name="T60" fmla="*/ 0 w 18"/>
                  <a:gd name="T61" fmla="*/ 56 h 91"/>
                  <a:gd name="T62" fmla="*/ 0 w 18"/>
                  <a:gd name="T63" fmla="*/ 56 h 91"/>
                  <a:gd name="T64" fmla="*/ 0 w 18"/>
                  <a:gd name="T65" fmla="*/ 56 h 91"/>
                  <a:gd name="T66" fmla="*/ 0 w 18"/>
                  <a:gd name="T67" fmla="*/ 56 h 91"/>
                  <a:gd name="T68" fmla="*/ 0 w 18"/>
                  <a:gd name="T69" fmla="*/ 56 h 91"/>
                  <a:gd name="T70" fmla="*/ 0 w 18"/>
                  <a:gd name="T71" fmla="*/ 56 h 91"/>
                  <a:gd name="T72" fmla="*/ 0 w 18"/>
                  <a:gd name="T73" fmla="*/ 55 h 91"/>
                  <a:gd name="T74" fmla="*/ 0 w 18"/>
                  <a:gd name="T75" fmla="*/ 56 h 91"/>
                  <a:gd name="T76" fmla="*/ 0 w 18"/>
                  <a:gd name="T77" fmla="*/ 56 h 91"/>
                  <a:gd name="T78" fmla="*/ 0 w 18"/>
                  <a:gd name="T79" fmla="*/ 55 h 91"/>
                  <a:gd name="T80" fmla="*/ 18 w 18"/>
                  <a:gd name="T81" fmla="*/ 0 h 91"/>
                  <a:gd name="T82" fmla="*/ 0 w 18"/>
                  <a:gd name="T83" fmla="*/ 55 h 91"/>
                  <a:gd name="T84" fmla="*/ 18 w 18"/>
                  <a:gd name="T85" fmla="*/ 0 h 91"/>
                  <a:gd name="T86" fmla="*/ 18 w 18"/>
                  <a:gd name="T87" fmla="*/ 0 h 91"/>
                  <a:gd name="T88" fmla="*/ 18 w 18"/>
                  <a:gd name="T89" fmla="*/ 0 h 91"/>
                  <a:gd name="T90" fmla="*/ 18 w 18"/>
                  <a:gd name="T91" fmla="*/ 0 h 91"/>
                  <a:gd name="T92" fmla="*/ 18 w 18"/>
                  <a:gd name="T93" fmla="*/ 0 h 91"/>
                  <a:gd name="T94" fmla="*/ 18 w 18"/>
                  <a:gd name="T95" fmla="*/ 0 h 91"/>
                  <a:gd name="T96" fmla="*/ 18 w 18"/>
                  <a:gd name="T9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91"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7" y="91"/>
                    </a:move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moveTo>
                      <a:pt x="6" y="90"/>
                    </a:moveTo>
                    <a:cubicBezTo>
                      <a:pt x="6" y="90"/>
                      <a:pt x="6" y="90"/>
                      <a:pt x="7" y="91"/>
                    </a:cubicBezTo>
                    <a:cubicBezTo>
                      <a:pt x="6" y="90"/>
                      <a:pt x="6" y="90"/>
                      <a:pt x="6" y="90"/>
                    </a:cubicBezTo>
                    <a:moveTo>
                      <a:pt x="0" y="57"/>
                    </a:moveTo>
                    <a:cubicBezTo>
                      <a:pt x="0" y="69"/>
                      <a:pt x="2" y="80"/>
                      <a:pt x="6" y="90"/>
                    </a:cubicBezTo>
                    <a:cubicBezTo>
                      <a:pt x="2" y="80"/>
                      <a:pt x="0" y="69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7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7"/>
                    </a:cubicBezTo>
                    <a:moveTo>
                      <a:pt x="0" y="56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moveTo>
                      <a:pt x="0" y="55"/>
                    </a:moveTo>
                    <a:cubicBezTo>
                      <a:pt x="0" y="55"/>
                      <a:pt x="0" y="55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moveTo>
                      <a:pt x="18" y="0"/>
                    </a:moveTo>
                    <a:cubicBezTo>
                      <a:pt x="7" y="15"/>
                      <a:pt x="0" y="35"/>
                      <a:pt x="0" y="55"/>
                    </a:cubicBezTo>
                    <a:cubicBezTo>
                      <a:pt x="0" y="35"/>
                      <a:pt x="7" y="15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59">
                <a:extLst>
                  <a:ext uri="{FF2B5EF4-FFF2-40B4-BE49-F238E27FC236}">
                    <a16:creationId xmlns="" xmlns:a16="http://schemas.microsoft.com/office/drawing/2014/main" id="{B85ECC80-4FEB-081D-9B9E-FA15B7E17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666053"/>
                <a:ext cx="190500" cy="428625"/>
              </a:xfrm>
              <a:custGeom>
                <a:avLst/>
                <a:gdLst>
                  <a:gd name="T0" fmla="*/ 49 w 78"/>
                  <a:gd name="T1" fmla="*/ 0 h 175"/>
                  <a:gd name="T2" fmla="*/ 18 w 78"/>
                  <a:gd name="T3" fmla="*/ 27 h 175"/>
                  <a:gd name="T4" fmla="*/ 18 w 78"/>
                  <a:gd name="T5" fmla="*/ 27 h 175"/>
                  <a:gd name="T6" fmla="*/ 18 w 78"/>
                  <a:gd name="T7" fmla="*/ 27 h 175"/>
                  <a:gd name="T8" fmla="*/ 18 w 78"/>
                  <a:gd name="T9" fmla="*/ 27 h 175"/>
                  <a:gd name="T10" fmla="*/ 18 w 78"/>
                  <a:gd name="T11" fmla="*/ 27 h 175"/>
                  <a:gd name="T12" fmla="*/ 0 w 78"/>
                  <a:gd name="T13" fmla="*/ 82 h 175"/>
                  <a:gd name="T14" fmla="*/ 0 w 78"/>
                  <a:gd name="T15" fmla="*/ 82 h 175"/>
                  <a:gd name="T16" fmla="*/ 0 w 78"/>
                  <a:gd name="T17" fmla="*/ 83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3 h 175"/>
                  <a:gd name="T26" fmla="*/ 0 w 78"/>
                  <a:gd name="T27" fmla="*/ 83 h 175"/>
                  <a:gd name="T28" fmla="*/ 0 w 78"/>
                  <a:gd name="T29" fmla="*/ 83 h 175"/>
                  <a:gd name="T30" fmla="*/ 0 w 78"/>
                  <a:gd name="T31" fmla="*/ 83 h 175"/>
                  <a:gd name="T32" fmla="*/ 0 w 78"/>
                  <a:gd name="T33" fmla="*/ 84 h 175"/>
                  <a:gd name="T34" fmla="*/ 0 w 78"/>
                  <a:gd name="T35" fmla="*/ 84 h 175"/>
                  <a:gd name="T36" fmla="*/ 0 w 78"/>
                  <a:gd name="T37" fmla="*/ 84 h 175"/>
                  <a:gd name="T38" fmla="*/ 0 w 78"/>
                  <a:gd name="T39" fmla="*/ 84 h 175"/>
                  <a:gd name="T40" fmla="*/ 0 w 78"/>
                  <a:gd name="T41" fmla="*/ 84 h 175"/>
                  <a:gd name="T42" fmla="*/ 0 w 78"/>
                  <a:gd name="T43" fmla="*/ 84 h 175"/>
                  <a:gd name="T44" fmla="*/ 6 w 78"/>
                  <a:gd name="T45" fmla="*/ 117 h 175"/>
                  <a:gd name="T46" fmla="*/ 6 w 78"/>
                  <a:gd name="T47" fmla="*/ 117 h 175"/>
                  <a:gd name="T48" fmla="*/ 7 w 78"/>
                  <a:gd name="T49" fmla="*/ 118 h 175"/>
                  <a:gd name="T50" fmla="*/ 7 w 78"/>
                  <a:gd name="T51" fmla="*/ 118 h 175"/>
                  <a:gd name="T52" fmla="*/ 7 w 78"/>
                  <a:gd name="T53" fmla="*/ 118 h 175"/>
                  <a:gd name="T54" fmla="*/ 7 w 78"/>
                  <a:gd name="T55" fmla="*/ 118 h 175"/>
                  <a:gd name="T56" fmla="*/ 7 w 78"/>
                  <a:gd name="T57" fmla="*/ 118 h 175"/>
                  <a:gd name="T58" fmla="*/ 7 w 78"/>
                  <a:gd name="T59" fmla="*/ 118 h 175"/>
                  <a:gd name="T60" fmla="*/ 7 w 78"/>
                  <a:gd name="T61" fmla="*/ 118 h 175"/>
                  <a:gd name="T62" fmla="*/ 7 w 78"/>
                  <a:gd name="T63" fmla="*/ 118 h 175"/>
                  <a:gd name="T64" fmla="*/ 7 w 78"/>
                  <a:gd name="T65" fmla="*/ 118 h 175"/>
                  <a:gd name="T66" fmla="*/ 78 w 78"/>
                  <a:gd name="T67" fmla="*/ 175 h 175"/>
                  <a:gd name="T68" fmla="*/ 46 w 78"/>
                  <a:gd name="T69" fmla="*/ 153 h 175"/>
                  <a:gd name="T70" fmla="*/ 19 w 78"/>
                  <a:gd name="T71" fmla="*/ 106 h 175"/>
                  <a:gd name="T72" fmla="*/ 15 w 78"/>
                  <a:gd name="T73" fmla="*/ 78 h 175"/>
                  <a:gd name="T74" fmla="*/ 15 w 78"/>
                  <a:gd name="T75" fmla="*/ 77 h 175"/>
                  <a:gd name="T76" fmla="*/ 30 w 78"/>
                  <a:gd name="T77" fmla="*/ 24 h 175"/>
                  <a:gd name="T78" fmla="*/ 46 w 78"/>
                  <a:gd name="T79" fmla="*/ 3 h 175"/>
                  <a:gd name="T80" fmla="*/ 49 w 78"/>
                  <a:gd name="T81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37" y="7"/>
                      <a:pt x="27" y="16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7" y="42"/>
                      <a:pt x="0" y="6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6"/>
                      <a:pt x="2" y="10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7"/>
                      <a:pt x="6" y="117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19" y="148"/>
                      <a:pt x="46" y="170"/>
                      <a:pt x="78" y="175"/>
                    </a:cubicBezTo>
                    <a:cubicBezTo>
                      <a:pt x="66" y="170"/>
                      <a:pt x="55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1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60">
                <a:extLst>
                  <a:ext uri="{FF2B5EF4-FFF2-40B4-BE49-F238E27FC236}">
                    <a16:creationId xmlns="" xmlns:a16="http://schemas.microsoft.com/office/drawing/2014/main" id="{E1DA129F-D2FB-361C-E5E3-A994752C5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163" y="4769241"/>
                <a:ext cx="139700" cy="185738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61">
                <a:extLst>
                  <a:ext uri="{FF2B5EF4-FFF2-40B4-BE49-F238E27FC236}">
                    <a16:creationId xmlns="" xmlns:a16="http://schemas.microsoft.com/office/drawing/2014/main" id="{074A365C-7E26-7398-774E-29BD25CA6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5624" y="4688620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4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" name="Freeform 64">
              <a:extLst>
                <a:ext uri="{FF2B5EF4-FFF2-40B4-BE49-F238E27FC236}">
                  <a16:creationId xmlns="" xmlns:a16="http://schemas.microsoft.com/office/drawing/2014/main" id="{5E2A2A65-7A48-F58B-779C-381B91C00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70">
              <a:extLst>
                <a:ext uri="{FF2B5EF4-FFF2-40B4-BE49-F238E27FC236}">
                  <a16:creationId xmlns="" xmlns:a16="http://schemas.microsoft.com/office/drawing/2014/main" id="{198F8EDA-7175-DC46-290B-F1B83DCD4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78">
              <a:extLst>
                <a:ext uri="{FF2B5EF4-FFF2-40B4-BE49-F238E27FC236}">
                  <a16:creationId xmlns="" xmlns:a16="http://schemas.microsoft.com/office/drawing/2014/main" id="{962082B4-7C46-1218-520C-0972F8395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86">
              <a:extLst>
                <a:ext uri="{FF2B5EF4-FFF2-40B4-BE49-F238E27FC236}">
                  <a16:creationId xmlns="" xmlns:a16="http://schemas.microsoft.com/office/drawing/2014/main" id="{42DDCE84-BD97-B4F8-6198-268D4F031D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="" xmlns:a16="http://schemas.microsoft.com/office/drawing/2014/main" id="{2814016F-1F52-F452-AA7E-97BDDCA6BBEE}"/>
                </a:ext>
              </a:extLst>
            </p:cNvPr>
            <p:cNvGrpSpPr/>
            <p:nvPr/>
          </p:nvGrpSpPr>
          <p:grpSpPr>
            <a:xfrm>
              <a:off x="2498725" y="5334391"/>
              <a:ext cx="568325" cy="566738"/>
              <a:chOff x="2498725" y="5334391"/>
              <a:chExt cx="568325" cy="566738"/>
            </a:xfrm>
          </p:grpSpPr>
          <p:sp>
            <p:nvSpPr>
              <p:cNvPr id="58" name="Freeform 88">
                <a:extLst>
                  <a:ext uri="{FF2B5EF4-FFF2-40B4-BE49-F238E27FC236}">
                    <a16:creationId xmlns="" xmlns:a16="http://schemas.microsoft.com/office/drawing/2014/main" id="{A1F6E1A8-BB95-A4FF-0D00-086FDE83C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8725" y="5334391"/>
                <a:ext cx="568325" cy="566738"/>
              </a:xfrm>
              <a:custGeom>
                <a:avLst/>
                <a:gdLst>
                  <a:gd name="T0" fmla="*/ 116 w 232"/>
                  <a:gd name="T1" fmla="*/ 232 h 232"/>
                  <a:gd name="T2" fmla="*/ 232 w 232"/>
                  <a:gd name="T3" fmla="*/ 116 h 232"/>
                  <a:gd name="T4" fmla="*/ 116 w 232"/>
                  <a:gd name="T5" fmla="*/ 0 h 232"/>
                  <a:gd name="T6" fmla="*/ 0 w 232"/>
                  <a:gd name="T7" fmla="*/ 116 h 232"/>
                  <a:gd name="T8" fmla="*/ 116 w 232"/>
                  <a:gd name="T9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232">
                    <a:moveTo>
                      <a:pt x="116" y="232"/>
                    </a:move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ubicBezTo>
                      <a:pt x="52" y="0"/>
                      <a:pt x="0" y="53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89">
                <a:extLst>
                  <a:ext uri="{FF2B5EF4-FFF2-40B4-BE49-F238E27FC236}">
                    <a16:creationId xmlns="" xmlns:a16="http://schemas.microsoft.com/office/drawing/2014/main" id="{C829CD32-20B6-722F-2290-1CCEFECF0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75" y="5389953"/>
                <a:ext cx="457200" cy="457200"/>
              </a:xfrm>
              <a:prstGeom prst="ellipse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90">
                <a:extLst>
                  <a:ext uri="{FF2B5EF4-FFF2-40B4-BE49-F238E27FC236}">
                    <a16:creationId xmlns="" xmlns:a16="http://schemas.microsoft.com/office/drawing/2014/main" id="{819BE5A2-C6BF-D5A1-0606-019FE95D8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55875" y="5548703"/>
                <a:ext cx="9525" cy="127000"/>
              </a:xfrm>
              <a:custGeom>
                <a:avLst/>
                <a:gdLst>
                  <a:gd name="T0" fmla="*/ 3 w 4"/>
                  <a:gd name="T1" fmla="*/ 52 h 52"/>
                  <a:gd name="T2" fmla="*/ 3 w 4"/>
                  <a:gd name="T3" fmla="*/ 52 h 52"/>
                  <a:gd name="T4" fmla="*/ 3 w 4"/>
                  <a:gd name="T5" fmla="*/ 52 h 52"/>
                  <a:gd name="T6" fmla="*/ 3 w 4"/>
                  <a:gd name="T7" fmla="*/ 51 h 52"/>
                  <a:gd name="T8" fmla="*/ 2 w 4"/>
                  <a:gd name="T9" fmla="*/ 51 h 52"/>
                  <a:gd name="T10" fmla="*/ 2 w 4"/>
                  <a:gd name="T11" fmla="*/ 51 h 52"/>
                  <a:gd name="T12" fmla="*/ 2 w 4"/>
                  <a:gd name="T13" fmla="*/ 51 h 52"/>
                  <a:gd name="T14" fmla="*/ 2 w 4"/>
                  <a:gd name="T15" fmla="*/ 50 h 52"/>
                  <a:gd name="T16" fmla="*/ 2 w 4"/>
                  <a:gd name="T17" fmla="*/ 50 h 52"/>
                  <a:gd name="T18" fmla="*/ 2 w 4"/>
                  <a:gd name="T19" fmla="*/ 50 h 52"/>
                  <a:gd name="T20" fmla="*/ 2 w 4"/>
                  <a:gd name="T21" fmla="*/ 49 h 52"/>
                  <a:gd name="T22" fmla="*/ 2 w 4"/>
                  <a:gd name="T23" fmla="*/ 49 h 52"/>
                  <a:gd name="T24" fmla="*/ 2 w 4"/>
                  <a:gd name="T25" fmla="*/ 49 h 52"/>
                  <a:gd name="T26" fmla="*/ 2 w 4"/>
                  <a:gd name="T27" fmla="*/ 49 h 52"/>
                  <a:gd name="T28" fmla="*/ 2 w 4"/>
                  <a:gd name="T29" fmla="*/ 49 h 52"/>
                  <a:gd name="T30" fmla="*/ 2 w 4"/>
                  <a:gd name="T31" fmla="*/ 49 h 52"/>
                  <a:gd name="T32" fmla="*/ 2 w 4"/>
                  <a:gd name="T33" fmla="*/ 48 h 52"/>
                  <a:gd name="T34" fmla="*/ 2 w 4"/>
                  <a:gd name="T35" fmla="*/ 48 h 52"/>
                  <a:gd name="T36" fmla="*/ 2 w 4"/>
                  <a:gd name="T37" fmla="*/ 48 h 52"/>
                  <a:gd name="T38" fmla="*/ 0 w 4"/>
                  <a:gd name="T39" fmla="*/ 35 h 52"/>
                  <a:gd name="T40" fmla="*/ 0 w 4"/>
                  <a:gd name="T41" fmla="*/ 35 h 52"/>
                  <a:gd name="T42" fmla="*/ 0 w 4"/>
                  <a:gd name="T43" fmla="*/ 35 h 52"/>
                  <a:gd name="T44" fmla="*/ 0 w 4"/>
                  <a:gd name="T45" fmla="*/ 33 h 52"/>
                  <a:gd name="T46" fmla="*/ 0 w 4"/>
                  <a:gd name="T47" fmla="*/ 33 h 52"/>
                  <a:gd name="T48" fmla="*/ 0 w 4"/>
                  <a:gd name="T49" fmla="*/ 33 h 52"/>
                  <a:gd name="T50" fmla="*/ 0 w 4"/>
                  <a:gd name="T51" fmla="*/ 32 h 52"/>
                  <a:gd name="T52" fmla="*/ 0 w 4"/>
                  <a:gd name="T53" fmla="*/ 32 h 52"/>
                  <a:gd name="T54" fmla="*/ 0 w 4"/>
                  <a:gd name="T55" fmla="*/ 32 h 52"/>
                  <a:gd name="T56" fmla="*/ 0 w 4"/>
                  <a:gd name="T57" fmla="*/ 32 h 52"/>
                  <a:gd name="T58" fmla="*/ 0 w 4"/>
                  <a:gd name="T59" fmla="*/ 32 h 52"/>
                  <a:gd name="T60" fmla="*/ 0 w 4"/>
                  <a:gd name="T61" fmla="*/ 32 h 52"/>
                  <a:gd name="T62" fmla="*/ 0 w 4"/>
                  <a:gd name="T63" fmla="*/ 31 h 52"/>
                  <a:gd name="T64" fmla="*/ 0 w 4"/>
                  <a:gd name="T65" fmla="*/ 31 h 52"/>
                  <a:gd name="T66" fmla="*/ 0 w 4"/>
                  <a:gd name="T67" fmla="*/ 30 h 52"/>
                  <a:gd name="T68" fmla="*/ 0 w 4"/>
                  <a:gd name="T69" fmla="*/ 30 h 52"/>
                  <a:gd name="T70" fmla="*/ 0 w 4"/>
                  <a:gd name="T71" fmla="*/ 30 h 52"/>
                  <a:gd name="T72" fmla="*/ 0 w 4"/>
                  <a:gd name="T73" fmla="*/ 30 h 52"/>
                  <a:gd name="T74" fmla="*/ 0 w 4"/>
                  <a:gd name="T75" fmla="*/ 29 h 52"/>
                  <a:gd name="T76" fmla="*/ 0 w 4"/>
                  <a:gd name="T77" fmla="*/ 29 h 52"/>
                  <a:gd name="T78" fmla="*/ 0 w 4"/>
                  <a:gd name="T79" fmla="*/ 29 h 52"/>
                  <a:gd name="T80" fmla="*/ 0 w 4"/>
                  <a:gd name="T81" fmla="*/ 29 h 52"/>
                  <a:gd name="T82" fmla="*/ 0 w 4"/>
                  <a:gd name="T83" fmla="*/ 29 h 52"/>
                  <a:gd name="T84" fmla="*/ 0 w 4"/>
                  <a:gd name="T85" fmla="*/ 29 h 52"/>
                  <a:gd name="T86" fmla="*/ 0 w 4"/>
                  <a:gd name="T87" fmla="*/ 28 h 52"/>
                  <a:gd name="T88" fmla="*/ 0 w 4"/>
                  <a:gd name="T89" fmla="*/ 28 h 52"/>
                  <a:gd name="T90" fmla="*/ 4 w 4"/>
                  <a:gd name="T91" fmla="*/ 1 h 52"/>
                  <a:gd name="T92" fmla="*/ 4 w 4"/>
                  <a:gd name="T93" fmla="*/ 1 h 52"/>
                  <a:gd name="T94" fmla="*/ 4 w 4"/>
                  <a:gd name="T95" fmla="*/ 1 h 52"/>
                  <a:gd name="T96" fmla="*/ 4 w 4"/>
                  <a:gd name="T97" fmla="*/ 1 h 52"/>
                  <a:gd name="T98" fmla="*/ 4 w 4"/>
                  <a:gd name="T99" fmla="*/ 1 h 52"/>
                  <a:gd name="T100" fmla="*/ 4 w 4"/>
                  <a:gd name="T101" fmla="*/ 1 h 52"/>
                  <a:gd name="T102" fmla="*/ 4 w 4"/>
                  <a:gd name="T103" fmla="*/ 0 h 52"/>
                  <a:gd name="T104" fmla="*/ 4 w 4"/>
                  <a:gd name="T105" fmla="*/ 0 h 52"/>
                  <a:gd name="T106" fmla="*/ 4 w 4"/>
                  <a:gd name="T107" fmla="*/ 0 h 52"/>
                  <a:gd name="T108" fmla="*/ 4 w 4"/>
                  <a:gd name="T109" fmla="*/ 0 h 52"/>
                  <a:gd name="T110" fmla="*/ 4 w 4"/>
                  <a:gd name="T1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2"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2"/>
                    </a:moveTo>
                    <a:cubicBezTo>
                      <a:pt x="3" y="52"/>
                      <a:pt x="3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moveTo>
                      <a:pt x="3" y="51"/>
                    </a:moveTo>
                    <a:cubicBezTo>
                      <a:pt x="3" y="51"/>
                      <a:pt x="3" y="51"/>
                      <a:pt x="3" y="51"/>
                    </a:cubicBezTo>
                    <a:cubicBezTo>
                      <a:pt x="3" y="51"/>
                      <a:pt x="3" y="51"/>
                      <a:pt x="3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1"/>
                    </a:move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moveTo>
                      <a:pt x="2" y="50"/>
                    </a:moveTo>
                    <a:cubicBezTo>
                      <a:pt x="2" y="50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moveTo>
                      <a:pt x="2" y="50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50"/>
                    </a:cubicBezTo>
                    <a:moveTo>
                      <a:pt x="2" y="49"/>
                    </a:moveTo>
                    <a:cubicBezTo>
                      <a:pt x="2" y="50"/>
                      <a:pt x="2" y="50"/>
                      <a:pt x="2" y="50"/>
                    </a:cubicBezTo>
                    <a:cubicBezTo>
                      <a:pt x="2" y="50"/>
                      <a:pt x="2" y="50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moveTo>
                      <a:pt x="2" y="48"/>
                    </a:moveTo>
                    <a:cubicBezTo>
                      <a:pt x="2" y="48"/>
                      <a:pt x="2" y="49"/>
                      <a:pt x="2" y="49"/>
                    </a:cubicBezTo>
                    <a:cubicBezTo>
                      <a:pt x="2" y="49"/>
                      <a:pt x="2" y="48"/>
                      <a:pt x="2" y="48"/>
                    </a:cubicBezTo>
                    <a:moveTo>
                      <a:pt x="2" y="48"/>
                    </a:move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moveTo>
                      <a:pt x="0" y="35"/>
                    </a:moveTo>
                    <a:cubicBezTo>
                      <a:pt x="0" y="40"/>
                      <a:pt x="1" y="44"/>
                      <a:pt x="2" y="48"/>
                    </a:cubicBezTo>
                    <a:cubicBezTo>
                      <a:pt x="1" y="44"/>
                      <a:pt x="0" y="40"/>
                      <a:pt x="0" y="35"/>
                    </a:cubicBezTo>
                    <a:moveTo>
                      <a:pt x="0" y="33"/>
                    </a:moveTo>
                    <a:cubicBezTo>
                      <a:pt x="0" y="34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3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moveTo>
                      <a:pt x="0" y="32"/>
                    </a:moveTo>
                    <a:cubicBezTo>
                      <a:pt x="0" y="32"/>
                      <a:pt x="0" y="33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1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moveTo>
                      <a:pt x="0" y="29"/>
                    </a:move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moveTo>
                      <a:pt x="0" y="28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8"/>
                    </a:cubicBezTo>
                    <a:moveTo>
                      <a:pt x="0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moveTo>
                      <a:pt x="4" y="1"/>
                    </a:moveTo>
                    <a:cubicBezTo>
                      <a:pt x="1" y="10"/>
                      <a:pt x="0" y="19"/>
                      <a:pt x="0" y="28"/>
                    </a:cubicBezTo>
                    <a:cubicBezTo>
                      <a:pt x="0" y="19"/>
                      <a:pt x="1" y="10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moveTo>
                      <a:pt x="4" y="0"/>
                    </a:move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Freeform 91">
                <a:extLst>
                  <a:ext uri="{FF2B5EF4-FFF2-40B4-BE49-F238E27FC236}">
                    <a16:creationId xmlns="" xmlns:a16="http://schemas.microsoft.com/office/drawing/2014/main" id="{87A1AACE-BEC6-747B-552D-42BECF9A8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5875" y="5416941"/>
                <a:ext cx="190500" cy="428625"/>
              </a:xfrm>
              <a:custGeom>
                <a:avLst/>
                <a:gdLst>
                  <a:gd name="T0" fmla="*/ 4 w 78"/>
                  <a:gd name="T1" fmla="*/ 54 h 175"/>
                  <a:gd name="T2" fmla="*/ 4 w 78"/>
                  <a:gd name="T3" fmla="*/ 54 h 175"/>
                  <a:gd name="T4" fmla="*/ 4 w 78"/>
                  <a:gd name="T5" fmla="*/ 54 h 175"/>
                  <a:gd name="T6" fmla="*/ 4 w 78"/>
                  <a:gd name="T7" fmla="*/ 55 h 175"/>
                  <a:gd name="T8" fmla="*/ 4 w 78"/>
                  <a:gd name="T9" fmla="*/ 55 h 175"/>
                  <a:gd name="T10" fmla="*/ 4 w 78"/>
                  <a:gd name="T11" fmla="*/ 55 h 175"/>
                  <a:gd name="T12" fmla="*/ 4 w 78"/>
                  <a:gd name="T13" fmla="*/ 55 h 175"/>
                  <a:gd name="T14" fmla="*/ 0 w 78"/>
                  <a:gd name="T15" fmla="*/ 82 h 175"/>
                  <a:gd name="T16" fmla="*/ 0 w 78"/>
                  <a:gd name="T17" fmla="*/ 82 h 175"/>
                  <a:gd name="T18" fmla="*/ 0 w 78"/>
                  <a:gd name="T19" fmla="*/ 83 h 175"/>
                  <a:gd name="T20" fmla="*/ 0 w 78"/>
                  <a:gd name="T21" fmla="*/ 83 h 175"/>
                  <a:gd name="T22" fmla="*/ 0 w 78"/>
                  <a:gd name="T23" fmla="*/ 83 h 175"/>
                  <a:gd name="T24" fmla="*/ 0 w 78"/>
                  <a:gd name="T25" fmla="*/ 84 h 175"/>
                  <a:gd name="T26" fmla="*/ 0 w 78"/>
                  <a:gd name="T27" fmla="*/ 84 h 175"/>
                  <a:gd name="T28" fmla="*/ 0 w 78"/>
                  <a:gd name="T29" fmla="*/ 84 h 175"/>
                  <a:gd name="T30" fmla="*/ 0 w 78"/>
                  <a:gd name="T31" fmla="*/ 85 h 175"/>
                  <a:gd name="T32" fmla="*/ 0 w 78"/>
                  <a:gd name="T33" fmla="*/ 85 h 175"/>
                  <a:gd name="T34" fmla="*/ 0 w 78"/>
                  <a:gd name="T35" fmla="*/ 86 h 175"/>
                  <a:gd name="T36" fmla="*/ 0 w 78"/>
                  <a:gd name="T37" fmla="*/ 86 h 175"/>
                  <a:gd name="T38" fmla="*/ 0 w 78"/>
                  <a:gd name="T39" fmla="*/ 86 h 175"/>
                  <a:gd name="T40" fmla="*/ 0 w 78"/>
                  <a:gd name="T41" fmla="*/ 87 h 175"/>
                  <a:gd name="T42" fmla="*/ 0 w 78"/>
                  <a:gd name="T43" fmla="*/ 87 h 175"/>
                  <a:gd name="T44" fmla="*/ 0 w 78"/>
                  <a:gd name="T45" fmla="*/ 87 h 175"/>
                  <a:gd name="T46" fmla="*/ 0 w 78"/>
                  <a:gd name="T47" fmla="*/ 89 h 175"/>
                  <a:gd name="T48" fmla="*/ 2 w 78"/>
                  <a:gd name="T49" fmla="*/ 102 h 175"/>
                  <a:gd name="T50" fmla="*/ 2 w 78"/>
                  <a:gd name="T51" fmla="*/ 102 h 175"/>
                  <a:gd name="T52" fmla="*/ 2 w 78"/>
                  <a:gd name="T53" fmla="*/ 103 h 175"/>
                  <a:gd name="T54" fmla="*/ 2 w 78"/>
                  <a:gd name="T55" fmla="*/ 103 h 175"/>
                  <a:gd name="T56" fmla="*/ 2 w 78"/>
                  <a:gd name="T57" fmla="*/ 103 h 175"/>
                  <a:gd name="T58" fmla="*/ 2 w 78"/>
                  <a:gd name="T59" fmla="*/ 103 h 175"/>
                  <a:gd name="T60" fmla="*/ 2 w 78"/>
                  <a:gd name="T61" fmla="*/ 104 h 175"/>
                  <a:gd name="T62" fmla="*/ 2 w 78"/>
                  <a:gd name="T63" fmla="*/ 104 h 175"/>
                  <a:gd name="T64" fmla="*/ 2 w 78"/>
                  <a:gd name="T65" fmla="*/ 105 h 175"/>
                  <a:gd name="T66" fmla="*/ 2 w 78"/>
                  <a:gd name="T67" fmla="*/ 105 h 175"/>
                  <a:gd name="T68" fmla="*/ 3 w 78"/>
                  <a:gd name="T69" fmla="*/ 105 h 175"/>
                  <a:gd name="T70" fmla="*/ 3 w 78"/>
                  <a:gd name="T71" fmla="*/ 106 h 175"/>
                  <a:gd name="T72" fmla="*/ 3 w 78"/>
                  <a:gd name="T73" fmla="*/ 106 h 175"/>
                  <a:gd name="T74" fmla="*/ 78 w 78"/>
                  <a:gd name="T75" fmla="*/ 175 h 175"/>
                  <a:gd name="T76" fmla="*/ 19 w 78"/>
                  <a:gd name="T77" fmla="*/ 106 h 175"/>
                  <a:gd name="T78" fmla="*/ 15 w 78"/>
                  <a:gd name="T79" fmla="*/ 77 h 175"/>
                  <a:gd name="T80" fmla="*/ 46 w 78"/>
                  <a:gd name="T8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" h="175">
                    <a:moveTo>
                      <a:pt x="49" y="0"/>
                    </a:moveTo>
                    <a:cubicBezTo>
                      <a:pt x="28" y="12"/>
                      <a:pt x="12" y="31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1" y="64"/>
                      <a:pt x="0" y="73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4"/>
                      <a:pt x="1" y="98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4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2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05"/>
                      <a:pt x="3" y="105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12" y="141"/>
                      <a:pt x="42" y="169"/>
                      <a:pt x="78" y="175"/>
                    </a:cubicBezTo>
                    <a:cubicBezTo>
                      <a:pt x="66" y="169"/>
                      <a:pt x="56" y="162"/>
                      <a:pt x="46" y="153"/>
                    </a:cubicBezTo>
                    <a:cubicBezTo>
                      <a:pt x="33" y="140"/>
                      <a:pt x="24" y="124"/>
                      <a:pt x="19" y="106"/>
                    </a:cubicBezTo>
                    <a:cubicBezTo>
                      <a:pt x="18" y="97"/>
                      <a:pt x="17" y="88"/>
                      <a:pt x="15" y="78"/>
                    </a:cubicBezTo>
                    <a:cubicBezTo>
                      <a:pt x="15" y="78"/>
                      <a:pt x="15" y="78"/>
                      <a:pt x="15" y="77"/>
                    </a:cubicBezTo>
                    <a:cubicBezTo>
                      <a:pt x="15" y="58"/>
                      <a:pt x="20" y="40"/>
                      <a:pt x="30" y="24"/>
                    </a:cubicBezTo>
                    <a:cubicBezTo>
                      <a:pt x="35" y="17"/>
                      <a:pt x="41" y="10"/>
                      <a:pt x="46" y="3"/>
                    </a:cubicBezTo>
                    <a:cubicBezTo>
                      <a:pt x="47" y="2"/>
                      <a:pt x="48" y="1"/>
                      <a:pt x="49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Rectangle 92">
                <a:extLst>
                  <a:ext uri="{FF2B5EF4-FFF2-40B4-BE49-F238E27FC236}">
                    <a16:creationId xmlns="" xmlns:a16="http://schemas.microsoft.com/office/drawing/2014/main" id="{9B7C3D0D-BDF3-3896-4F70-E5005819E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4625" y="5480441"/>
                <a:ext cx="139700" cy="19367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93">
                <a:extLst>
                  <a:ext uri="{FF2B5EF4-FFF2-40B4-BE49-F238E27FC236}">
                    <a16:creationId xmlns="" xmlns:a16="http://schemas.microsoft.com/office/drawing/2014/main" id="{54AC04CB-2C09-17C9-7C14-C9712250B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913" y="5456863"/>
                <a:ext cx="221214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 6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7EF79B59-F1C5-14C9-B529-2C20478DB69D}"/>
                </a:ext>
              </a:extLst>
            </p:cNvPr>
            <p:cNvGrpSpPr/>
            <p:nvPr/>
          </p:nvGrpSpPr>
          <p:grpSpPr>
            <a:xfrm>
              <a:off x="1157288" y="3113478"/>
              <a:ext cx="584200" cy="587375"/>
              <a:chOff x="1157288" y="3113478"/>
              <a:chExt cx="584200" cy="587375"/>
            </a:xfrm>
          </p:grpSpPr>
          <p:sp>
            <p:nvSpPr>
              <p:cNvPr id="65" name="Freeform 72">
                <a:extLst>
                  <a:ext uri="{FF2B5EF4-FFF2-40B4-BE49-F238E27FC236}">
                    <a16:creationId xmlns="" xmlns:a16="http://schemas.microsoft.com/office/drawing/2014/main" id="{71BFFAC3-D92F-5A45-6E8F-5A0D79DB2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7288" y="3113478"/>
                <a:ext cx="584200" cy="587375"/>
              </a:xfrm>
              <a:custGeom>
                <a:avLst/>
                <a:gdLst>
                  <a:gd name="T0" fmla="*/ 126 w 239"/>
                  <a:gd name="T1" fmla="*/ 4 h 240"/>
                  <a:gd name="T2" fmla="*/ 235 w 239"/>
                  <a:gd name="T3" fmla="*/ 127 h 240"/>
                  <a:gd name="T4" fmla="*/ 112 w 239"/>
                  <a:gd name="T5" fmla="*/ 236 h 240"/>
                  <a:gd name="T6" fmla="*/ 3 w 239"/>
                  <a:gd name="T7" fmla="*/ 113 h 240"/>
                  <a:gd name="T8" fmla="*/ 126 w 239"/>
                  <a:gd name="T9" fmla="*/ 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40">
                    <a:moveTo>
                      <a:pt x="126" y="4"/>
                    </a:moveTo>
                    <a:cubicBezTo>
                      <a:pt x="190" y="8"/>
                      <a:pt x="239" y="63"/>
                      <a:pt x="235" y="127"/>
                    </a:cubicBezTo>
                    <a:cubicBezTo>
                      <a:pt x="231" y="191"/>
                      <a:pt x="176" y="240"/>
                      <a:pt x="112" y="236"/>
                    </a:cubicBezTo>
                    <a:cubicBezTo>
                      <a:pt x="48" y="232"/>
                      <a:pt x="0" y="177"/>
                      <a:pt x="3" y="113"/>
                    </a:cubicBezTo>
                    <a:cubicBezTo>
                      <a:pt x="7" y="49"/>
                      <a:pt x="63" y="0"/>
                      <a:pt x="126" y="4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73">
                <a:extLst>
                  <a:ext uri="{FF2B5EF4-FFF2-40B4-BE49-F238E27FC236}">
                    <a16:creationId xmlns="" xmlns:a16="http://schemas.microsoft.com/office/drawing/2014/main" id="{B16514D7-2044-7725-4BC2-86E38C444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850" y="3169041"/>
                <a:ext cx="473075" cy="473075"/>
              </a:xfrm>
              <a:custGeom>
                <a:avLst/>
                <a:gdLst>
                  <a:gd name="T0" fmla="*/ 102 w 193"/>
                  <a:gd name="T1" fmla="*/ 4 h 193"/>
                  <a:gd name="T2" fmla="*/ 190 w 193"/>
                  <a:gd name="T3" fmla="*/ 103 h 193"/>
                  <a:gd name="T4" fmla="*/ 90 w 193"/>
                  <a:gd name="T5" fmla="*/ 190 h 193"/>
                  <a:gd name="T6" fmla="*/ 3 w 193"/>
                  <a:gd name="T7" fmla="*/ 91 h 193"/>
                  <a:gd name="T8" fmla="*/ 102 w 193"/>
                  <a:gd name="T9" fmla="*/ 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4"/>
                    </a:moveTo>
                    <a:cubicBezTo>
                      <a:pt x="153" y="7"/>
                      <a:pt x="193" y="51"/>
                      <a:pt x="190" y="103"/>
                    </a:cubicBezTo>
                    <a:cubicBezTo>
                      <a:pt x="186" y="154"/>
                      <a:pt x="142" y="193"/>
                      <a:pt x="90" y="190"/>
                    </a:cubicBezTo>
                    <a:cubicBezTo>
                      <a:pt x="39" y="187"/>
                      <a:pt x="0" y="143"/>
                      <a:pt x="3" y="91"/>
                    </a:cubicBezTo>
                    <a:cubicBezTo>
                      <a:pt x="6" y="40"/>
                      <a:pt x="51" y="0"/>
                      <a:pt x="102" y="4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74">
                <a:extLst>
                  <a:ext uri="{FF2B5EF4-FFF2-40B4-BE49-F238E27FC236}">
                    <a16:creationId xmlns="" xmlns:a16="http://schemas.microsoft.com/office/drawing/2014/main" id="{647B65F2-670D-401A-B722-0438E1BB1B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3389703"/>
                <a:ext cx="25400" cy="117475"/>
              </a:xfrm>
              <a:custGeom>
                <a:avLst/>
                <a:gdLst>
                  <a:gd name="T0" fmla="*/ 10 w 10"/>
                  <a:gd name="T1" fmla="*/ 48 h 48"/>
                  <a:gd name="T2" fmla="*/ 10 w 10"/>
                  <a:gd name="T3" fmla="*/ 48 h 48"/>
                  <a:gd name="T4" fmla="*/ 10 w 10"/>
                  <a:gd name="T5" fmla="*/ 48 h 48"/>
                  <a:gd name="T6" fmla="*/ 10 w 10"/>
                  <a:gd name="T7" fmla="*/ 48 h 48"/>
                  <a:gd name="T8" fmla="*/ 10 w 10"/>
                  <a:gd name="T9" fmla="*/ 47 h 48"/>
                  <a:gd name="T10" fmla="*/ 10 w 10"/>
                  <a:gd name="T11" fmla="*/ 47 h 48"/>
                  <a:gd name="T12" fmla="*/ 10 w 10"/>
                  <a:gd name="T13" fmla="*/ 47 h 48"/>
                  <a:gd name="T14" fmla="*/ 10 w 10"/>
                  <a:gd name="T15" fmla="*/ 47 h 48"/>
                  <a:gd name="T16" fmla="*/ 10 w 10"/>
                  <a:gd name="T17" fmla="*/ 47 h 48"/>
                  <a:gd name="T18" fmla="*/ 10 w 10"/>
                  <a:gd name="T19" fmla="*/ 47 h 48"/>
                  <a:gd name="T20" fmla="*/ 9 w 10"/>
                  <a:gd name="T21" fmla="*/ 46 h 48"/>
                  <a:gd name="T22" fmla="*/ 9 w 10"/>
                  <a:gd name="T23" fmla="*/ 46 h 48"/>
                  <a:gd name="T24" fmla="*/ 9 w 10"/>
                  <a:gd name="T25" fmla="*/ 46 h 48"/>
                  <a:gd name="T26" fmla="*/ 1 w 10"/>
                  <a:gd name="T27" fmla="*/ 4 h 48"/>
                  <a:gd name="T28" fmla="*/ 1 w 10"/>
                  <a:gd name="T29" fmla="*/ 4 h 48"/>
                  <a:gd name="T30" fmla="*/ 1 w 10"/>
                  <a:gd name="T31" fmla="*/ 4 h 48"/>
                  <a:gd name="T32" fmla="*/ 1 w 10"/>
                  <a:gd name="T33" fmla="*/ 3 h 48"/>
                  <a:gd name="T34" fmla="*/ 1 w 10"/>
                  <a:gd name="T35" fmla="*/ 3 h 48"/>
                  <a:gd name="T36" fmla="*/ 1 w 10"/>
                  <a:gd name="T37" fmla="*/ 3 h 48"/>
                  <a:gd name="T38" fmla="*/ 1 w 10"/>
                  <a:gd name="T39" fmla="*/ 2 h 48"/>
                  <a:gd name="T40" fmla="*/ 1 w 10"/>
                  <a:gd name="T41" fmla="*/ 2 h 48"/>
                  <a:gd name="T42" fmla="*/ 1 w 10"/>
                  <a:gd name="T43" fmla="*/ 2 h 48"/>
                  <a:gd name="T44" fmla="*/ 1 w 10"/>
                  <a:gd name="T45" fmla="*/ 2 h 48"/>
                  <a:gd name="T46" fmla="*/ 1 w 10"/>
                  <a:gd name="T47" fmla="*/ 2 h 48"/>
                  <a:gd name="T48" fmla="*/ 1 w 10"/>
                  <a:gd name="T49" fmla="*/ 2 h 48"/>
                  <a:gd name="T50" fmla="*/ 1 w 10"/>
                  <a:gd name="T51" fmla="*/ 1 h 48"/>
                  <a:gd name="T52" fmla="*/ 1 w 10"/>
                  <a:gd name="T53" fmla="*/ 1 h 48"/>
                  <a:gd name="T54" fmla="*/ 1 w 10"/>
                  <a:gd name="T55" fmla="*/ 1 h 48"/>
                  <a:gd name="T56" fmla="*/ 1 w 10"/>
                  <a:gd name="T57" fmla="*/ 1 h 48"/>
                  <a:gd name="T58" fmla="*/ 1 w 10"/>
                  <a:gd name="T59" fmla="*/ 0 h 48"/>
                  <a:gd name="T60" fmla="*/ 1 w 10"/>
                  <a:gd name="T61" fmla="*/ 0 h 48"/>
                  <a:gd name="T62" fmla="*/ 1 w 10"/>
                  <a:gd name="T63" fmla="*/ 0 h 48"/>
                  <a:gd name="T64" fmla="*/ 1 w 10"/>
                  <a:gd name="T65" fmla="*/ 0 h 48"/>
                  <a:gd name="T66" fmla="*/ 1 w 10"/>
                  <a:gd name="T67" fmla="*/ 0 h 48"/>
                  <a:gd name="T68" fmla="*/ 1 w 10"/>
                  <a:gd name="T6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" h="48"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moveTo>
                      <a:pt x="10" y="47"/>
                    </a:moveTo>
                    <a:cubicBezTo>
                      <a:pt x="10" y="47"/>
                      <a:pt x="10" y="48"/>
                      <a:pt x="10" y="48"/>
                    </a:cubicBezTo>
                    <a:cubicBezTo>
                      <a:pt x="10" y="48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10" y="47"/>
                    </a:move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moveTo>
                      <a:pt x="9" y="46"/>
                    </a:move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6"/>
                      <a:pt x="10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9" y="46"/>
                    </a:move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moveTo>
                      <a:pt x="1" y="4"/>
                    </a:moveTo>
                    <a:cubicBezTo>
                      <a:pt x="0" y="19"/>
                      <a:pt x="3" y="33"/>
                      <a:pt x="9" y="46"/>
                    </a:cubicBezTo>
                    <a:cubicBezTo>
                      <a:pt x="3" y="33"/>
                      <a:pt x="0" y="19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75">
                <a:extLst>
                  <a:ext uri="{FF2B5EF4-FFF2-40B4-BE49-F238E27FC236}">
                    <a16:creationId xmlns="" xmlns:a16="http://schemas.microsoft.com/office/drawing/2014/main" id="{3734FB14-E16A-AB34-CB6B-B61073D85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3180153"/>
                <a:ext cx="207963" cy="420688"/>
              </a:xfrm>
              <a:custGeom>
                <a:avLst/>
                <a:gdLst>
                  <a:gd name="T0" fmla="*/ 85 w 85"/>
                  <a:gd name="T1" fmla="*/ 0 h 172"/>
                  <a:gd name="T2" fmla="*/ 1 w 85"/>
                  <a:gd name="T3" fmla="*/ 86 h 172"/>
                  <a:gd name="T4" fmla="*/ 1 w 85"/>
                  <a:gd name="T5" fmla="*/ 86 h 172"/>
                  <a:gd name="T6" fmla="*/ 1 w 85"/>
                  <a:gd name="T7" fmla="*/ 86 h 172"/>
                  <a:gd name="T8" fmla="*/ 1 w 85"/>
                  <a:gd name="T9" fmla="*/ 86 h 172"/>
                  <a:gd name="T10" fmla="*/ 1 w 85"/>
                  <a:gd name="T11" fmla="*/ 86 h 172"/>
                  <a:gd name="T12" fmla="*/ 1 w 85"/>
                  <a:gd name="T13" fmla="*/ 86 h 172"/>
                  <a:gd name="T14" fmla="*/ 1 w 85"/>
                  <a:gd name="T15" fmla="*/ 86 h 172"/>
                  <a:gd name="T16" fmla="*/ 1 w 85"/>
                  <a:gd name="T17" fmla="*/ 86 h 172"/>
                  <a:gd name="T18" fmla="*/ 1 w 85"/>
                  <a:gd name="T19" fmla="*/ 87 h 172"/>
                  <a:gd name="T20" fmla="*/ 1 w 85"/>
                  <a:gd name="T21" fmla="*/ 87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7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8 h 172"/>
                  <a:gd name="T34" fmla="*/ 1 w 85"/>
                  <a:gd name="T35" fmla="*/ 88 h 172"/>
                  <a:gd name="T36" fmla="*/ 1 w 85"/>
                  <a:gd name="T37" fmla="*/ 88 h 172"/>
                  <a:gd name="T38" fmla="*/ 1 w 85"/>
                  <a:gd name="T39" fmla="*/ 88 h 172"/>
                  <a:gd name="T40" fmla="*/ 1 w 85"/>
                  <a:gd name="T41" fmla="*/ 88 h 172"/>
                  <a:gd name="T42" fmla="*/ 1 w 85"/>
                  <a:gd name="T43" fmla="*/ 89 h 172"/>
                  <a:gd name="T44" fmla="*/ 1 w 85"/>
                  <a:gd name="T45" fmla="*/ 89 h 172"/>
                  <a:gd name="T46" fmla="*/ 1 w 85"/>
                  <a:gd name="T47" fmla="*/ 89 h 172"/>
                  <a:gd name="T48" fmla="*/ 1 w 85"/>
                  <a:gd name="T49" fmla="*/ 89 h 172"/>
                  <a:gd name="T50" fmla="*/ 1 w 85"/>
                  <a:gd name="T51" fmla="*/ 90 h 172"/>
                  <a:gd name="T52" fmla="*/ 1 w 85"/>
                  <a:gd name="T53" fmla="*/ 90 h 172"/>
                  <a:gd name="T54" fmla="*/ 1 w 85"/>
                  <a:gd name="T55" fmla="*/ 90 h 172"/>
                  <a:gd name="T56" fmla="*/ 1 w 85"/>
                  <a:gd name="T57" fmla="*/ 90 h 172"/>
                  <a:gd name="T58" fmla="*/ 9 w 85"/>
                  <a:gd name="T59" fmla="*/ 132 h 172"/>
                  <a:gd name="T60" fmla="*/ 9 w 85"/>
                  <a:gd name="T61" fmla="*/ 132 h 172"/>
                  <a:gd name="T62" fmla="*/ 9 w 85"/>
                  <a:gd name="T63" fmla="*/ 132 h 172"/>
                  <a:gd name="T64" fmla="*/ 9 w 85"/>
                  <a:gd name="T65" fmla="*/ 132 h 172"/>
                  <a:gd name="T66" fmla="*/ 9 w 85"/>
                  <a:gd name="T67" fmla="*/ 132 h 172"/>
                  <a:gd name="T68" fmla="*/ 9 w 85"/>
                  <a:gd name="T69" fmla="*/ 132 h 172"/>
                  <a:gd name="T70" fmla="*/ 10 w 85"/>
                  <a:gd name="T71" fmla="*/ 133 h 172"/>
                  <a:gd name="T72" fmla="*/ 10 w 85"/>
                  <a:gd name="T73" fmla="*/ 133 h 172"/>
                  <a:gd name="T74" fmla="*/ 10 w 85"/>
                  <a:gd name="T75" fmla="*/ 133 h 172"/>
                  <a:gd name="T76" fmla="*/ 10 w 85"/>
                  <a:gd name="T77" fmla="*/ 133 h 172"/>
                  <a:gd name="T78" fmla="*/ 10 w 85"/>
                  <a:gd name="T79" fmla="*/ 133 h 172"/>
                  <a:gd name="T80" fmla="*/ 10 w 85"/>
                  <a:gd name="T81" fmla="*/ 133 h 172"/>
                  <a:gd name="T82" fmla="*/ 10 w 85"/>
                  <a:gd name="T83" fmla="*/ 133 h 172"/>
                  <a:gd name="T84" fmla="*/ 10 w 85"/>
                  <a:gd name="T85" fmla="*/ 133 h 172"/>
                  <a:gd name="T86" fmla="*/ 10 w 85"/>
                  <a:gd name="T87" fmla="*/ 134 h 172"/>
                  <a:gd name="T88" fmla="*/ 10 w 85"/>
                  <a:gd name="T89" fmla="*/ 134 h 172"/>
                  <a:gd name="T90" fmla="*/ 10 w 85"/>
                  <a:gd name="T91" fmla="*/ 134 h 172"/>
                  <a:gd name="T92" fmla="*/ 10 w 85"/>
                  <a:gd name="T93" fmla="*/ 134 h 172"/>
                  <a:gd name="T94" fmla="*/ 10 w 85"/>
                  <a:gd name="T95" fmla="*/ 134 h 172"/>
                  <a:gd name="T96" fmla="*/ 45 w 85"/>
                  <a:gd name="T97" fmla="*/ 172 h 172"/>
                  <a:gd name="T98" fmla="*/ 42 w 85"/>
                  <a:gd name="T99" fmla="*/ 170 h 172"/>
                  <a:gd name="T100" fmla="*/ 27 w 85"/>
                  <a:gd name="T101" fmla="*/ 147 h 172"/>
                  <a:gd name="T102" fmla="*/ 16 w 85"/>
                  <a:gd name="T103" fmla="*/ 93 h 172"/>
                  <a:gd name="T104" fmla="*/ 16 w 85"/>
                  <a:gd name="T105" fmla="*/ 92 h 172"/>
                  <a:gd name="T106" fmla="*/ 22 w 85"/>
                  <a:gd name="T107" fmla="*/ 65 h 172"/>
                  <a:gd name="T108" fmla="*/ 52 w 85"/>
                  <a:gd name="T109" fmla="*/ 20 h 172"/>
                  <a:gd name="T110" fmla="*/ 85 w 85"/>
                  <a:gd name="T11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" h="172">
                    <a:moveTo>
                      <a:pt x="85" y="0"/>
                    </a:moveTo>
                    <a:cubicBezTo>
                      <a:pt x="41" y="4"/>
                      <a:pt x="5" y="40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0" y="105"/>
                      <a:pt x="3" y="119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10" y="132"/>
                      <a:pt x="10" y="132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0" y="133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18" y="150"/>
                      <a:pt x="30" y="163"/>
                      <a:pt x="45" y="172"/>
                    </a:cubicBezTo>
                    <a:cubicBezTo>
                      <a:pt x="44" y="171"/>
                      <a:pt x="43" y="171"/>
                      <a:pt x="42" y="170"/>
                    </a:cubicBezTo>
                    <a:cubicBezTo>
                      <a:pt x="37" y="162"/>
                      <a:pt x="32" y="155"/>
                      <a:pt x="27" y="147"/>
                    </a:cubicBezTo>
                    <a:cubicBezTo>
                      <a:pt x="19" y="130"/>
                      <a:pt x="15" y="112"/>
                      <a:pt x="16" y="93"/>
                    </a:cubicBezTo>
                    <a:cubicBezTo>
                      <a:pt x="16" y="93"/>
                      <a:pt x="16" y="93"/>
                      <a:pt x="16" y="92"/>
                    </a:cubicBezTo>
                    <a:cubicBezTo>
                      <a:pt x="18" y="83"/>
                      <a:pt x="20" y="74"/>
                      <a:pt x="22" y="65"/>
                    </a:cubicBezTo>
                    <a:cubicBezTo>
                      <a:pt x="28" y="47"/>
                      <a:pt x="38" y="32"/>
                      <a:pt x="52" y="20"/>
                    </a:cubicBezTo>
                    <a:cubicBezTo>
                      <a:pt x="62" y="11"/>
                      <a:pt x="73" y="4"/>
                      <a:pt x="8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96">
                <a:extLst>
                  <a:ext uri="{FF2B5EF4-FFF2-40B4-BE49-F238E27FC236}">
                    <a16:creationId xmlns="" xmlns:a16="http://schemas.microsoft.com/office/drawing/2014/main" id="{BA123E44-4EF7-356F-B308-638221D7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330966"/>
                <a:ext cx="27622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97">
                <a:extLst>
                  <a:ext uri="{FF2B5EF4-FFF2-40B4-BE49-F238E27FC236}">
                    <a16:creationId xmlns="" xmlns:a16="http://schemas.microsoft.com/office/drawing/2014/main" id="{11CCA97D-17AE-B21B-457F-C689486D4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275" y="3218253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10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2CFAE8DD-8C3C-3C6E-2025-C4259B58D36E}"/>
                </a:ext>
              </a:extLst>
            </p:cNvPr>
            <p:cNvGrpSpPr/>
            <p:nvPr/>
          </p:nvGrpSpPr>
          <p:grpSpPr>
            <a:xfrm>
              <a:off x="1162050" y="4580328"/>
              <a:ext cx="569913" cy="568325"/>
              <a:chOff x="1162050" y="4580328"/>
              <a:chExt cx="569913" cy="568325"/>
            </a:xfrm>
          </p:grpSpPr>
          <p:sp>
            <p:nvSpPr>
              <p:cNvPr id="72" name="Freeform 80">
                <a:extLst>
                  <a:ext uri="{FF2B5EF4-FFF2-40B4-BE49-F238E27FC236}">
                    <a16:creationId xmlns="" xmlns:a16="http://schemas.microsoft.com/office/drawing/2014/main" id="{331341CC-ECDD-5C0A-C865-733F3CECF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4580328"/>
                <a:ext cx="569913" cy="568325"/>
              </a:xfrm>
              <a:custGeom>
                <a:avLst/>
                <a:gdLst>
                  <a:gd name="T0" fmla="*/ 116 w 233"/>
                  <a:gd name="T1" fmla="*/ 0 h 232"/>
                  <a:gd name="T2" fmla="*/ 232 w 233"/>
                  <a:gd name="T3" fmla="*/ 116 h 232"/>
                  <a:gd name="T4" fmla="*/ 117 w 233"/>
                  <a:gd name="T5" fmla="*/ 232 h 232"/>
                  <a:gd name="T6" fmla="*/ 0 w 233"/>
                  <a:gd name="T7" fmla="*/ 116 h 232"/>
                  <a:gd name="T8" fmla="*/ 116 w 233"/>
                  <a:gd name="T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32">
                    <a:moveTo>
                      <a:pt x="116" y="0"/>
                    </a:moveTo>
                    <a:cubicBezTo>
                      <a:pt x="180" y="0"/>
                      <a:pt x="232" y="52"/>
                      <a:pt x="232" y="116"/>
                    </a:cubicBezTo>
                    <a:cubicBezTo>
                      <a:pt x="233" y="180"/>
                      <a:pt x="180" y="232"/>
                      <a:pt x="117" y="232"/>
                    </a:cubicBezTo>
                    <a:cubicBezTo>
                      <a:pt x="53" y="232"/>
                      <a:pt x="1" y="180"/>
                      <a:pt x="0" y="116"/>
                    </a:cubicBezTo>
                    <a:cubicBezTo>
                      <a:pt x="0" y="52"/>
                      <a:pt x="52" y="0"/>
                      <a:pt x="116" y="0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81">
                <a:extLst>
                  <a:ext uri="{FF2B5EF4-FFF2-40B4-BE49-F238E27FC236}">
                    <a16:creationId xmlns="" xmlns:a16="http://schemas.microsoft.com/office/drawing/2014/main" id="{4FAC519A-96D7-682E-2A59-8D349A4B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7478"/>
                <a:ext cx="457200" cy="457200"/>
              </a:xfrm>
              <a:custGeom>
                <a:avLst/>
                <a:gdLst>
                  <a:gd name="T0" fmla="*/ 93 w 187"/>
                  <a:gd name="T1" fmla="*/ 0 h 187"/>
                  <a:gd name="T2" fmla="*/ 187 w 187"/>
                  <a:gd name="T3" fmla="*/ 93 h 187"/>
                  <a:gd name="T4" fmla="*/ 94 w 187"/>
                  <a:gd name="T5" fmla="*/ 187 h 187"/>
                  <a:gd name="T6" fmla="*/ 0 w 187"/>
                  <a:gd name="T7" fmla="*/ 93 h 187"/>
                  <a:gd name="T8" fmla="*/ 93 w 187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0"/>
                    </a:moveTo>
                    <a:cubicBezTo>
                      <a:pt x="145" y="0"/>
                      <a:pt x="187" y="41"/>
                      <a:pt x="187" y="93"/>
                    </a:cubicBezTo>
                    <a:cubicBezTo>
                      <a:pt x="187" y="144"/>
                      <a:pt x="145" y="187"/>
                      <a:pt x="94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82">
                <a:extLst>
                  <a:ext uri="{FF2B5EF4-FFF2-40B4-BE49-F238E27FC236}">
                    <a16:creationId xmlns="" xmlns:a16="http://schemas.microsoft.com/office/drawing/2014/main" id="{D74E6DFC-4DB4-16E0-EDEA-77272CC52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7613" y="4827978"/>
                <a:ext cx="17463" cy="123825"/>
              </a:xfrm>
              <a:custGeom>
                <a:avLst/>
                <a:gdLst>
                  <a:gd name="T0" fmla="*/ 7 w 7"/>
                  <a:gd name="T1" fmla="*/ 51 h 51"/>
                  <a:gd name="T2" fmla="*/ 7 w 7"/>
                  <a:gd name="T3" fmla="*/ 50 h 51"/>
                  <a:gd name="T4" fmla="*/ 7 w 7"/>
                  <a:gd name="T5" fmla="*/ 50 h 51"/>
                  <a:gd name="T6" fmla="*/ 7 w 7"/>
                  <a:gd name="T7" fmla="*/ 50 h 51"/>
                  <a:gd name="T8" fmla="*/ 7 w 7"/>
                  <a:gd name="T9" fmla="*/ 49 h 51"/>
                  <a:gd name="T10" fmla="*/ 0 w 7"/>
                  <a:gd name="T11" fmla="*/ 16 h 51"/>
                  <a:gd name="T12" fmla="*/ 0 w 7"/>
                  <a:gd name="T13" fmla="*/ 16 h 51"/>
                  <a:gd name="T14" fmla="*/ 0 w 7"/>
                  <a:gd name="T15" fmla="*/ 16 h 51"/>
                  <a:gd name="T16" fmla="*/ 0 w 7"/>
                  <a:gd name="T17" fmla="*/ 16 h 51"/>
                  <a:gd name="T18" fmla="*/ 0 w 7"/>
                  <a:gd name="T19" fmla="*/ 15 h 51"/>
                  <a:gd name="T20" fmla="*/ 0 w 7"/>
                  <a:gd name="T21" fmla="*/ 15 h 51"/>
                  <a:gd name="T22" fmla="*/ 0 w 7"/>
                  <a:gd name="T23" fmla="*/ 15 h 51"/>
                  <a:gd name="T24" fmla="*/ 0 w 7"/>
                  <a:gd name="T25" fmla="*/ 14 h 51"/>
                  <a:gd name="T26" fmla="*/ 0 w 7"/>
                  <a:gd name="T27" fmla="*/ 14 h 51"/>
                  <a:gd name="T28" fmla="*/ 0 w 7"/>
                  <a:gd name="T29" fmla="*/ 14 h 51"/>
                  <a:gd name="T30" fmla="*/ 0 w 7"/>
                  <a:gd name="T31" fmla="*/ 14 h 51"/>
                  <a:gd name="T32" fmla="*/ 0 w 7"/>
                  <a:gd name="T33" fmla="*/ 13 h 51"/>
                  <a:gd name="T34" fmla="*/ 0 w 7"/>
                  <a:gd name="T35" fmla="*/ 13 h 51"/>
                  <a:gd name="T36" fmla="*/ 0 w 7"/>
                  <a:gd name="T37" fmla="*/ 13 h 51"/>
                  <a:gd name="T38" fmla="*/ 0 w 7"/>
                  <a:gd name="T39" fmla="*/ 12 h 51"/>
                  <a:gd name="T40" fmla="*/ 0 w 7"/>
                  <a:gd name="T41" fmla="*/ 12 h 51"/>
                  <a:gd name="T42" fmla="*/ 0 w 7"/>
                  <a:gd name="T43" fmla="*/ 12 h 51"/>
                  <a:gd name="T44" fmla="*/ 0 w 7"/>
                  <a:gd name="T45" fmla="*/ 12 h 51"/>
                  <a:gd name="T46" fmla="*/ 0 w 7"/>
                  <a:gd name="T47" fmla="*/ 11 h 51"/>
                  <a:gd name="T48" fmla="*/ 0 w 7"/>
                  <a:gd name="T49" fmla="*/ 11 h 51"/>
                  <a:gd name="T50" fmla="*/ 0 w 7"/>
                  <a:gd name="T51" fmla="*/ 11 h 51"/>
                  <a:gd name="T52" fmla="*/ 0 w 7"/>
                  <a:gd name="T53" fmla="*/ 10 h 51"/>
                  <a:gd name="T54" fmla="*/ 0 w 7"/>
                  <a:gd name="T55" fmla="*/ 10 h 51"/>
                  <a:gd name="T56" fmla="*/ 0 w 7"/>
                  <a:gd name="T57" fmla="*/ 10 h 51"/>
                  <a:gd name="T58" fmla="*/ 0 w 7"/>
                  <a:gd name="T59" fmla="*/ 9 h 51"/>
                  <a:gd name="T60" fmla="*/ 0 w 7"/>
                  <a:gd name="T61" fmla="*/ 9 h 51"/>
                  <a:gd name="T62" fmla="*/ 0 w 7"/>
                  <a:gd name="T63" fmla="*/ 9 h 51"/>
                  <a:gd name="T64" fmla="*/ 0 w 7"/>
                  <a:gd name="T65" fmla="*/ 9 h 51"/>
                  <a:gd name="T66" fmla="*/ 0 w 7"/>
                  <a:gd name="T67" fmla="*/ 8 h 51"/>
                  <a:gd name="T68" fmla="*/ 0 w 7"/>
                  <a:gd name="T69" fmla="*/ 8 h 51"/>
                  <a:gd name="T70" fmla="*/ 0 w 7"/>
                  <a:gd name="T71" fmla="*/ 8 h 51"/>
                  <a:gd name="T72" fmla="*/ 0 w 7"/>
                  <a:gd name="T73" fmla="*/ 7 h 51"/>
                  <a:gd name="T74" fmla="*/ 0 w 7"/>
                  <a:gd name="T75" fmla="*/ 7 h 51"/>
                  <a:gd name="T76" fmla="*/ 0 w 7"/>
                  <a:gd name="T77" fmla="*/ 7 h 51"/>
                  <a:gd name="T78" fmla="*/ 0 w 7"/>
                  <a:gd name="T79" fmla="*/ 6 h 51"/>
                  <a:gd name="T80" fmla="*/ 0 w 7"/>
                  <a:gd name="T81" fmla="*/ 6 h 51"/>
                  <a:gd name="T82" fmla="*/ 0 w 7"/>
                  <a:gd name="T83" fmla="*/ 6 h 51"/>
                  <a:gd name="T84" fmla="*/ 0 w 7"/>
                  <a:gd name="T85" fmla="*/ 6 h 51"/>
                  <a:gd name="T86" fmla="*/ 0 w 7"/>
                  <a:gd name="T87" fmla="*/ 5 h 51"/>
                  <a:gd name="T88" fmla="*/ 1 w 7"/>
                  <a:gd name="T89" fmla="*/ 5 h 51"/>
                  <a:gd name="T90" fmla="*/ 1 w 7"/>
                  <a:gd name="T91" fmla="*/ 5 h 51"/>
                  <a:gd name="T92" fmla="*/ 1 w 7"/>
                  <a:gd name="T93" fmla="*/ 4 h 51"/>
                  <a:gd name="T94" fmla="*/ 1 w 7"/>
                  <a:gd name="T95" fmla="*/ 4 h 51"/>
                  <a:gd name="T96" fmla="*/ 1 w 7"/>
                  <a:gd name="T97" fmla="*/ 3 h 51"/>
                  <a:gd name="T98" fmla="*/ 1 w 7"/>
                  <a:gd name="T99" fmla="*/ 3 h 51"/>
                  <a:gd name="T100" fmla="*/ 1 w 7"/>
                  <a:gd name="T101" fmla="*/ 3 h 51"/>
                  <a:gd name="T102" fmla="*/ 1 w 7"/>
                  <a:gd name="T103" fmla="*/ 3 h 51"/>
                  <a:gd name="T104" fmla="*/ 1 w 7"/>
                  <a:gd name="T105" fmla="*/ 2 h 51"/>
                  <a:gd name="T106" fmla="*/ 1 w 7"/>
                  <a:gd name="T107" fmla="*/ 1 h 51"/>
                  <a:gd name="T108" fmla="*/ 1 w 7"/>
                  <a:gd name="T109" fmla="*/ 1 h 51"/>
                  <a:gd name="T110" fmla="*/ 1 w 7"/>
                  <a:gd name="T111" fmla="*/ 1 h 51"/>
                  <a:gd name="T112" fmla="*/ 1 w 7"/>
                  <a:gd name="T113" fmla="*/ 0 h 51"/>
                  <a:gd name="T114" fmla="*/ 1 w 7"/>
                  <a:gd name="T115" fmla="*/ 0 h 51"/>
                  <a:gd name="T116" fmla="*/ 1 w 7"/>
                  <a:gd name="T11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" h="51">
                    <a:moveTo>
                      <a:pt x="7" y="51"/>
                    </a:move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7" y="50"/>
                      <a:pt x="7" y="50"/>
                    </a:cubicBezTo>
                    <a:moveTo>
                      <a:pt x="7" y="49"/>
                    </a:moveTo>
                    <a:cubicBezTo>
                      <a:pt x="7" y="49"/>
                      <a:pt x="7" y="50"/>
                      <a:pt x="7" y="50"/>
                    </a:cubicBezTo>
                    <a:cubicBezTo>
                      <a:pt x="7" y="50"/>
                      <a:pt x="7" y="49"/>
                      <a:pt x="7" y="49"/>
                    </a:cubicBezTo>
                    <a:moveTo>
                      <a:pt x="0" y="16"/>
                    </a:moveTo>
                    <a:cubicBezTo>
                      <a:pt x="0" y="28"/>
                      <a:pt x="2" y="39"/>
                      <a:pt x="6" y="49"/>
                    </a:cubicBezTo>
                    <a:cubicBezTo>
                      <a:pt x="2" y="39"/>
                      <a:pt x="0" y="28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4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moveTo>
                      <a:pt x="0" y="13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0" y="1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83">
                <a:extLst>
                  <a:ext uri="{FF2B5EF4-FFF2-40B4-BE49-F238E27FC236}">
                    <a16:creationId xmlns="" xmlns:a16="http://schemas.microsoft.com/office/drawing/2014/main" id="{EDA75F50-CDBC-B3E4-AEC4-38ABB8BB2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3" y="4639066"/>
                <a:ext cx="190500" cy="425450"/>
              </a:xfrm>
              <a:custGeom>
                <a:avLst/>
                <a:gdLst>
                  <a:gd name="T0" fmla="*/ 1 w 78"/>
                  <a:gd name="T1" fmla="*/ 77 h 174"/>
                  <a:gd name="T2" fmla="*/ 1 w 78"/>
                  <a:gd name="T3" fmla="*/ 77 h 174"/>
                  <a:gd name="T4" fmla="*/ 1 w 78"/>
                  <a:gd name="T5" fmla="*/ 77 h 174"/>
                  <a:gd name="T6" fmla="*/ 1 w 78"/>
                  <a:gd name="T7" fmla="*/ 78 h 174"/>
                  <a:gd name="T8" fmla="*/ 1 w 78"/>
                  <a:gd name="T9" fmla="*/ 78 h 174"/>
                  <a:gd name="T10" fmla="*/ 1 w 78"/>
                  <a:gd name="T11" fmla="*/ 78 h 174"/>
                  <a:gd name="T12" fmla="*/ 1 w 78"/>
                  <a:gd name="T13" fmla="*/ 79 h 174"/>
                  <a:gd name="T14" fmla="*/ 1 w 78"/>
                  <a:gd name="T15" fmla="*/ 80 h 174"/>
                  <a:gd name="T16" fmla="*/ 1 w 78"/>
                  <a:gd name="T17" fmla="*/ 80 h 174"/>
                  <a:gd name="T18" fmla="*/ 1 w 78"/>
                  <a:gd name="T19" fmla="*/ 80 h 174"/>
                  <a:gd name="T20" fmla="*/ 1 w 78"/>
                  <a:gd name="T21" fmla="*/ 80 h 174"/>
                  <a:gd name="T22" fmla="*/ 1 w 78"/>
                  <a:gd name="T23" fmla="*/ 81 h 174"/>
                  <a:gd name="T24" fmla="*/ 1 w 78"/>
                  <a:gd name="T25" fmla="*/ 81 h 174"/>
                  <a:gd name="T26" fmla="*/ 1 w 78"/>
                  <a:gd name="T27" fmla="*/ 82 h 174"/>
                  <a:gd name="T28" fmla="*/ 1 w 78"/>
                  <a:gd name="T29" fmla="*/ 82 h 174"/>
                  <a:gd name="T30" fmla="*/ 0 w 78"/>
                  <a:gd name="T31" fmla="*/ 82 h 174"/>
                  <a:gd name="T32" fmla="*/ 0 w 78"/>
                  <a:gd name="T33" fmla="*/ 82 h 174"/>
                  <a:gd name="T34" fmla="*/ 0 w 78"/>
                  <a:gd name="T35" fmla="*/ 83 h 174"/>
                  <a:gd name="T36" fmla="*/ 0 w 78"/>
                  <a:gd name="T37" fmla="*/ 83 h 174"/>
                  <a:gd name="T38" fmla="*/ 0 w 78"/>
                  <a:gd name="T39" fmla="*/ 83 h 174"/>
                  <a:gd name="T40" fmla="*/ 0 w 78"/>
                  <a:gd name="T41" fmla="*/ 84 h 174"/>
                  <a:gd name="T42" fmla="*/ 0 w 78"/>
                  <a:gd name="T43" fmla="*/ 84 h 174"/>
                  <a:gd name="T44" fmla="*/ 0 w 78"/>
                  <a:gd name="T45" fmla="*/ 84 h 174"/>
                  <a:gd name="T46" fmla="*/ 0 w 78"/>
                  <a:gd name="T47" fmla="*/ 85 h 174"/>
                  <a:gd name="T48" fmla="*/ 0 w 78"/>
                  <a:gd name="T49" fmla="*/ 85 h 174"/>
                  <a:gd name="T50" fmla="*/ 0 w 78"/>
                  <a:gd name="T51" fmla="*/ 85 h 174"/>
                  <a:gd name="T52" fmla="*/ 0 w 78"/>
                  <a:gd name="T53" fmla="*/ 85 h 174"/>
                  <a:gd name="T54" fmla="*/ 0 w 78"/>
                  <a:gd name="T55" fmla="*/ 86 h 174"/>
                  <a:gd name="T56" fmla="*/ 0 w 78"/>
                  <a:gd name="T57" fmla="*/ 86 h 174"/>
                  <a:gd name="T58" fmla="*/ 0 w 78"/>
                  <a:gd name="T59" fmla="*/ 86 h 174"/>
                  <a:gd name="T60" fmla="*/ 0 w 78"/>
                  <a:gd name="T61" fmla="*/ 87 h 174"/>
                  <a:gd name="T62" fmla="*/ 0 w 78"/>
                  <a:gd name="T63" fmla="*/ 87 h 174"/>
                  <a:gd name="T64" fmla="*/ 0 w 78"/>
                  <a:gd name="T65" fmla="*/ 87 h 174"/>
                  <a:gd name="T66" fmla="*/ 0 w 78"/>
                  <a:gd name="T67" fmla="*/ 87 h 174"/>
                  <a:gd name="T68" fmla="*/ 0 w 78"/>
                  <a:gd name="T69" fmla="*/ 88 h 174"/>
                  <a:gd name="T70" fmla="*/ 0 w 78"/>
                  <a:gd name="T71" fmla="*/ 88 h 174"/>
                  <a:gd name="T72" fmla="*/ 0 w 78"/>
                  <a:gd name="T73" fmla="*/ 88 h 174"/>
                  <a:gd name="T74" fmla="*/ 0 w 78"/>
                  <a:gd name="T75" fmla="*/ 89 h 174"/>
                  <a:gd name="T76" fmla="*/ 0 w 78"/>
                  <a:gd name="T77" fmla="*/ 89 h 174"/>
                  <a:gd name="T78" fmla="*/ 0 w 78"/>
                  <a:gd name="T79" fmla="*/ 89 h 174"/>
                  <a:gd name="T80" fmla="*/ 0 w 78"/>
                  <a:gd name="T81" fmla="*/ 90 h 174"/>
                  <a:gd name="T82" fmla="*/ 0 w 78"/>
                  <a:gd name="T83" fmla="*/ 90 h 174"/>
                  <a:gd name="T84" fmla="*/ 0 w 78"/>
                  <a:gd name="T85" fmla="*/ 90 h 174"/>
                  <a:gd name="T86" fmla="*/ 0 w 78"/>
                  <a:gd name="T87" fmla="*/ 90 h 174"/>
                  <a:gd name="T88" fmla="*/ 0 w 78"/>
                  <a:gd name="T89" fmla="*/ 91 h 174"/>
                  <a:gd name="T90" fmla="*/ 0 w 78"/>
                  <a:gd name="T91" fmla="*/ 91 h 174"/>
                  <a:gd name="T92" fmla="*/ 0 w 78"/>
                  <a:gd name="T93" fmla="*/ 91 h 174"/>
                  <a:gd name="T94" fmla="*/ 0 w 78"/>
                  <a:gd name="T95" fmla="*/ 92 h 174"/>
                  <a:gd name="T96" fmla="*/ 0 w 78"/>
                  <a:gd name="T97" fmla="*/ 92 h 174"/>
                  <a:gd name="T98" fmla="*/ 0 w 78"/>
                  <a:gd name="T99" fmla="*/ 92 h 174"/>
                  <a:gd name="T100" fmla="*/ 0 w 78"/>
                  <a:gd name="T101" fmla="*/ 93 h 174"/>
                  <a:gd name="T102" fmla="*/ 0 w 78"/>
                  <a:gd name="T103" fmla="*/ 93 h 174"/>
                  <a:gd name="T104" fmla="*/ 0 w 78"/>
                  <a:gd name="T105" fmla="*/ 93 h 174"/>
                  <a:gd name="T106" fmla="*/ 0 w 78"/>
                  <a:gd name="T107" fmla="*/ 93 h 174"/>
                  <a:gd name="T108" fmla="*/ 7 w 78"/>
                  <a:gd name="T109" fmla="*/ 126 h 174"/>
                  <a:gd name="T110" fmla="*/ 7 w 78"/>
                  <a:gd name="T111" fmla="*/ 127 h 174"/>
                  <a:gd name="T112" fmla="*/ 7 w 78"/>
                  <a:gd name="T113" fmla="*/ 127 h 174"/>
                  <a:gd name="T114" fmla="*/ 7 w 78"/>
                  <a:gd name="T115" fmla="*/ 127 h 174"/>
                  <a:gd name="T116" fmla="*/ 7 w 78"/>
                  <a:gd name="T117" fmla="*/ 128 h 174"/>
                  <a:gd name="T118" fmla="*/ 49 w 78"/>
                  <a:gd name="T119" fmla="*/ 174 h 174"/>
                  <a:gd name="T120" fmla="*/ 30 w 78"/>
                  <a:gd name="T121" fmla="*/ 151 h 174"/>
                  <a:gd name="T122" fmla="*/ 16 w 78"/>
                  <a:gd name="T123" fmla="*/ 96 h 174"/>
                  <a:gd name="T124" fmla="*/ 46 w 78"/>
                  <a:gd name="T125" fmla="*/ 2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174">
                    <a:moveTo>
                      <a:pt x="78" y="0"/>
                    </a:moveTo>
                    <a:cubicBezTo>
                      <a:pt x="39" y="6"/>
                      <a:pt x="8" y="3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79"/>
                    </a:cubicBezTo>
                    <a:cubicBezTo>
                      <a:pt x="1" y="79"/>
                      <a:pt x="1" y="79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1"/>
                    </a:cubicBezTo>
                    <a:cubicBezTo>
                      <a:pt x="1" y="81"/>
                      <a:pt x="1" y="81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82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0" y="84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0" y="85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6"/>
                      <a:pt x="0" y="86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88"/>
                      <a:pt x="0" y="88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5"/>
                      <a:pt x="2" y="116"/>
                      <a:pt x="6" y="126"/>
                    </a:cubicBezTo>
                    <a:cubicBezTo>
                      <a:pt x="7" y="126"/>
                      <a:pt x="7" y="126"/>
                      <a:pt x="7" y="126"/>
                    </a:cubicBezTo>
                    <a:cubicBezTo>
                      <a:pt x="7" y="126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7" y="127"/>
                      <a:pt x="7" y="127"/>
                      <a:pt x="7" y="128"/>
                    </a:cubicBezTo>
                    <a:cubicBezTo>
                      <a:pt x="7" y="128"/>
                      <a:pt x="7" y="128"/>
                      <a:pt x="7" y="128"/>
                    </a:cubicBezTo>
                    <a:cubicBezTo>
                      <a:pt x="15" y="148"/>
                      <a:pt x="30" y="164"/>
                      <a:pt x="49" y="174"/>
                    </a:cubicBezTo>
                    <a:cubicBezTo>
                      <a:pt x="48" y="174"/>
                      <a:pt x="47" y="173"/>
                      <a:pt x="47" y="172"/>
                    </a:cubicBezTo>
                    <a:cubicBezTo>
                      <a:pt x="41" y="165"/>
                      <a:pt x="36" y="158"/>
                      <a:pt x="30" y="151"/>
                    </a:cubicBezTo>
                    <a:cubicBezTo>
                      <a:pt x="20" y="134"/>
                      <a:pt x="16" y="116"/>
                      <a:pt x="16" y="97"/>
                    </a:cubicBezTo>
                    <a:cubicBezTo>
                      <a:pt x="16" y="97"/>
                      <a:pt x="16" y="97"/>
                      <a:pt x="16" y="96"/>
                    </a:cubicBezTo>
                    <a:cubicBezTo>
                      <a:pt x="17" y="87"/>
                      <a:pt x="18" y="78"/>
                      <a:pt x="19" y="68"/>
                    </a:cubicBezTo>
                    <a:cubicBezTo>
                      <a:pt x="24" y="50"/>
                      <a:pt x="33" y="35"/>
                      <a:pt x="46" y="22"/>
                    </a:cubicBezTo>
                    <a:cubicBezTo>
                      <a:pt x="56" y="12"/>
                      <a:pt x="67" y="5"/>
                      <a:pt x="78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100">
                <a:extLst>
                  <a:ext uri="{FF2B5EF4-FFF2-40B4-BE49-F238E27FC236}">
                    <a16:creationId xmlns="" xmlns:a16="http://schemas.microsoft.com/office/drawing/2014/main" id="{464FE9E5-7B9A-0B90-AD0A-387711767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363" y="4759716"/>
                <a:ext cx="139700" cy="190500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101">
                <a:extLst>
                  <a:ext uri="{FF2B5EF4-FFF2-40B4-BE49-F238E27FC236}">
                    <a16:creationId xmlns="" xmlns:a16="http://schemas.microsoft.com/office/drawing/2014/main" id="{928ED859-5C44-B41D-800C-4BBDAB9EE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738" y="4699391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8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Freeform 109">
              <a:extLst>
                <a:ext uri="{FF2B5EF4-FFF2-40B4-BE49-F238E27FC236}">
                  <a16:creationId xmlns="" xmlns:a16="http://schemas.microsoft.com/office/drawing/2014/main" id="{FA745932-F8D7-ADF2-E00E-5231D865C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163" y="1302141"/>
              <a:ext cx="377825" cy="323850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0">
              <a:extLst>
                <a:ext uri="{FF2B5EF4-FFF2-40B4-BE49-F238E27FC236}">
                  <a16:creationId xmlns="" xmlns:a16="http://schemas.microsoft.com/office/drawing/2014/main" id="{70C18813-0FD6-3E17-0982-A9B519DC3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1218003"/>
              <a:ext cx="379413" cy="325438"/>
            </a:xfrm>
            <a:custGeom>
              <a:avLst/>
              <a:gdLst>
                <a:gd name="T0" fmla="*/ 0 w 155"/>
                <a:gd name="T1" fmla="*/ 0 h 133"/>
                <a:gd name="T2" fmla="*/ 104 w 155"/>
                <a:gd name="T3" fmla="*/ 133 h 133"/>
                <a:gd name="T4" fmla="*/ 0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0" y="0"/>
                  </a:moveTo>
                  <a:cubicBezTo>
                    <a:pt x="0" y="0"/>
                    <a:pt x="117" y="30"/>
                    <a:pt x="104" y="133"/>
                  </a:cubicBezTo>
                  <a:cubicBezTo>
                    <a:pt x="104" y="133"/>
                    <a:pt x="155" y="1"/>
                    <a:pt x="0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1">
              <a:extLst>
                <a:ext uri="{FF2B5EF4-FFF2-40B4-BE49-F238E27FC236}">
                  <a16:creationId xmlns="" xmlns:a16="http://schemas.microsoft.com/office/drawing/2014/main" id="{D8D87D06-9FFB-9637-0B4F-510C1076A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3" y="2205428"/>
              <a:ext cx="344488" cy="357188"/>
            </a:xfrm>
            <a:custGeom>
              <a:avLst/>
              <a:gdLst>
                <a:gd name="T0" fmla="*/ 56 w 141"/>
                <a:gd name="T1" fmla="*/ 0 h 146"/>
                <a:gd name="T2" fmla="*/ 141 w 141"/>
                <a:gd name="T3" fmla="*/ 146 h 146"/>
                <a:gd name="T4" fmla="*/ 56 w 141"/>
                <a:gd name="T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" h="146">
                  <a:moveTo>
                    <a:pt x="56" y="0"/>
                  </a:moveTo>
                  <a:cubicBezTo>
                    <a:pt x="0" y="145"/>
                    <a:pt x="141" y="146"/>
                    <a:pt x="141" y="146"/>
                  </a:cubicBezTo>
                  <a:cubicBezTo>
                    <a:pt x="41" y="120"/>
                    <a:pt x="56" y="0"/>
                    <a:pt x="56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 113">
              <a:extLst>
                <a:ext uri="{FF2B5EF4-FFF2-40B4-BE49-F238E27FC236}">
                  <a16:creationId xmlns="" xmlns:a16="http://schemas.microsoft.com/office/drawing/2014/main" id="{2C90966C-EB45-9244-7777-BF8CE8F6B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125927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 114">
              <a:extLst>
                <a:ext uri="{FF2B5EF4-FFF2-40B4-BE49-F238E27FC236}">
                  <a16:creationId xmlns="" xmlns:a16="http://schemas.microsoft.com/office/drawing/2014/main" id="{34929B39-8AB1-38AC-3EEA-AB9D2830F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176728"/>
              <a:ext cx="379413" cy="325438"/>
            </a:xfrm>
            <a:custGeom>
              <a:avLst/>
              <a:gdLst>
                <a:gd name="T0" fmla="*/ 155 w 155"/>
                <a:gd name="T1" fmla="*/ 0 h 133"/>
                <a:gd name="T2" fmla="*/ 51 w 155"/>
                <a:gd name="T3" fmla="*/ 133 h 133"/>
                <a:gd name="T4" fmla="*/ 155 w 155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5" h="133">
                  <a:moveTo>
                    <a:pt x="155" y="0"/>
                  </a:moveTo>
                  <a:cubicBezTo>
                    <a:pt x="0" y="1"/>
                    <a:pt x="51" y="133"/>
                    <a:pt x="51" y="133"/>
                  </a:cubicBezTo>
                  <a:cubicBezTo>
                    <a:pt x="38" y="30"/>
                    <a:pt x="155" y="0"/>
                    <a:pt x="155" y="0"/>
                  </a:cubicBezTo>
                </a:path>
              </a:pathLst>
            </a:custGeom>
            <a:solidFill>
              <a:srgbClr val="CEC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 115">
              <a:extLst>
                <a:ext uri="{FF2B5EF4-FFF2-40B4-BE49-F238E27FC236}">
                  <a16:creationId xmlns="" xmlns:a16="http://schemas.microsoft.com/office/drawing/2014/main" id="{809A835A-A74A-B680-3148-7E9ABC92F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1371991"/>
              <a:ext cx="1558925" cy="1319213"/>
            </a:xfrm>
            <a:custGeom>
              <a:avLst/>
              <a:gdLst>
                <a:gd name="T0" fmla="*/ 0 w 638"/>
                <a:gd name="T1" fmla="*/ 194 h 539"/>
                <a:gd name="T2" fmla="*/ 0 w 638"/>
                <a:gd name="T3" fmla="*/ 193 h 539"/>
                <a:gd name="T4" fmla="*/ 444 w 638"/>
                <a:gd name="T5" fmla="*/ 95 h 539"/>
                <a:gd name="T6" fmla="*/ 543 w 638"/>
                <a:gd name="T7" fmla="*/ 539 h 539"/>
                <a:gd name="T8" fmla="*/ 543 w 638"/>
                <a:gd name="T9" fmla="*/ 539 h 539"/>
                <a:gd name="T10" fmla="*/ 0 w 638"/>
                <a:gd name="T11" fmla="*/ 194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8" h="539">
                  <a:moveTo>
                    <a:pt x="0" y="194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96" y="44"/>
                    <a:pt x="295" y="0"/>
                    <a:pt x="444" y="95"/>
                  </a:cubicBezTo>
                  <a:cubicBezTo>
                    <a:pt x="594" y="191"/>
                    <a:pt x="638" y="390"/>
                    <a:pt x="543" y="539"/>
                  </a:cubicBezTo>
                  <a:cubicBezTo>
                    <a:pt x="543" y="539"/>
                    <a:pt x="543" y="539"/>
                    <a:pt x="543" y="539"/>
                  </a:cubicBezTo>
                  <a:cubicBezTo>
                    <a:pt x="0" y="194"/>
                    <a:pt x="0" y="194"/>
                    <a:pt x="0" y="194"/>
                  </a:cubicBezTo>
                </a:path>
              </a:pathLst>
            </a:custGeom>
            <a:solidFill>
              <a:srgbClr val="EA5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116">
              <a:extLst>
                <a:ext uri="{FF2B5EF4-FFF2-40B4-BE49-F238E27FC236}">
                  <a16:creationId xmlns="" xmlns:a16="http://schemas.microsoft.com/office/drawing/2014/main" id="{694E2D8E-CBE2-6646-D054-AB62DC391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613" y="2661041"/>
              <a:ext cx="17463" cy="30163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12 h 12"/>
                <a:gd name="T4" fmla="*/ 7 w 7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5" y="4"/>
                    <a:pt x="2" y="8"/>
                    <a:pt x="0" y="12"/>
                  </a:cubicBezTo>
                  <a:cubicBezTo>
                    <a:pt x="2" y="8"/>
                    <a:pt x="5" y="4"/>
                    <a:pt x="7" y="0"/>
                  </a:cubicBezTo>
                </a:path>
              </a:pathLst>
            </a:custGeom>
            <a:solidFill>
              <a:srgbClr val="FAF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 117">
              <a:extLst>
                <a:ext uri="{FF2B5EF4-FFF2-40B4-BE49-F238E27FC236}">
                  <a16:creationId xmlns="" xmlns:a16="http://schemas.microsoft.com/office/drawing/2014/main" id="{91CF0AFB-FC84-DDDB-BF71-827F3487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0" y="1611703"/>
              <a:ext cx="363538" cy="1079500"/>
            </a:xfrm>
            <a:custGeom>
              <a:avLst/>
              <a:gdLst>
                <a:gd name="T0" fmla="*/ 0 w 149"/>
                <a:gd name="T1" fmla="*/ 0 h 441"/>
                <a:gd name="T2" fmla="*/ 0 w 149"/>
                <a:gd name="T3" fmla="*/ 2 h 441"/>
                <a:gd name="T4" fmla="*/ 44 w 149"/>
                <a:gd name="T5" fmla="*/ 139 h 441"/>
                <a:gd name="T6" fmla="*/ 39 w 149"/>
                <a:gd name="T7" fmla="*/ 394 h 441"/>
                <a:gd name="T8" fmla="*/ 114 w 149"/>
                <a:gd name="T9" fmla="*/ 441 h 441"/>
                <a:gd name="T10" fmla="*/ 114 w 149"/>
                <a:gd name="T11" fmla="*/ 441 h 441"/>
                <a:gd name="T12" fmla="*/ 114 w 149"/>
                <a:gd name="T13" fmla="*/ 441 h 441"/>
                <a:gd name="T14" fmla="*/ 121 w 149"/>
                <a:gd name="T15" fmla="*/ 429 h 441"/>
                <a:gd name="T16" fmla="*/ 135 w 149"/>
                <a:gd name="T17" fmla="*/ 391 h 441"/>
                <a:gd name="T18" fmla="*/ 143 w 149"/>
                <a:gd name="T19" fmla="*/ 278 h 441"/>
                <a:gd name="T20" fmla="*/ 88 w 149"/>
                <a:gd name="T21" fmla="*/ 95 h 441"/>
                <a:gd name="T22" fmla="*/ 0 w 149"/>
                <a:gd name="T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44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8" y="47"/>
                    <a:pt x="33" y="91"/>
                    <a:pt x="44" y="139"/>
                  </a:cubicBezTo>
                  <a:cubicBezTo>
                    <a:pt x="61" y="221"/>
                    <a:pt x="56" y="312"/>
                    <a:pt x="39" y="394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4" y="441"/>
                    <a:pt x="114" y="441"/>
                    <a:pt x="114" y="441"/>
                  </a:cubicBezTo>
                  <a:cubicBezTo>
                    <a:pt x="116" y="437"/>
                    <a:pt x="119" y="433"/>
                    <a:pt x="121" y="429"/>
                  </a:cubicBezTo>
                  <a:cubicBezTo>
                    <a:pt x="128" y="418"/>
                    <a:pt x="133" y="406"/>
                    <a:pt x="135" y="391"/>
                  </a:cubicBezTo>
                  <a:cubicBezTo>
                    <a:pt x="141" y="359"/>
                    <a:pt x="149" y="327"/>
                    <a:pt x="143" y="278"/>
                  </a:cubicBezTo>
                  <a:cubicBezTo>
                    <a:pt x="137" y="214"/>
                    <a:pt x="118" y="152"/>
                    <a:pt x="88" y="95"/>
                  </a:cubicBezTo>
                  <a:cubicBezTo>
                    <a:pt x="68" y="57"/>
                    <a:pt x="32" y="27"/>
                    <a:pt x="0" y="0"/>
                  </a:cubicBezTo>
                </a:path>
              </a:pathLst>
            </a:custGeom>
            <a:solidFill>
              <a:srgbClr val="F391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ED7B7089-92BA-B1C5-522E-F75A0BDF40FD}"/>
                </a:ext>
              </a:extLst>
            </p:cNvPr>
            <p:cNvGrpSpPr/>
            <p:nvPr/>
          </p:nvGrpSpPr>
          <p:grpSpPr>
            <a:xfrm>
              <a:off x="3182395" y="2634848"/>
              <a:ext cx="585788" cy="587375"/>
              <a:chOff x="3722688" y="3113478"/>
              <a:chExt cx="585788" cy="587375"/>
            </a:xfrm>
          </p:grpSpPr>
          <p:sp>
            <p:nvSpPr>
              <p:cNvPr id="102" name="Freeform 44">
                <a:extLst>
                  <a:ext uri="{FF2B5EF4-FFF2-40B4-BE49-F238E27FC236}">
                    <a16:creationId xmlns="" xmlns:a16="http://schemas.microsoft.com/office/drawing/2014/main" id="{45C5CDED-626D-5CDD-26C2-51C4147A6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Freeform 45">
                <a:extLst>
                  <a:ext uri="{FF2B5EF4-FFF2-40B4-BE49-F238E27FC236}">
                    <a16:creationId xmlns="" xmlns:a16="http://schemas.microsoft.com/office/drawing/2014/main" id="{2A979FF9-2E2E-2E69-8B0C-DEECCB281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Freeform 46">
                <a:extLst>
                  <a:ext uri="{FF2B5EF4-FFF2-40B4-BE49-F238E27FC236}">
                    <a16:creationId xmlns="" xmlns:a16="http://schemas.microsoft.com/office/drawing/2014/main" id="{CB1B1A0B-1712-7C3B-ACA5-347C6D9C3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Freeform 47">
                <a:extLst>
                  <a:ext uri="{FF2B5EF4-FFF2-40B4-BE49-F238E27FC236}">
                    <a16:creationId xmlns="" xmlns:a16="http://schemas.microsoft.com/office/drawing/2014/main" id="{6B8865A2-8F29-2A65-A823-243A73DE1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48">
                <a:extLst>
                  <a:ext uri="{FF2B5EF4-FFF2-40B4-BE49-F238E27FC236}">
                    <a16:creationId xmlns="" xmlns:a16="http://schemas.microsoft.com/office/drawing/2014/main" id="{97F7CE91-686D-CA3D-7008-636A84FA7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49">
                <a:extLst>
                  <a:ext uri="{FF2B5EF4-FFF2-40B4-BE49-F238E27FC236}">
                    <a16:creationId xmlns="" xmlns:a16="http://schemas.microsoft.com/office/drawing/2014/main" id="{62EBE02E-1D20-6ED8-60EA-AB519E7A9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="" xmlns:a16="http://schemas.microsoft.com/office/drawing/2014/main" id="{73B8850B-8325-0329-C6CC-5257E792B1EE}"/>
                </a:ext>
              </a:extLst>
            </p:cNvPr>
            <p:cNvGrpSpPr/>
            <p:nvPr/>
          </p:nvGrpSpPr>
          <p:grpSpPr>
            <a:xfrm>
              <a:off x="3894423" y="3854840"/>
              <a:ext cx="585788" cy="587375"/>
              <a:chOff x="3722688" y="3113478"/>
              <a:chExt cx="585788" cy="587375"/>
            </a:xfrm>
          </p:grpSpPr>
          <p:sp>
            <p:nvSpPr>
              <p:cNvPr id="109" name="Freeform 44">
                <a:extLst>
                  <a:ext uri="{FF2B5EF4-FFF2-40B4-BE49-F238E27FC236}">
                    <a16:creationId xmlns="" xmlns:a16="http://schemas.microsoft.com/office/drawing/2014/main" id="{F2790A14-1523-7D84-C8DB-9E7AF63E1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45">
                <a:extLst>
                  <a:ext uri="{FF2B5EF4-FFF2-40B4-BE49-F238E27FC236}">
                    <a16:creationId xmlns="" xmlns:a16="http://schemas.microsoft.com/office/drawing/2014/main" id="{AA27B129-8B11-46A0-D873-5B0075FB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46">
                <a:extLst>
                  <a:ext uri="{FF2B5EF4-FFF2-40B4-BE49-F238E27FC236}">
                    <a16:creationId xmlns="" xmlns:a16="http://schemas.microsoft.com/office/drawing/2014/main" id="{52AB95F4-E5D7-E06C-8E10-8ED3AF3340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47">
                <a:extLst>
                  <a:ext uri="{FF2B5EF4-FFF2-40B4-BE49-F238E27FC236}">
                    <a16:creationId xmlns="" xmlns:a16="http://schemas.microsoft.com/office/drawing/2014/main" id="{8833E07D-67E3-BCFC-3E17-6660D7BFA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48">
                <a:extLst>
                  <a:ext uri="{FF2B5EF4-FFF2-40B4-BE49-F238E27FC236}">
                    <a16:creationId xmlns="" xmlns:a16="http://schemas.microsoft.com/office/drawing/2014/main" id="{4804A59F-2DC7-55CF-B66A-AE83A1F7F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49">
                <a:extLst>
                  <a:ext uri="{FF2B5EF4-FFF2-40B4-BE49-F238E27FC236}">
                    <a16:creationId xmlns="" xmlns:a16="http://schemas.microsoft.com/office/drawing/2014/main" id="{486BF8B8-2C3A-F405-BD2F-6B5FE2959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3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DB9A24C7-263A-97F5-6186-5E4A76A865C9}"/>
                </a:ext>
              </a:extLst>
            </p:cNvPr>
            <p:cNvGrpSpPr/>
            <p:nvPr/>
          </p:nvGrpSpPr>
          <p:grpSpPr>
            <a:xfrm>
              <a:off x="3215051" y="5123253"/>
              <a:ext cx="585788" cy="587375"/>
              <a:chOff x="3722688" y="3113478"/>
              <a:chExt cx="585788" cy="587375"/>
            </a:xfrm>
          </p:grpSpPr>
          <p:sp>
            <p:nvSpPr>
              <p:cNvPr id="116" name="Freeform 44">
                <a:extLst>
                  <a:ext uri="{FF2B5EF4-FFF2-40B4-BE49-F238E27FC236}">
                    <a16:creationId xmlns="" xmlns:a16="http://schemas.microsoft.com/office/drawing/2014/main" id="{1DC63D49-B5DC-66E7-659A-28C7DD586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45">
                <a:extLst>
                  <a:ext uri="{FF2B5EF4-FFF2-40B4-BE49-F238E27FC236}">
                    <a16:creationId xmlns="" xmlns:a16="http://schemas.microsoft.com/office/drawing/2014/main" id="{713DE702-C987-DE67-AEE7-911BEAA1E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46">
                <a:extLst>
                  <a:ext uri="{FF2B5EF4-FFF2-40B4-BE49-F238E27FC236}">
                    <a16:creationId xmlns="" xmlns:a16="http://schemas.microsoft.com/office/drawing/2014/main" id="{FAFE7430-C6F3-7399-318F-8787585EE8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47">
                <a:extLst>
                  <a:ext uri="{FF2B5EF4-FFF2-40B4-BE49-F238E27FC236}">
                    <a16:creationId xmlns="" xmlns:a16="http://schemas.microsoft.com/office/drawing/2014/main" id="{17C2487F-349A-EF9E-9396-9EFF5B70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48">
                <a:extLst>
                  <a:ext uri="{FF2B5EF4-FFF2-40B4-BE49-F238E27FC236}">
                    <a16:creationId xmlns="" xmlns:a16="http://schemas.microsoft.com/office/drawing/2014/main" id="{7FB22CB6-E938-3E67-5B42-A260B0DC6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49">
                <a:extLst>
                  <a:ext uri="{FF2B5EF4-FFF2-40B4-BE49-F238E27FC236}">
                    <a16:creationId xmlns="" xmlns:a16="http://schemas.microsoft.com/office/drawing/2014/main" id="{A5B841D0-E80D-1D28-C9A8-BCB5A2901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903" y="3218595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5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235606C8-0CF3-7477-35F4-4C27B8F09952}"/>
                </a:ext>
              </a:extLst>
            </p:cNvPr>
            <p:cNvGrpSpPr/>
            <p:nvPr/>
          </p:nvGrpSpPr>
          <p:grpSpPr>
            <a:xfrm>
              <a:off x="1735320" y="5112033"/>
              <a:ext cx="585788" cy="587375"/>
              <a:chOff x="3722688" y="3113478"/>
              <a:chExt cx="585788" cy="587375"/>
            </a:xfrm>
          </p:grpSpPr>
          <p:sp>
            <p:nvSpPr>
              <p:cNvPr id="123" name="Freeform 44">
                <a:extLst>
                  <a:ext uri="{FF2B5EF4-FFF2-40B4-BE49-F238E27FC236}">
                    <a16:creationId xmlns="" xmlns:a16="http://schemas.microsoft.com/office/drawing/2014/main" id="{5894FC3B-1372-DAFD-FEC4-C79953B08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 45">
                <a:extLst>
                  <a:ext uri="{FF2B5EF4-FFF2-40B4-BE49-F238E27FC236}">
                    <a16:creationId xmlns="" xmlns:a16="http://schemas.microsoft.com/office/drawing/2014/main" id="{D9CAF923-4C88-7BC0-7E36-FDC68C572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Freeform 46">
                <a:extLst>
                  <a:ext uri="{FF2B5EF4-FFF2-40B4-BE49-F238E27FC236}">
                    <a16:creationId xmlns="" xmlns:a16="http://schemas.microsoft.com/office/drawing/2014/main" id="{B6DEBD8A-6FBD-4E03-F8AB-C28BB6736A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47">
                <a:extLst>
                  <a:ext uri="{FF2B5EF4-FFF2-40B4-BE49-F238E27FC236}">
                    <a16:creationId xmlns="" xmlns:a16="http://schemas.microsoft.com/office/drawing/2014/main" id="{0913D5C7-B194-D4A8-0CBE-8BA216D84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Rectangle 48">
                <a:extLst>
                  <a:ext uri="{FF2B5EF4-FFF2-40B4-BE49-F238E27FC236}">
                    <a16:creationId xmlns="" xmlns:a16="http://schemas.microsoft.com/office/drawing/2014/main" id="{64E4095A-4C10-AED2-B994-E63E39D4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Rectangle 49">
                <a:extLst>
                  <a:ext uri="{FF2B5EF4-FFF2-40B4-BE49-F238E27FC236}">
                    <a16:creationId xmlns="" xmlns:a16="http://schemas.microsoft.com/office/drawing/2014/main" id="{C3F728E9-C26D-7E35-A4FF-C791ABF53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7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53F0DFE4-365D-5B06-66B9-B34668B29CFE}"/>
                </a:ext>
              </a:extLst>
            </p:cNvPr>
            <p:cNvGrpSpPr/>
            <p:nvPr/>
          </p:nvGrpSpPr>
          <p:grpSpPr>
            <a:xfrm>
              <a:off x="1021289" y="3858386"/>
              <a:ext cx="585788" cy="587375"/>
              <a:chOff x="3722688" y="3113478"/>
              <a:chExt cx="585788" cy="587375"/>
            </a:xfrm>
          </p:grpSpPr>
          <p:sp>
            <p:nvSpPr>
              <p:cNvPr id="160" name="Freeform 44">
                <a:extLst>
                  <a:ext uri="{FF2B5EF4-FFF2-40B4-BE49-F238E27FC236}">
                    <a16:creationId xmlns="" xmlns:a16="http://schemas.microsoft.com/office/drawing/2014/main" id="{0F77EC9C-718A-C711-C068-6807AB3B3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Freeform 45">
                <a:extLst>
                  <a:ext uri="{FF2B5EF4-FFF2-40B4-BE49-F238E27FC236}">
                    <a16:creationId xmlns="" xmlns:a16="http://schemas.microsoft.com/office/drawing/2014/main" id="{661F22EB-F96B-BB46-17A2-86AB67658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46">
                <a:extLst>
                  <a:ext uri="{FF2B5EF4-FFF2-40B4-BE49-F238E27FC236}">
                    <a16:creationId xmlns="" xmlns:a16="http://schemas.microsoft.com/office/drawing/2014/main" id="{5767B6F2-88D1-D96E-5322-71AC70FD6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47">
                <a:extLst>
                  <a:ext uri="{FF2B5EF4-FFF2-40B4-BE49-F238E27FC236}">
                    <a16:creationId xmlns="" xmlns:a16="http://schemas.microsoft.com/office/drawing/2014/main" id="{3885D250-F26F-C8DB-2B99-C462163B4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angle 48">
                <a:extLst>
                  <a:ext uri="{FF2B5EF4-FFF2-40B4-BE49-F238E27FC236}">
                    <a16:creationId xmlns="" xmlns:a16="http://schemas.microsoft.com/office/drawing/2014/main" id="{DE80E83E-D5D2-81BC-9246-B1E343921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Rectangle 49">
                <a:extLst>
                  <a:ext uri="{FF2B5EF4-FFF2-40B4-BE49-F238E27FC236}">
                    <a16:creationId xmlns="" xmlns:a16="http://schemas.microsoft.com/office/drawing/2014/main" id="{3ABC61D1-5A83-42FB-A509-472ED02CC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16666"/>
                <a:ext cx="153888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9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="" xmlns:a16="http://schemas.microsoft.com/office/drawing/2014/main" id="{3B283896-C6B1-C6B8-F07D-C2796A93C3B2}"/>
                </a:ext>
              </a:extLst>
            </p:cNvPr>
            <p:cNvGrpSpPr/>
            <p:nvPr/>
          </p:nvGrpSpPr>
          <p:grpSpPr>
            <a:xfrm>
              <a:off x="1717493" y="2613416"/>
              <a:ext cx="585788" cy="587375"/>
              <a:chOff x="3722688" y="3113478"/>
              <a:chExt cx="585788" cy="587375"/>
            </a:xfrm>
          </p:grpSpPr>
          <p:sp>
            <p:nvSpPr>
              <p:cNvPr id="167" name="Freeform 44">
                <a:extLst>
                  <a:ext uri="{FF2B5EF4-FFF2-40B4-BE49-F238E27FC236}">
                    <a16:creationId xmlns="" xmlns:a16="http://schemas.microsoft.com/office/drawing/2014/main" id="{527D8C4A-2C7B-F43F-BA19-71DC30E6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2688" y="3113478"/>
                <a:ext cx="585788" cy="587375"/>
              </a:xfrm>
              <a:custGeom>
                <a:avLst/>
                <a:gdLst>
                  <a:gd name="T0" fmla="*/ 127 w 240"/>
                  <a:gd name="T1" fmla="*/ 236 h 240"/>
                  <a:gd name="T2" fmla="*/ 236 w 240"/>
                  <a:gd name="T3" fmla="*/ 113 h 240"/>
                  <a:gd name="T4" fmla="*/ 113 w 240"/>
                  <a:gd name="T5" fmla="*/ 4 h 240"/>
                  <a:gd name="T6" fmla="*/ 4 w 240"/>
                  <a:gd name="T7" fmla="*/ 127 h 240"/>
                  <a:gd name="T8" fmla="*/ 127 w 240"/>
                  <a:gd name="T9" fmla="*/ 2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0" h="240">
                    <a:moveTo>
                      <a:pt x="127" y="236"/>
                    </a:moveTo>
                    <a:cubicBezTo>
                      <a:pt x="191" y="232"/>
                      <a:pt x="240" y="177"/>
                      <a:pt x="236" y="113"/>
                    </a:cubicBezTo>
                    <a:cubicBezTo>
                      <a:pt x="232" y="49"/>
                      <a:pt x="177" y="0"/>
                      <a:pt x="113" y="4"/>
                    </a:cubicBezTo>
                    <a:cubicBezTo>
                      <a:pt x="49" y="8"/>
                      <a:pt x="0" y="63"/>
                      <a:pt x="4" y="127"/>
                    </a:cubicBezTo>
                    <a:cubicBezTo>
                      <a:pt x="8" y="191"/>
                      <a:pt x="63" y="240"/>
                      <a:pt x="127" y="236"/>
                    </a:cubicBezTo>
                  </a:path>
                </a:pathLst>
              </a:custGeom>
              <a:solidFill>
                <a:srgbClr val="F2A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45">
                <a:extLst>
                  <a:ext uri="{FF2B5EF4-FFF2-40B4-BE49-F238E27FC236}">
                    <a16:creationId xmlns="" xmlns:a16="http://schemas.microsoft.com/office/drawing/2014/main" id="{65249611-D3E6-96CA-27A0-19FE942F5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425" y="3169041"/>
                <a:ext cx="471488" cy="473075"/>
              </a:xfrm>
              <a:custGeom>
                <a:avLst/>
                <a:gdLst>
                  <a:gd name="T0" fmla="*/ 102 w 193"/>
                  <a:gd name="T1" fmla="*/ 190 h 193"/>
                  <a:gd name="T2" fmla="*/ 189 w 193"/>
                  <a:gd name="T3" fmla="*/ 91 h 193"/>
                  <a:gd name="T4" fmla="*/ 90 w 193"/>
                  <a:gd name="T5" fmla="*/ 4 h 193"/>
                  <a:gd name="T6" fmla="*/ 3 w 193"/>
                  <a:gd name="T7" fmla="*/ 103 h 193"/>
                  <a:gd name="T8" fmla="*/ 102 w 193"/>
                  <a:gd name="T9" fmla="*/ 19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193">
                    <a:moveTo>
                      <a:pt x="102" y="190"/>
                    </a:moveTo>
                    <a:cubicBezTo>
                      <a:pt x="153" y="187"/>
                      <a:pt x="193" y="143"/>
                      <a:pt x="189" y="91"/>
                    </a:cubicBezTo>
                    <a:cubicBezTo>
                      <a:pt x="186" y="40"/>
                      <a:pt x="142" y="0"/>
                      <a:pt x="90" y="4"/>
                    </a:cubicBezTo>
                    <a:cubicBezTo>
                      <a:pt x="39" y="7"/>
                      <a:pt x="0" y="51"/>
                      <a:pt x="3" y="103"/>
                    </a:cubicBezTo>
                    <a:cubicBezTo>
                      <a:pt x="6" y="154"/>
                      <a:pt x="50" y="193"/>
                      <a:pt x="102" y="190"/>
                    </a:cubicBezTo>
                  </a:path>
                </a:pathLst>
              </a:cu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46">
                <a:extLst>
                  <a:ext uri="{FF2B5EF4-FFF2-40B4-BE49-F238E27FC236}">
                    <a16:creationId xmlns="" xmlns:a16="http://schemas.microsoft.com/office/drawing/2014/main" id="{0B3F9B49-88B5-44D3-E05E-281644A1FB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6188" y="3272228"/>
                <a:ext cx="46038" cy="188913"/>
              </a:xfrm>
              <a:custGeom>
                <a:avLst/>
                <a:gdLst>
                  <a:gd name="T0" fmla="*/ 3 w 19"/>
                  <a:gd name="T1" fmla="*/ 76 h 77"/>
                  <a:gd name="T2" fmla="*/ 3 w 19"/>
                  <a:gd name="T3" fmla="*/ 76 h 77"/>
                  <a:gd name="T4" fmla="*/ 3 w 19"/>
                  <a:gd name="T5" fmla="*/ 76 h 77"/>
                  <a:gd name="T6" fmla="*/ 3 w 19"/>
                  <a:gd name="T7" fmla="*/ 75 h 77"/>
                  <a:gd name="T8" fmla="*/ 3 w 19"/>
                  <a:gd name="T9" fmla="*/ 75 h 77"/>
                  <a:gd name="T10" fmla="*/ 3 w 19"/>
                  <a:gd name="T11" fmla="*/ 75 h 77"/>
                  <a:gd name="T12" fmla="*/ 3 w 19"/>
                  <a:gd name="T13" fmla="*/ 74 h 77"/>
                  <a:gd name="T14" fmla="*/ 3 w 19"/>
                  <a:gd name="T15" fmla="*/ 74 h 77"/>
                  <a:gd name="T16" fmla="*/ 3 w 19"/>
                  <a:gd name="T17" fmla="*/ 74 h 77"/>
                  <a:gd name="T18" fmla="*/ 2 w 19"/>
                  <a:gd name="T19" fmla="*/ 73 h 77"/>
                  <a:gd name="T20" fmla="*/ 2 w 19"/>
                  <a:gd name="T21" fmla="*/ 73 h 77"/>
                  <a:gd name="T22" fmla="*/ 2 w 19"/>
                  <a:gd name="T23" fmla="*/ 72 h 77"/>
                  <a:gd name="T24" fmla="*/ 2 w 19"/>
                  <a:gd name="T25" fmla="*/ 72 h 77"/>
                  <a:gd name="T26" fmla="*/ 2 w 19"/>
                  <a:gd name="T27" fmla="*/ 71 h 77"/>
                  <a:gd name="T28" fmla="*/ 2 w 19"/>
                  <a:gd name="T29" fmla="*/ 71 h 77"/>
                  <a:gd name="T30" fmla="*/ 2 w 19"/>
                  <a:gd name="T31" fmla="*/ 71 h 77"/>
                  <a:gd name="T32" fmla="*/ 2 w 19"/>
                  <a:gd name="T33" fmla="*/ 70 h 77"/>
                  <a:gd name="T34" fmla="*/ 2 w 19"/>
                  <a:gd name="T35" fmla="*/ 70 h 77"/>
                  <a:gd name="T36" fmla="*/ 2 w 19"/>
                  <a:gd name="T37" fmla="*/ 69 h 77"/>
                  <a:gd name="T38" fmla="*/ 2 w 19"/>
                  <a:gd name="T39" fmla="*/ 69 h 77"/>
                  <a:gd name="T40" fmla="*/ 2 w 19"/>
                  <a:gd name="T41" fmla="*/ 69 h 77"/>
                  <a:gd name="T42" fmla="*/ 2 w 19"/>
                  <a:gd name="T43" fmla="*/ 68 h 77"/>
                  <a:gd name="T44" fmla="*/ 2 w 19"/>
                  <a:gd name="T45" fmla="*/ 68 h 77"/>
                  <a:gd name="T46" fmla="*/ 2 w 19"/>
                  <a:gd name="T47" fmla="*/ 68 h 77"/>
                  <a:gd name="T48" fmla="*/ 1 w 19"/>
                  <a:gd name="T49" fmla="*/ 67 h 77"/>
                  <a:gd name="T50" fmla="*/ 1 w 19"/>
                  <a:gd name="T51" fmla="*/ 67 h 77"/>
                  <a:gd name="T52" fmla="*/ 1 w 19"/>
                  <a:gd name="T53" fmla="*/ 67 h 77"/>
                  <a:gd name="T54" fmla="*/ 1 w 19"/>
                  <a:gd name="T55" fmla="*/ 66 h 77"/>
                  <a:gd name="T56" fmla="*/ 1 w 19"/>
                  <a:gd name="T57" fmla="*/ 66 h 77"/>
                  <a:gd name="T58" fmla="*/ 1 w 19"/>
                  <a:gd name="T59" fmla="*/ 65 h 77"/>
                  <a:gd name="T60" fmla="*/ 1 w 19"/>
                  <a:gd name="T61" fmla="*/ 65 h 77"/>
                  <a:gd name="T62" fmla="*/ 1 w 19"/>
                  <a:gd name="T63" fmla="*/ 65 h 77"/>
                  <a:gd name="T64" fmla="*/ 1 w 19"/>
                  <a:gd name="T65" fmla="*/ 64 h 77"/>
                  <a:gd name="T66" fmla="*/ 1 w 19"/>
                  <a:gd name="T67" fmla="*/ 64 h 77"/>
                  <a:gd name="T68" fmla="*/ 1 w 19"/>
                  <a:gd name="T69" fmla="*/ 64 h 77"/>
                  <a:gd name="T70" fmla="*/ 1 w 19"/>
                  <a:gd name="T71" fmla="*/ 63 h 77"/>
                  <a:gd name="T72" fmla="*/ 1 w 19"/>
                  <a:gd name="T73" fmla="*/ 63 h 77"/>
                  <a:gd name="T74" fmla="*/ 1 w 19"/>
                  <a:gd name="T75" fmla="*/ 62 h 77"/>
                  <a:gd name="T76" fmla="*/ 1 w 19"/>
                  <a:gd name="T77" fmla="*/ 62 h 77"/>
                  <a:gd name="T78" fmla="*/ 1 w 19"/>
                  <a:gd name="T79" fmla="*/ 61 h 77"/>
                  <a:gd name="T80" fmla="*/ 1 w 19"/>
                  <a:gd name="T81" fmla="*/ 61 h 77"/>
                  <a:gd name="T82" fmla="*/ 1 w 19"/>
                  <a:gd name="T83" fmla="*/ 61 h 77"/>
                  <a:gd name="T84" fmla="*/ 1 w 19"/>
                  <a:gd name="T85" fmla="*/ 60 h 77"/>
                  <a:gd name="T86" fmla="*/ 1 w 19"/>
                  <a:gd name="T87" fmla="*/ 60 h 77"/>
                  <a:gd name="T88" fmla="*/ 1 w 19"/>
                  <a:gd name="T89" fmla="*/ 60 h 77"/>
                  <a:gd name="T90" fmla="*/ 18 w 19"/>
                  <a:gd name="T91" fmla="*/ 0 h 77"/>
                  <a:gd name="T92" fmla="*/ 18 w 19"/>
                  <a:gd name="T93" fmla="*/ 0 h 77"/>
                  <a:gd name="T94" fmla="*/ 19 w 19"/>
                  <a:gd name="T95" fmla="*/ 0 h 77"/>
                  <a:gd name="T96" fmla="*/ 19 w 19"/>
                  <a:gd name="T9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77">
                    <a:moveTo>
                      <a:pt x="3" y="77"/>
                    </a:move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6"/>
                    </a:move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5"/>
                    </a:moveTo>
                    <a:cubicBezTo>
                      <a:pt x="3" y="75"/>
                      <a:pt x="3" y="75"/>
                      <a:pt x="3" y="75"/>
                    </a:cubicBezTo>
                    <a:cubicBezTo>
                      <a:pt x="3" y="75"/>
                      <a:pt x="3" y="75"/>
                      <a:pt x="3" y="75"/>
                    </a:cubicBezTo>
                    <a:moveTo>
                      <a:pt x="3" y="74"/>
                    </a:moveTo>
                    <a:cubicBezTo>
                      <a:pt x="3" y="74"/>
                      <a:pt x="3" y="75"/>
                      <a:pt x="3" y="75"/>
                    </a:cubicBezTo>
                    <a:cubicBezTo>
                      <a:pt x="3" y="75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3" y="74"/>
                    </a:moveTo>
                    <a:cubicBezTo>
                      <a:pt x="3" y="74"/>
                      <a:pt x="3" y="74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3"/>
                    </a:move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3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2"/>
                    </a:move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1"/>
                    </a:move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2" y="71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70"/>
                    </a:moveTo>
                    <a:cubicBezTo>
                      <a:pt x="2" y="70"/>
                      <a:pt x="2" y="70"/>
                      <a:pt x="2" y="70"/>
                    </a:cubicBezTo>
                    <a:cubicBezTo>
                      <a:pt x="2" y="70"/>
                      <a:pt x="2" y="70"/>
                      <a:pt x="2" y="70"/>
                    </a:cubicBezTo>
                    <a:moveTo>
                      <a:pt x="2" y="69"/>
                    </a:moveTo>
                    <a:cubicBezTo>
                      <a:pt x="2" y="69"/>
                      <a:pt x="2" y="70"/>
                      <a:pt x="2" y="70"/>
                    </a:cubicBezTo>
                    <a:cubicBezTo>
                      <a:pt x="2" y="70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9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moveTo>
                      <a:pt x="2" y="68"/>
                    </a:move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2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7"/>
                    </a:moveTo>
                    <a:cubicBezTo>
                      <a:pt x="1" y="67"/>
                      <a:pt x="1" y="67"/>
                      <a:pt x="1" y="67"/>
                    </a:cubicBezTo>
                    <a:cubicBezTo>
                      <a:pt x="1" y="67"/>
                      <a:pt x="1" y="67"/>
                      <a:pt x="1" y="67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6"/>
                    </a:move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1" y="65"/>
                    </a:moveTo>
                    <a:cubicBezTo>
                      <a:pt x="1" y="65"/>
                      <a:pt x="1" y="66"/>
                      <a:pt x="1" y="66"/>
                    </a:cubicBezTo>
                    <a:cubicBezTo>
                      <a:pt x="1" y="66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5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5"/>
                    </a:cubicBezTo>
                    <a:moveTo>
                      <a:pt x="1" y="64"/>
                    </a:moveTo>
                    <a:cubicBezTo>
                      <a:pt x="1" y="65"/>
                      <a:pt x="1" y="65"/>
                      <a:pt x="1" y="65"/>
                    </a:cubicBezTo>
                    <a:cubicBezTo>
                      <a:pt x="1" y="65"/>
                      <a:pt x="1" y="65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4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3"/>
                    </a:moveTo>
                    <a:cubicBezTo>
                      <a:pt x="1" y="63"/>
                      <a:pt x="1" y="63"/>
                      <a:pt x="1" y="63"/>
                    </a:cubicBezTo>
                    <a:cubicBezTo>
                      <a:pt x="1" y="63"/>
                      <a:pt x="1" y="63"/>
                      <a:pt x="1" y="63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2"/>
                    </a:moveTo>
                    <a:cubicBezTo>
                      <a:pt x="1" y="62"/>
                      <a:pt x="1" y="62"/>
                      <a:pt x="1" y="62"/>
                    </a:cubicBezTo>
                    <a:cubicBezTo>
                      <a:pt x="1" y="62"/>
                      <a:pt x="1" y="62"/>
                      <a:pt x="1" y="62"/>
                    </a:cubicBezTo>
                    <a:moveTo>
                      <a:pt x="1" y="61"/>
                    </a:moveTo>
                    <a:cubicBezTo>
                      <a:pt x="1" y="61"/>
                      <a:pt x="1" y="62"/>
                      <a:pt x="1" y="62"/>
                    </a:cubicBezTo>
                    <a:cubicBezTo>
                      <a:pt x="1" y="62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moveTo>
                      <a:pt x="1" y="60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1"/>
                      <a:pt x="1" y="61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18" y="1"/>
                    </a:moveTo>
                    <a:cubicBezTo>
                      <a:pt x="6" y="17"/>
                      <a:pt x="0" y="38"/>
                      <a:pt x="1" y="60"/>
                    </a:cubicBezTo>
                    <a:cubicBezTo>
                      <a:pt x="0" y="38"/>
                      <a:pt x="6" y="17"/>
                      <a:pt x="18" y="1"/>
                    </a:cubicBezTo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moveTo>
                      <a:pt x="19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E56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47">
                <a:extLst>
                  <a:ext uri="{FF2B5EF4-FFF2-40B4-BE49-F238E27FC236}">
                    <a16:creationId xmlns="" xmlns:a16="http://schemas.microsoft.com/office/drawing/2014/main" id="{E54A8819-E0BC-418B-BD9E-C11DA8C9D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188" y="3213491"/>
                <a:ext cx="207963" cy="420688"/>
              </a:xfrm>
              <a:custGeom>
                <a:avLst/>
                <a:gdLst>
                  <a:gd name="T0" fmla="*/ 19 w 85"/>
                  <a:gd name="T1" fmla="*/ 24 h 172"/>
                  <a:gd name="T2" fmla="*/ 19 w 85"/>
                  <a:gd name="T3" fmla="*/ 24 h 172"/>
                  <a:gd name="T4" fmla="*/ 18 w 85"/>
                  <a:gd name="T5" fmla="*/ 24 h 172"/>
                  <a:gd name="T6" fmla="*/ 18 w 85"/>
                  <a:gd name="T7" fmla="*/ 25 h 172"/>
                  <a:gd name="T8" fmla="*/ 1 w 85"/>
                  <a:gd name="T9" fmla="*/ 84 h 172"/>
                  <a:gd name="T10" fmla="*/ 1 w 85"/>
                  <a:gd name="T11" fmla="*/ 84 h 172"/>
                  <a:gd name="T12" fmla="*/ 1 w 85"/>
                  <a:gd name="T13" fmla="*/ 85 h 172"/>
                  <a:gd name="T14" fmla="*/ 1 w 85"/>
                  <a:gd name="T15" fmla="*/ 85 h 172"/>
                  <a:gd name="T16" fmla="*/ 1 w 85"/>
                  <a:gd name="T17" fmla="*/ 85 h 172"/>
                  <a:gd name="T18" fmla="*/ 1 w 85"/>
                  <a:gd name="T19" fmla="*/ 86 h 172"/>
                  <a:gd name="T20" fmla="*/ 1 w 85"/>
                  <a:gd name="T21" fmla="*/ 86 h 172"/>
                  <a:gd name="T22" fmla="*/ 1 w 85"/>
                  <a:gd name="T23" fmla="*/ 87 h 172"/>
                  <a:gd name="T24" fmla="*/ 1 w 85"/>
                  <a:gd name="T25" fmla="*/ 87 h 172"/>
                  <a:gd name="T26" fmla="*/ 1 w 85"/>
                  <a:gd name="T27" fmla="*/ 88 h 172"/>
                  <a:gd name="T28" fmla="*/ 1 w 85"/>
                  <a:gd name="T29" fmla="*/ 88 h 172"/>
                  <a:gd name="T30" fmla="*/ 1 w 85"/>
                  <a:gd name="T31" fmla="*/ 88 h 172"/>
                  <a:gd name="T32" fmla="*/ 1 w 85"/>
                  <a:gd name="T33" fmla="*/ 89 h 172"/>
                  <a:gd name="T34" fmla="*/ 1 w 85"/>
                  <a:gd name="T35" fmla="*/ 89 h 172"/>
                  <a:gd name="T36" fmla="*/ 1 w 85"/>
                  <a:gd name="T37" fmla="*/ 90 h 172"/>
                  <a:gd name="T38" fmla="*/ 1 w 85"/>
                  <a:gd name="T39" fmla="*/ 90 h 172"/>
                  <a:gd name="T40" fmla="*/ 1 w 85"/>
                  <a:gd name="T41" fmla="*/ 91 h 172"/>
                  <a:gd name="T42" fmla="*/ 1 w 85"/>
                  <a:gd name="T43" fmla="*/ 91 h 172"/>
                  <a:gd name="T44" fmla="*/ 1 w 85"/>
                  <a:gd name="T45" fmla="*/ 91 h 172"/>
                  <a:gd name="T46" fmla="*/ 2 w 85"/>
                  <a:gd name="T47" fmla="*/ 92 h 172"/>
                  <a:gd name="T48" fmla="*/ 2 w 85"/>
                  <a:gd name="T49" fmla="*/ 92 h 172"/>
                  <a:gd name="T50" fmla="*/ 2 w 85"/>
                  <a:gd name="T51" fmla="*/ 93 h 172"/>
                  <a:gd name="T52" fmla="*/ 2 w 85"/>
                  <a:gd name="T53" fmla="*/ 93 h 172"/>
                  <a:gd name="T54" fmla="*/ 2 w 85"/>
                  <a:gd name="T55" fmla="*/ 94 h 172"/>
                  <a:gd name="T56" fmla="*/ 2 w 85"/>
                  <a:gd name="T57" fmla="*/ 94 h 172"/>
                  <a:gd name="T58" fmla="*/ 2 w 85"/>
                  <a:gd name="T59" fmla="*/ 94 h 172"/>
                  <a:gd name="T60" fmla="*/ 2 w 85"/>
                  <a:gd name="T61" fmla="*/ 95 h 172"/>
                  <a:gd name="T62" fmla="*/ 2 w 85"/>
                  <a:gd name="T63" fmla="*/ 95 h 172"/>
                  <a:gd name="T64" fmla="*/ 2 w 85"/>
                  <a:gd name="T65" fmla="*/ 96 h 172"/>
                  <a:gd name="T66" fmla="*/ 2 w 85"/>
                  <a:gd name="T67" fmla="*/ 96 h 172"/>
                  <a:gd name="T68" fmla="*/ 2 w 85"/>
                  <a:gd name="T69" fmla="*/ 96 h 172"/>
                  <a:gd name="T70" fmla="*/ 2 w 85"/>
                  <a:gd name="T71" fmla="*/ 97 h 172"/>
                  <a:gd name="T72" fmla="*/ 3 w 85"/>
                  <a:gd name="T73" fmla="*/ 98 h 172"/>
                  <a:gd name="T74" fmla="*/ 3 w 85"/>
                  <a:gd name="T75" fmla="*/ 98 h 172"/>
                  <a:gd name="T76" fmla="*/ 3 w 85"/>
                  <a:gd name="T77" fmla="*/ 98 h 172"/>
                  <a:gd name="T78" fmla="*/ 3 w 85"/>
                  <a:gd name="T79" fmla="*/ 99 h 172"/>
                  <a:gd name="T80" fmla="*/ 3 w 85"/>
                  <a:gd name="T81" fmla="*/ 99 h 172"/>
                  <a:gd name="T82" fmla="*/ 3 w 85"/>
                  <a:gd name="T83" fmla="*/ 100 h 172"/>
                  <a:gd name="T84" fmla="*/ 3 w 85"/>
                  <a:gd name="T85" fmla="*/ 100 h 172"/>
                  <a:gd name="T86" fmla="*/ 3 w 85"/>
                  <a:gd name="T87" fmla="*/ 100 h 172"/>
                  <a:gd name="T88" fmla="*/ 85 w 85"/>
                  <a:gd name="T89" fmla="*/ 172 h 172"/>
                  <a:gd name="T90" fmla="*/ 16 w 85"/>
                  <a:gd name="T91" fmla="*/ 80 h 172"/>
                  <a:gd name="T92" fmla="*/ 42 w 85"/>
                  <a:gd name="T93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72">
                    <a:moveTo>
                      <a:pt x="45" y="0"/>
                    </a:moveTo>
                    <a:cubicBezTo>
                      <a:pt x="35" y="6"/>
                      <a:pt x="26" y="1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6" y="41"/>
                      <a:pt x="0" y="62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5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" y="86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87"/>
                      <a:pt x="1" y="87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0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2" y="96"/>
                      <a:pt x="2" y="96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97"/>
                      <a:pt x="2" y="97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99"/>
                    </a:cubicBezTo>
                    <a:cubicBezTo>
                      <a:pt x="3" y="99"/>
                      <a:pt x="3" y="99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3" y="100"/>
                      <a:pt x="3" y="100"/>
                      <a:pt x="3" y="101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12" y="139"/>
                      <a:pt x="45" y="168"/>
                      <a:pt x="85" y="172"/>
                    </a:cubicBezTo>
                    <a:cubicBezTo>
                      <a:pt x="73" y="168"/>
                      <a:pt x="61" y="161"/>
                      <a:pt x="52" y="152"/>
                    </a:cubicBezTo>
                    <a:cubicBezTo>
                      <a:pt x="38" y="140"/>
                      <a:pt x="28" y="125"/>
                      <a:pt x="22" y="107"/>
                    </a:cubicBezTo>
                    <a:cubicBezTo>
                      <a:pt x="20" y="98"/>
                      <a:pt x="18" y="89"/>
                      <a:pt x="16" y="80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60"/>
                      <a:pt x="19" y="42"/>
                      <a:pt x="27" y="24"/>
                    </a:cubicBezTo>
                    <a:cubicBezTo>
                      <a:pt x="32" y="17"/>
                      <a:pt x="37" y="10"/>
                      <a:pt x="42" y="2"/>
                    </a:cubicBezTo>
                    <a:cubicBezTo>
                      <a:pt x="43" y="1"/>
                      <a:pt x="44" y="1"/>
                      <a:pt x="45" y="0"/>
                    </a:cubicBezTo>
                  </a:path>
                </a:pathLst>
              </a:custGeom>
              <a:solidFill>
                <a:srgbClr val="FFB5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Rectangle 48">
                <a:extLst>
                  <a:ext uri="{FF2B5EF4-FFF2-40B4-BE49-F238E27FC236}">
                    <a16:creationId xmlns="" xmlns:a16="http://schemas.microsoft.com/office/drawing/2014/main" id="{CBD1D94C-2D02-3D99-4A47-7AB773176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1763" y="3299216"/>
                <a:ext cx="142875" cy="161925"/>
              </a:xfrm>
              <a:prstGeom prst="rect">
                <a:avLst/>
              </a:prstGeom>
              <a:solidFill>
                <a:srgbClr val="FFD5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Rectangle 49">
                <a:extLst>
                  <a:ext uri="{FF2B5EF4-FFF2-40B4-BE49-F238E27FC236}">
                    <a16:creationId xmlns="" xmlns:a16="http://schemas.microsoft.com/office/drawing/2014/main" id="{638D5037-1A35-EE32-9026-AF4DAC053A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6551" y="3218595"/>
                <a:ext cx="307777" cy="323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100" b="1" i="0" u="none" strike="noStrike" kern="1200" cap="none" spc="0" normalizeH="0" baseline="0" noProof="0">
                    <a:ln>
                      <a:noFill/>
                    </a:ln>
                    <a:solidFill>
                      <a:srgbClr val="ED7D31">
                        <a:lumMod val="50000"/>
                      </a:srgb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+mn-ea"/>
                    <a:cs typeface="+mn-cs"/>
                  </a:rPr>
                  <a:t>11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6" name="Picture 195">
            <a:extLst>
              <a:ext uri="{FF2B5EF4-FFF2-40B4-BE49-F238E27FC236}">
                <a16:creationId xmlns="" xmlns:a16="http://schemas.microsoft.com/office/drawing/2014/main" id="{61F0C023-0F83-2C26-B0F0-A57392607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91" y="1854929"/>
            <a:ext cx="1600200" cy="28575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E5B2E09-29C6-9F21-3751-506923E0A0F7}"/>
              </a:ext>
            </a:extLst>
          </p:cNvPr>
          <p:cNvSpPr/>
          <p:nvPr/>
        </p:nvSpPr>
        <p:spPr>
          <a:xfrm>
            <a:off x="8902084" y="3332892"/>
            <a:ext cx="2317899" cy="119198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1466F8-920E-17FC-D452-308D275A5B20}"/>
              </a:ext>
            </a:extLst>
          </p:cNvPr>
          <p:cNvSpPr txBox="1"/>
          <p:nvPr/>
        </p:nvSpPr>
        <p:spPr>
          <a:xfrm>
            <a:off x="9007975" y="3414729"/>
            <a:ext cx="210611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Black" panose="02000000000000000000" pitchFamily="2" charset="0"/>
                <a:ea typeface="+mn-ea"/>
                <a:cs typeface="+mn-cs"/>
              </a:rPr>
              <a:t>10:30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FA8F5B1-7C5E-B2AC-B0E4-6C833DBD965F}"/>
              </a:ext>
            </a:extLst>
          </p:cNvPr>
          <p:cNvSpPr txBox="1"/>
          <p:nvPr/>
        </p:nvSpPr>
        <p:spPr>
          <a:xfrm>
            <a:off x="9693234" y="4892373"/>
            <a:ext cx="12649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ĐÁP ÁN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8" name="Tieng-chuong-dong-ho-bao-thuc-reng-reng-www_tiengdong_com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65117" y="180968"/>
            <a:ext cx="487363" cy="487363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11D062B7-1916-ABE5-6616-73C296EE26E6}"/>
              </a:ext>
            </a:extLst>
          </p:cNvPr>
          <p:cNvSpPr txBox="1"/>
          <p:nvPr/>
        </p:nvSpPr>
        <p:spPr>
          <a:xfrm>
            <a:off x="5031221" y="667753"/>
            <a:ext cx="705917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Đồng hồ chỉ mấy giờ?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9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28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cu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3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3" y="86862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281360" y="3369534"/>
            <a:ext cx="78705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noProof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HỌC 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noProof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 </a:t>
            </a:r>
            <a:r>
              <a:rPr lang="en-US" altLang="zh-CN" sz="6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 SỬ DỤNG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 LA MÃ ( TIẾT 2)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759B41A-E197-942E-091B-3A8B74B63917}"/>
              </a:ext>
            </a:extLst>
          </p:cNvPr>
          <p:cNvGrpSpPr/>
          <p:nvPr/>
        </p:nvGrpSpPr>
        <p:grpSpPr>
          <a:xfrm flipH="1">
            <a:off x="59073" y="1838759"/>
            <a:ext cx="4539187" cy="4319110"/>
            <a:chOff x="4590044" y="1657067"/>
            <a:chExt cx="4539187" cy="4319110"/>
          </a:xfrm>
        </p:grpSpPr>
        <p:sp>
          <p:nvSpPr>
            <p:cNvPr id="10" name="Teardrop 45">
              <a:extLst>
                <a:ext uri="{FF2B5EF4-FFF2-40B4-BE49-F238E27FC236}">
                  <a16:creationId xmlns="" xmlns:a16="http://schemas.microsoft.com/office/drawing/2014/main" id="{1A4D3357-62EF-1F91-3FFC-7BAEDE24A714}"/>
                </a:ext>
              </a:extLst>
            </p:cNvPr>
            <p:cNvSpPr/>
            <p:nvPr/>
          </p:nvSpPr>
          <p:spPr>
            <a:xfrm rot="16400215">
              <a:off x="8068228" y="3766857"/>
              <a:ext cx="1035475" cy="1086531"/>
            </a:xfrm>
            <a:custGeom>
              <a:avLst/>
              <a:gdLst>
                <a:gd name="connsiteX0" fmla="*/ 0 w 1991751"/>
                <a:gd name="connsiteY0" fmla="*/ 1007170 h 2014340"/>
                <a:gd name="connsiteX1" fmla="*/ 995876 w 1991751"/>
                <a:gd name="connsiteY1" fmla="*/ 0 h 2014340"/>
                <a:gd name="connsiteX2" fmla="*/ 1991751 w 1991751"/>
                <a:gd name="connsiteY2" fmla="*/ 0 h 2014340"/>
                <a:gd name="connsiteX3" fmla="*/ 1991751 w 1991751"/>
                <a:gd name="connsiteY3" fmla="*/ 1007170 h 2014340"/>
                <a:gd name="connsiteX4" fmla="*/ 995875 w 1991751"/>
                <a:gd name="connsiteY4" fmla="*/ 2014340 h 2014340"/>
                <a:gd name="connsiteX5" fmla="*/ -1 w 1991751"/>
                <a:gd name="connsiteY5" fmla="*/ 1007170 h 2014340"/>
                <a:gd name="connsiteX6" fmla="*/ 0 w 1991751"/>
                <a:gd name="connsiteY6" fmla="*/ 1007170 h 2014340"/>
                <a:gd name="connsiteX0" fmla="*/ 284138 w 2275889"/>
                <a:gd name="connsiteY0" fmla="*/ 1007170 h 2164794"/>
                <a:gd name="connsiteX1" fmla="*/ 1280014 w 2275889"/>
                <a:gd name="connsiteY1" fmla="*/ 0 h 2164794"/>
                <a:gd name="connsiteX2" fmla="*/ 2275889 w 2275889"/>
                <a:gd name="connsiteY2" fmla="*/ 0 h 2164794"/>
                <a:gd name="connsiteX3" fmla="*/ 2275889 w 2275889"/>
                <a:gd name="connsiteY3" fmla="*/ 1007170 h 2164794"/>
                <a:gd name="connsiteX4" fmla="*/ 1280013 w 2275889"/>
                <a:gd name="connsiteY4" fmla="*/ 2014340 h 2164794"/>
                <a:gd name="connsiteX5" fmla="*/ 284137 w 2275889"/>
                <a:gd name="connsiteY5" fmla="*/ 1007170 h 2164794"/>
                <a:gd name="connsiteX6" fmla="*/ 284138 w 2275889"/>
                <a:gd name="connsiteY6" fmla="*/ 1007170 h 2164794"/>
                <a:gd name="connsiteX0" fmla="*/ 284138 w 2580689"/>
                <a:gd name="connsiteY0" fmla="*/ 1206867 h 2364491"/>
                <a:gd name="connsiteX1" fmla="*/ 1280014 w 2580689"/>
                <a:gd name="connsiteY1" fmla="*/ 199697 h 2364491"/>
                <a:gd name="connsiteX2" fmla="*/ 2580689 w 2580689"/>
                <a:gd name="connsiteY2" fmla="*/ 0 h 2364491"/>
                <a:gd name="connsiteX3" fmla="*/ 2275889 w 2580689"/>
                <a:gd name="connsiteY3" fmla="*/ 1206867 h 2364491"/>
                <a:gd name="connsiteX4" fmla="*/ 1280013 w 2580689"/>
                <a:gd name="connsiteY4" fmla="*/ 2214037 h 2364491"/>
                <a:gd name="connsiteX5" fmla="*/ 284137 w 2580689"/>
                <a:gd name="connsiteY5" fmla="*/ 1206867 h 2364491"/>
                <a:gd name="connsiteX6" fmla="*/ 284138 w 2580689"/>
                <a:gd name="connsiteY6" fmla="*/ 1206867 h 236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0689" h="2364491">
                  <a:moveTo>
                    <a:pt x="284138" y="1206867"/>
                  </a:moveTo>
                  <a:cubicBezTo>
                    <a:pt x="284138" y="650622"/>
                    <a:pt x="730007" y="199697"/>
                    <a:pt x="1280014" y="199697"/>
                  </a:cubicBezTo>
                  <a:lnTo>
                    <a:pt x="2580689" y="0"/>
                  </a:lnTo>
                  <a:lnTo>
                    <a:pt x="2275889" y="1206867"/>
                  </a:lnTo>
                  <a:cubicBezTo>
                    <a:pt x="2275889" y="1763112"/>
                    <a:pt x="1830020" y="2214037"/>
                    <a:pt x="1280013" y="2214037"/>
                  </a:cubicBezTo>
                  <a:cubicBezTo>
                    <a:pt x="-804504" y="2739554"/>
                    <a:pt x="284137" y="1763112"/>
                    <a:pt x="284137" y="1206867"/>
                  </a:cubicBezTo>
                  <a:lnTo>
                    <a:pt x="284138" y="1206867"/>
                  </a:lnTo>
                  <a:close/>
                </a:path>
              </a:pathLst>
            </a:custGeom>
            <a:solidFill>
              <a:srgbClr val="E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ardrop 45">
              <a:extLst>
                <a:ext uri="{FF2B5EF4-FFF2-40B4-BE49-F238E27FC236}">
                  <a16:creationId xmlns="" xmlns:a16="http://schemas.microsoft.com/office/drawing/2014/main" id="{26473B92-E7AA-07DF-0AA5-CB6A86A5B8F2}"/>
                </a:ext>
              </a:extLst>
            </p:cNvPr>
            <p:cNvSpPr/>
            <p:nvPr/>
          </p:nvSpPr>
          <p:spPr>
            <a:xfrm rot="10800000">
              <a:off x="8068229" y="2789922"/>
              <a:ext cx="1035475" cy="1086531"/>
            </a:xfrm>
            <a:custGeom>
              <a:avLst/>
              <a:gdLst>
                <a:gd name="connsiteX0" fmla="*/ 0 w 1991751"/>
                <a:gd name="connsiteY0" fmla="*/ 1007170 h 2014340"/>
                <a:gd name="connsiteX1" fmla="*/ 995876 w 1991751"/>
                <a:gd name="connsiteY1" fmla="*/ 0 h 2014340"/>
                <a:gd name="connsiteX2" fmla="*/ 1991751 w 1991751"/>
                <a:gd name="connsiteY2" fmla="*/ 0 h 2014340"/>
                <a:gd name="connsiteX3" fmla="*/ 1991751 w 1991751"/>
                <a:gd name="connsiteY3" fmla="*/ 1007170 h 2014340"/>
                <a:gd name="connsiteX4" fmla="*/ 995875 w 1991751"/>
                <a:gd name="connsiteY4" fmla="*/ 2014340 h 2014340"/>
                <a:gd name="connsiteX5" fmla="*/ -1 w 1991751"/>
                <a:gd name="connsiteY5" fmla="*/ 1007170 h 2014340"/>
                <a:gd name="connsiteX6" fmla="*/ 0 w 1991751"/>
                <a:gd name="connsiteY6" fmla="*/ 1007170 h 2014340"/>
                <a:gd name="connsiteX0" fmla="*/ 284138 w 2275889"/>
                <a:gd name="connsiteY0" fmla="*/ 1007170 h 2164794"/>
                <a:gd name="connsiteX1" fmla="*/ 1280014 w 2275889"/>
                <a:gd name="connsiteY1" fmla="*/ 0 h 2164794"/>
                <a:gd name="connsiteX2" fmla="*/ 2275889 w 2275889"/>
                <a:gd name="connsiteY2" fmla="*/ 0 h 2164794"/>
                <a:gd name="connsiteX3" fmla="*/ 2275889 w 2275889"/>
                <a:gd name="connsiteY3" fmla="*/ 1007170 h 2164794"/>
                <a:gd name="connsiteX4" fmla="*/ 1280013 w 2275889"/>
                <a:gd name="connsiteY4" fmla="*/ 2014340 h 2164794"/>
                <a:gd name="connsiteX5" fmla="*/ 284137 w 2275889"/>
                <a:gd name="connsiteY5" fmla="*/ 1007170 h 2164794"/>
                <a:gd name="connsiteX6" fmla="*/ 284138 w 2275889"/>
                <a:gd name="connsiteY6" fmla="*/ 1007170 h 2164794"/>
                <a:gd name="connsiteX0" fmla="*/ 284138 w 2580689"/>
                <a:gd name="connsiteY0" fmla="*/ 1206867 h 2364491"/>
                <a:gd name="connsiteX1" fmla="*/ 1280014 w 2580689"/>
                <a:gd name="connsiteY1" fmla="*/ 199697 h 2364491"/>
                <a:gd name="connsiteX2" fmla="*/ 2580689 w 2580689"/>
                <a:gd name="connsiteY2" fmla="*/ 0 h 2364491"/>
                <a:gd name="connsiteX3" fmla="*/ 2275889 w 2580689"/>
                <a:gd name="connsiteY3" fmla="*/ 1206867 h 2364491"/>
                <a:gd name="connsiteX4" fmla="*/ 1280013 w 2580689"/>
                <a:gd name="connsiteY4" fmla="*/ 2214037 h 2364491"/>
                <a:gd name="connsiteX5" fmla="*/ 284137 w 2580689"/>
                <a:gd name="connsiteY5" fmla="*/ 1206867 h 2364491"/>
                <a:gd name="connsiteX6" fmla="*/ 284138 w 2580689"/>
                <a:gd name="connsiteY6" fmla="*/ 1206867 h 236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0689" h="2364491">
                  <a:moveTo>
                    <a:pt x="284138" y="1206867"/>
                  </a:moveTo>
                  <a:cubicBezTo>
                    <a:pt x="284138" y="650622"/>
                    <a:pt x="730007" y="199697"/>
                    <a:pt x="1280014" y="199697"/>
                  </a:cubicBezTo>
                  <a:lnTo>
                    <a:pt x="2580689" y="0"/>
                  </a:lnTo>
                  <a:lnTo>
                    <a:pt x="2275889" y="1206867"/>
                  </a:lnTo>
                  <a:cubicBezTo>
                    <a:pt x="2275889" y="1763112"/>
                    <a:pt x="1830020" y="2214037"/>
                    <a:pt x="1280013" y="2214037"/>
                  </a:cubicBezTo>
                  <a:cubicBezTo>
                    <a:pt x="-804504" y="2739554"/>
                    <a:pt x="284137" y="1763112"/>
                    <a:pt x="284137" y="1206867"/>
                  </a:cubicBezTo>
                  <a:lnTo>
                    <a:pt x="284138" y="1206867"/>
                  </a:lnTo>
                  <a:close/>
                </a:path>
              </a:pathLst>
            </a:custGeom>
            <a:solidFill>
              <a:srgbClr val="E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ardrop 11">
              <a:extLst>
                <a:ext uri="{FF2B5EF4-FFF2-40B4-BE49-F238E27FC236}">
                  <a16:creationId xmlns="" xmlns:a16="http://schemas.microsoft.com/office/drawing/2014/main" id="{D7977FC0-BD86-D0A5-1B07-0354BBE5DC0F}"/>
                </a:ext>
              </a:extLst>
            </p:cNvPr>
            <p:cNvSpPr/>
            <p:nvPr/>
          </p:nvSpPr>
          <p:spPr>
            <a:xfrm rot="1089030" flipH="1">
              <a:off x="7031489" y="5566274"/>
              <a:ext cx="1020093" cy="409903"/>
            </a:xfrm>
            <a:prstGeom prst="teardrop">
              <a:avLst>
                <a:gd name="adj" fmla="val 11442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1BCA3D05-2FBE-677E-2749-D71D9D912299}"/>
                </a:ext>
              </a:extLst>
            </p:cNvPr>
            <p:cNvSpPr/>
            <p:nvPr/>
          </p:nvSpPr>
          <p:spPr>
            <a:xfrm>
              <a:off x="6059661" y="1657067"/>
              <a:ext cx="1481875" cy="1481875"/>
            </a:xfrm>
            <a:prstGeom prst="ellipse">
              <a:avLst/>
            </a:prstGeom>
            <a:solidFill>
              <a:srgbClr val="E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778FBF2F-6B68-F2FD-0F50-FDEF699D44C6}"/>
                </a:ext>
              </a:extLst>
            </p:cNvPr>
            <p:cNvSpPr/>
            <p:nvPr/>
          </p:nvSpPr>
          <p:spPr>
            <a:xfrm>
              <a:off x="4906943" y="2328204"/>
              <a:ext cx="3308351" cy="330835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: Shape 32">
              <a:extLst>
                <a:ext uri="{FF2B5EF4-FFF2-40B4-BE49-F238E27FC236}">
                  <a16:creationId xmlns="" xmlns:a16="http://schemas.microsoft.com/office/drawing/2014/main" id="{83D49C1B-E796-1A2C-CDB9-F46438D9E36D}"/>
                </a:ext>
              </a:extLst>
            </p:cNvPr>
            <p:cNvSpPr/>
            <p:nvPr/>
          </p:nvSpPr>
          <p:spPr>
            <a:xfrm>
              <a:off x="4906943" y="2574859"/>
              <a:ext cx="2147028" cy="3033701"/>
            </a:xfrm>
            <a:custGeom>
              <a:avLst/>
              <a:gdLst>
                <a:gd name="connsiteX0" fmla="*/ 787943 w 2147028"/>
                <a:gd name="connsiteY0" fmla="*/ 0 h 3033701"/>
                <a:gd name="connsiteX1" fmla="*/ 826226 w 2147028"/>
                <a:gd name="connsiteY1" fmla="*/ 5843 h 3033701"/>
                <a:gd name="connsiteX2" fmla="*/ 2147028 w 2147028"/>
                <a:gd name="connsiteY2" fmla="*/ 1626412 h 3033701"/>
                <a:gd name="connsiteX3" fmla="*/ 1417717 w 2147028"/>
                <a:gd name="connsiteY3" fmla="*/ 2998081 h 3033701"/>
                <a:gd name="connsiteX4" fmla="*/ 1359085 w 2147028"/>
                <a:gd name="connsiteY4" fmla="*/ 3033701 h 3033701"/>
                <a:gd name="connsiteX5" fmla="*/ 1320802 w 2147028"/>
                <a:gd name="connsiteY5" fmla="*/ 3027858 h 3033701"/>
                <a:gd name="connsiteX6" fmla="*/ 0 w 2147028"/>
                <a:gd name="connsiteY6" fmla="*/ 1407289 h 3033701"/>
                <a:gd name="connsiteX7" fmla="*/ 729311 w 2147028"/>
                <a:gd name="connsiteY7" fmla="*/ 35620 h 3033701"/>
                <a:gd name="connsiteX8" fmla="*/ 787943 w 2147028"/>
                <a:gd name="connsiteY8" fmla="*/ 0 h 303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7028" h="3033701">
                  <a:moveTo>
                    <a:pt x="787943" y="0"/>
                  </a:moveTo>
                  <a:lnTo>
                    <a:pt x="826226" y="5843"/>
                  </a:lnTo>
                  <a:cubicBezTo>
                    <a:pt x="1580006" y="160089"/>
                    <a:pt x="2147028" y="827033"/>
                    <a:pt x="2147028" y="1626412"/>
                  </a:cubicBezTo>
                  <a:cubicBezTo>
                    <a:pt x="2147028" y="2197397"/>
                    <a:pt x="1857731" y="2700813"/>
                    <a:pt x="1417717" y="2998081"/>
                  </a:cubicBezTo>
                  <a:lnTo>
                    <a:pt x="1359085" y="3033701"/>
                  </a:lnTo>
                  <a:lnTo>
                    <a:pt x="1320802" y="3027858"/>
                  </a:lnTo>
                  <a:cubicBezTo>
                    <a:pt x="567022" y="2873612"/>
                    <a:pt x="0" y="2206668"/>
                    <a:pt x="0" y="1407289"/>
                  </a:cubicBezTo>
                  <a:cubicBezTo>
                    <a:pt x="0" y="836304"/>
                    <a:pt x="289297" y="332888"/>
                    <a:pt x="729311" y="35620"/>
                  </a:cubicBezTo>
                  <a:lnTo>
                    <a:pt x="78794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A97E117E-D44A-22C3-5EFB-8B850660C3CC}"/>
                </a:ext>
              </a:extLst>
            </p:cNvPr>
            <p:cNvGrpSpPr/>
            <p:nvPr/>
          </p:nvGrpSpPr>
          <p:grpSpPr>
            <a:xfrm>
              <a:off x="4734975" y="3494268"/>
              <a:ext cx="597441" cy="597441"/>
              <a:chOff x="3447431" y="3727722"/>
              <a:chExt cx="597441" cy="597441"/>
            </a:xfrm>
          </p:grpSpPr>
          <p:sp>
            <p:nvSpPr>
              <p:cNvPr id="24" name="Oval 23">
                <a:extLst>
                  <a:ext uri="{FF2B5EF4-FFF2-40B4-BE49-F238E27FC236}">
                    <a16:creationId xmlns="" xmlns:a16="http://schemas.microsoft.com/office/drawing/2014/main" id="{281B857D-E917-8BBD-B6AD-89BF19464782}"/>
                  </a:ext>
                </a:extLst>
              </p:cNvPr>
              <p:cNvSpPr/>
              <p:nvPr/>
            </p:nvSpPr>
            <p:spPr>
              <a:xfrm>
                <a:off x="3447431" y="3727722"/>
                <a:ext cx="597441" cy="5974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ACED1C39-CEED-06D3-FA1A-2FDA72540DF9}"/>
                  </a:ext>
                </a:extLst>
              </p:cNvPr>
              <p:cNvSpPr/>
              <p:nvPr/>
            </p:nvSpPr>
            <p:spPr>
              <a:xfrm>
                <a:off x="3601712" y="3882003"/>
                <a:ext cx="288878" cy="2888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717FFFB6-608C-C454-DA68-3F40AB826A75}"/>
                  </a:ext>
                </a:extLst>
              </p:cNvPr>
              <p:cNvSpPr/>
              <p:nvPr/>
            </p:nvSpPr>
            <p:spPr>
              <a:xfrm>
                <a:off x="3742215" y="3928930"/>
                <a:ext cx="106897" cy="1068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A3FEAE0F-5335-7716-61E0-C9D1D7D65E7A}"/>
                </a:ext>
              </a:extLst>
            </p:cNvPr>
            <p:cNvGrpSpPr/>
            <p:nvPr/>
          </p:nvGrpSpPr>
          <p:grpSpPr>
            <a:xfrm>
              <a:off x="5657980" y="3392144"/>
              <a:ext cx="597441" cy="597441"/>
              <a:chOff x="3447431" y="3727722"/>
              <a:chExt cx="597441" cy="597441"/>
            </a:xfrm>
          </p:grpSpPr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577D47DF-CBA4-51A0-4EBE-7452710F6309}"/>
                  </a:ext>
                </a:extLst>
              </p:cNvPr>
              <p:cNvSpPr/>
              <p:nvPr/>
            </p:nvSpPr>
            <p:spPr>
              <a:xfrm>
                <a:off x="3447431" y="3727722"/>
                <a:ext cx="597441" cy="5974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86B1C1FC-4EF6-CE77-EBD4-D923B2E490F6}"/>
                  </a:ext>
                </a:extLst>
              </p:cNvPr>
              <p:cNvSpPr/>
              <p:nvPr/>
            </p:nvSpPr>
            <p:spPr>
              <a:xfrm>
                <a:off x="3601712" y="3882003"/>
                <a:ext cx="288878" cy="2888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EAFE90D7-9AEF-A193-93C9-C07A6E769EF1}"/>
                  </a:ext>
                </a:extLst>
              </p:cNvPr>
              <p:cNvSpPr/>
              <p:nvPr/>
            </p:nvSpPr>
            <p:spPr>
              <a:xfrm>
                <a:off x="3742215" y="3928930"/>
                <a:ext cx="106897" cy="1068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" name="Arc 19">
              <a:extLst>
                <a:ext uri="{FF2B5EF4-FFF2-40B4-BE49-F238E27FC236}">
                  <a16:creationId xmlns="" xmlns:a16="http://schemas.microsoft.com/office/drawing/2014/main" id="{8DB58EA2-69BF-0BCC-741F-ED82B4DE4715}"/>
                </a:ext>
              </a:extLst>
            </p:cNvPr>
            <p:cNvSpPr/>
            <p:nvPr/>
          </p:nvSpPr>
          <p:spPr>
            <a:xfrm rot="6054053">
              <a:off x="4790700" y="3264135"/>
              <a:ext cx="1364293" cy="1765606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FD3F97D2-8165-9A04-0323-9E8AAD9DC9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47" y="2662088"/>
            <a:ext cx="2962501" cy="2924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558" y="0"/>
            <a:ext cx="4157444" cy="3371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D3F97D2-8165-9A04-0323-9E8AAD9DC9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" b="99485" l="2036" r="98728">
                        <a14:foregroundMark x1="28753" y1="10052" x2="55216" y2="8763"/>
                        <a14:foregroundMark x1="28244" y1="14691" x2="33079" y2="16753"/>
                        <a14:foregroundMark x1="68702" y1="14691" x2="71247" y2="14691"/>
                        <a14:foregroundMark x1="79644" y1="25773" x2="85751" y2="30928"/>
                        <a14:foregroundMark x1="89822" y1="46649" x2="92366" y2="54897"/>
                        <a14:foregroundMark x1="88804" y1="69072" x2="82697" y2="76031"/>
                        <a14:foregroundMark x1="75318" y1="85825" x2="70229" y2="90464"/>
                        <a14:foregroundMark x1="47583" y1="90464" x2="54707" y2="92268"/>
                        <a14:foregroundMark x1="27735" y1="81701" x2="34606" y2="87887"/>
                        <a14:foregroundMark x1="13995" y1="70103" x2="16539" y2="76031"/>
                        <a14:foregroundMark x1="14504" y1="47680" x2="11196" y2="55928"/>
                        <a14:foregroundMark x1="21628" y1="26804" x2="15013" y2="33505"/>
                        <a14:backgroundMark x1="33588" y1="36598" x2="54198" y2="49227"/>
                        <a14:backgroundMark x1="72265" y1="30412" x2="52672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15" y="257344"/>
            <a:ext cx="3377389" cy="29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4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Oval 4">
            <a:extLst>
              <a:ext uri="{FF2B5EF4-FFF2-40B4-BE49-F238E27FC236}">
                <a16:creationId xmlns="" xmlns:a16="http://schemas.microsoft.com/office/drawing/2014/main" id="{F9933906-DAA3-61F6-9649-2BCF0CD4B48C}"/>
              </a:ext>
            </a:extLst>
          </p:cNvPr>
          <p:cNvSpPr/>
          <p:nvPr/>
        </p:nvSpPr>
        <p:spPr>
          <a:xfrm>
            <a:off x="7991799" y="783771"/>
            <a:ext cx="3338144" cy="3198989"/>
          </a:xfrm>
          <a:custGeom>
            <a:avLst/>
            <a:gdLst>
              <a:gd name="connsiteX0" fmla="*/ 950555 w 3259008"/>
              <a:gd name="connsiteY0" fmla="*/ 2106140 h 1872124"/>
              <a:gd name="connsiteX1" fmla="*/ 828715 w 3259008"/>
              <a:gd name="connsiteY1" fmla="*/ 1751294 h 1872124"/>
              <a:gd name="connsiteX2" fmla="*/ 631746 w 3259008"/>
              <a:gd name="connsiteY2" fmla="*/ 195993 h 1872124"/>
              <a:gd name="connsiteX3" fmla="*/ 2117327 w 3259008"/>
              <a:gd name="connsiteY3" fmla="*/ 42930 h 1872124"/>
              <a:gd name="connsiteX4" fmla="*/ 2990431 w 3259008"/>
              <a:gd name="connsiteY4" fmla="*/ 1450875 h 1872124"/>
              <a:gd name="connsiteX5" fmla="*/ 1418652 w 3259008"/>
              <a:gd name="connsiteY5" fmla="*/ 1864254 h 1872124"/>
              <a:gd name="connsiteX6" fmla="*/ 950555 w 3259008"/>
              <a:gd name="connsiteY6" fmla="*/ 2106140 h 1872124"/>
              <a:gd name="connsiteX0" fmla="*/ 1100573 w 3320685"/>
              <a:gd name="connsiteY0" fmla="*/ 2151324 h 2151324"/>
              <a:gd name="connsiteX1" fmla="*/ 978733 w 3320685"/>
              <a:gd name="connsiteY1" fmla="*/ 1796478 h 2151324"/>
              <a:gd name="connsiteX2" fmla="*/ 533408 w 3320685"/>
              <a:gd name="connsiteY2" fmla="*/ 263754 h 2151324"/>
              <a:gd name="connsiteX3" fmla="*/ 2267345 w 3320685"/>
              <a:gd name="connsiteY3" fmla="*/ 88114 h 2151324"/>
              <a:gd name="connsiteX4" fmla="*/ 3140449 w 3320685"/>
              <a:gd name="connsiteY4" fmla="*/ 1496059 h 2151324"/>
              <a:gd name="connsiteX5" fmla="*/ 1568670 w 3320685"/>
              <a:gd name="connsiteY5" fmla="*/ 1909438 h 2151324"/>
              <a:gd name="connsiteX6" fmla="*/ 1100573 w 3320685"/>
              <a:gd name="connsiteY6" fmla="*/ 2151324 h 2151324"/>
              <a:gd name="connsiteX0" fmla="*/ 1100573 w 3445997"/>
              <a:gd name="connsiteY0" fmla="*/ 2092861 h 2092861"/>
              <a:gd name="connsiteX1" fmla="*/ 978733 w 3445997"/>
              <a:gd name="connsiteY1" fmla="*/ 1738015 h 2092861"/>
              <a:gd name="connsiteX2" fmla="*/ 533408 w 3445997"/>
              <a:gd name="connsiteY2" fmla="*/ 205291 h 2092861"/>
              <a:gd name="connsiteX3" fmla="*/ 2267345 w 3445997"/>
              <a:gd name="connsiteY3" fmla="*/ 29651 h 2092861"/>
              <a:gd name="connsiteX4" fmla="*/ 3140449 w 3445997"/>
              <a:gd name="connsiteY4" fmla="*/ 1437596 h 2092861"/>
              <a:gd name="connsiteX5" fmla="*/ 1568670 w 3445997"/>
              <a:gd name="connsiteY5" fmla="*/ 1850975 h 2092861"/>
              <a:gd name="connsiteX6" fmla="*/ 1100573 w 3445997"/>
              <a:gd name="connsiteY6" fmla="*/ 2092861 h 2092861"/>
              <a:gd name="connsiteX0" fmla="*/ 1100573 w 3445997"/>
              <a:gd name="connsiteY0" fmla="*/ 2092861 h 2092861"/>
              <a:gd name="connsiteX1" fmla="*/ 978733 w 3445997"/>
              <a:gd name="connsiteY1" fmla="*/ 1738015 h 2092861"/>
              <a:gd name="connsiteX2" fmla="*/ 533408 w 3445997"/>
              <a:gd name="connsiteY2" fmla="*/ 205291 h 2092861"/>
              <a:gd name="connsiteX3" fmla="*/ 2267345 w 3445997"/>
              <a:gd name="connsiteY3" fmla="*/ 29651 h 2092861"/>
              <a:gd name="connsiteX4" fmla="*/ 3140449 w 3445997"/>
              <a:gd name="connsiteY4" fmla="*/ 1437596 h 2092861"/>
              <a:gd name="connsiteX5" fmla="*/ 1568670 w 3445997"/>
              <a:gd name="connsiteY5" fmla="*/ 1850975 h 2092861"/>
              <a:gd name="connsiteX6" fmla="*/ 1100573 w 3445997"/>
              <a:gd name="connsiteY6" fmla="*/ 2092861 h 2092861"/>
              <a:gd name="connsiteX0" fmla="*/ 1100573 w 3672805"/>
              <a:gd name="connsiteY0" fmla="*/ 2154650 h 2154650"/>
              <a:gd name="connsiteX1" fmla="*/ 978733 w 3672805"/>
              <a:gd name="connsiteY1" fmla="*/ 1799804 h 2154650"/>
              <a:gd name="connsiteX2" fmla="*/ 533408 w 3672805"/>
              <a:gd name="connsiteY2" fmla="*/ 267080 h 2154650"/>
              <a:gd name="connsiteX3" fmla="*/ 2267345 w 3672805"/>
              <a:gd name="connsiteY3" fmla="*/ 91440 h 2154650"/>
              <a:gd name="connsiteX4" fmla="*/ 3524272 w 3672805"/>
              <a:gd name="connsiteY4" fmla="*/ 1544541 h 2154650"/>
              <a:gd name="connsiteX5" fmla="*/ 1568670 w 3672805"/>
              <a:gd name="connsiteY5" fmla="*/ 1912764 h 2154650"/>
              <a:gd name="connsiteX6" fmla="*/ 1100573 w 3672805"/>
              <a:gd name="connsiteY6" fmla="*/ 2154650 h 2154650"/>
              <a:gd name="connsiteX0" fmla="*/ 1100573 w 3727602"/>
              <a:gd name="connsiteY0" fmla="*/ 2067743 h 2067743"/>
              <a:gd name="connsiteX1" fmla="*/ 978733 w 3727602"/>
              <a:gd name="connsiteY1" fmla="*/ 1712897 h 2067743"/>
              <a:gd name="connsiteX2" fmla="*/ 533408 w 3727602"/>
              <a:gd name="connsiteY2" fmla="*/ 180173 h 2067743"/>
              <a:gd name="connsiteX3" fmla="*/ 2267345 w 3727602"/>
              <a:gd name="connsiteY3" fmla="*/ 4533 h 2067743"/>
              <a:gd name="connsiteX4" fmla="*/ 3524272 w 3727602"/>
              <a:gd name="connsiteY4" fmla="*/ 1457634 h 2067743"/>
              <a:gd name="connsiteX5" fmla="*/ 1568670 w 3727602"/>
              <a:gd name="connsiteY5" fmla="*/ 1825857 h 2067743"/>
              <a:gd name="connsiteX6" fmla="*/ 1100573 w 3727602"/>
              <a:gd name="connsiteY6" fmla="*/ 2067743 h 2067743"/>
              <a:gd name="connsiteX0" fmla="*/ 1100573 w 3727657"/>
              <a:gd name="connsiteY0" fmla="*/ 2078013 h 2078013"/>
              <a:gd name="connsiteX1" fmla="*/ 978733 w 3727657"/>
              <a:gd name="connsiteY1" fmla="*/ 1723167 h 2078013"/>
              <a:gd name="connsiteX2" fmla="*/ 533408 w 3727657"/>
              <a:gd name="connsiteY2" fmla="*/ 190443 h 2078013"/>
              <a:gd name="connsiteX3" fmla="*/ 2267345 w 3727657"/>
              <a:gd name="connsiteY3" fmla="*/ 14803 h 2078013"/>
              <a:gd name="connsiteX4" fmla="*/ 3524272 w 3727657"/>
              <a:gd name="connsiteY4" fmla="*/ 1467904 h 2078013"/>
              <a:gd name="connsiteX5" fmla="*/ 1568670 w 3727657"/>
              <a:gd name="connsiteY5" fmla="*/ 1836127 h 2078013"/>
              <a:gd name="connsiteX6" fmla="*/ 1100573 w 3727657"/>
              <a:gd name="connsiteY6" fmla="*/ 2078013 h 2078013"/>
              <a:gd name="connsiteX0" fmla="*/ 1100573 w 3742901"/>
              <a:gd name="connsiteY0" fmla="*/ 2063399 h 2063399"/>
              <a:gd name="connsiteX1" fmla="*/ 978733 w 3742901"/>
              <a:gd name="connsiteY1" fmla="*/ 1708553 h 2063399"/>
              <a:gd name="connsiteX2" fmla="*/ 533408 w 3742901"/>
              <a:gd name="connsiteY2" fmla="*/ 175829 h 2063399"/>
              <a:gd name="connsiteX3" fmla="*/ 2267345 w 3742901"/>
              <a:gd name="connsiteY3" fmla="*/ 189 h 2063399"/>
              <a:gd name="connsiteX4" fmla="*/ 3524272 w 3742901"/>
              <a:gd name="connsiteY4" fmla="*/ 1453290 h 2063399"/>
              <a:gd name="connsiteX5" fmla="*/ 1568670 w 3742901"/>
              <a:gd name="connsiteY5" fmla="*/ 1821513 h 2063399"/>
              <a:gd name="connsiteX6" fmla="*/ 1100573 w 3742901"/>
              <a:gd name="connsiteY6" fmla="*/ 2063399 h 2063399"/>
              <a:gd name="connsiteX0" fmla="*/ 695816 w 3338144"/>
              <a:gd name="connsiteY0" fmla="*/ 2082027 h 2082027"/>
              <a:gd name="connsiteX1" fmla="*/ 811043 w 3338144"/>
              <a:gd name="connsiteY1" fmla="*/ 1749759 h 2082027"/>
              <a:gd name="connsiteX2" fmla="*/ 128651 w 3338144"/>
              <a:gd name="connsiteY2" fmla="*/ 194457 h 2082027"/>
              <a:gd name="connsiteX3" fmla="*/ 1862588 w 3338144"/>
              <a:gd name="connsiteY3" fmla="*/ 18817 h 2082027"/>
              <a:gd name="connsiteX4" fmla="*/ 3119515 w 3338144"/>
              <a:gd name="connsiteY4" fmla="*/ 1471918 h 2082027"/>
              <a:gd name="connsiteX5" fmla="*/ 1163913 w 3338144"/>
              <a:gd name="connsiteY5" fmla="*/ 1840141 h 2082027"/>
              <a:gd name="connsiteX6" fmla="*/ 695816 w 3338144"/>
              <a:gd name="connsiteY6" fmla="*/ 2082027 h 2082027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  <a:gd name="connsiteX0" fmla="*/ 594216 w 3338144"/>
              <a:gd name="connsiteY0" fmla="*/ 2115893 h 2115893"/>
              <a:gd name="connsiteX1" fmla="*/ 811043 w 3338144"/>
              <a:gd name="connsiteY1" fmla="*/ 1749759 h 2115893"/>
              <a:gd name="connsiteX2" fmla="*/ 128651 w 3338144"/>
              <a:gd name="connsiteY2" fmla="*/ 194457 h 2115893"/>
              <a:gd name="connsiteX3" fmla="*/ 1862588 w 3338144"/>
              <a:gd name="connsiteY3" fmla="*/ 18817 h 2115893"/>
              <a:gd name="connsiteX4" fmla="*/ 3119515 w 3338144"/>
              <a:gd name="connsiteY4" fmla="*/ 1471918 h 2115893"/>
              <a:gd name="connsiteX5" fmla="*/ 1163913 w 3338144"/>
              <a:gd name="connsiteY5" fmla="*/ 1840141 h 2115893"/>
              <a:gd name="connsiteX6" fmla="*/ 594216 w 3338144"/>
              <a:gd name="connsiteY6" fmla="*/ 2115893 h 211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8144" h="2115893">
                <a:moveTo>
                  <a:pt x="594216" y="2115893"/>
                </a:moveTo>
                <a:lnTo>
                  <a:pt x="811043" y="1749759"/>
                </a:lnTo>
                <a:cubicBezTo>
                  <a:pt x="-203648" y="1420855"/>
                  <a:pt x="-46606" y="482947"/>
                  <a:pt x="128651" y="194457"/>
                </a:cubicBezTo>
                <a:cubicBezTo>
                  <a:pt x="303909" y="-94033"/>
                  <a:pt x="1332133" y="25901"/>
                  <a:pt x="1862588" y="18817"/>
                </a:cubicBezTo>
                <a:cubicBezTo>
                  <a:pt x="3027541" y="3260"/>
                  <a:pt x="3714928" y="952518"/>
                  <a:pt x="3119515" y="1471918"/>
                </a:cubicBezTo>
                <a:cubicBezTo>
                  <a:pt x="2957109" y="1861465"/>
                  <a:pt x="1782383" y="1886502"/>
                  <a:pt x="1163913" y="1840141"/>
                </a:cubicBezTo>
                <a:cubicBezTo>
                  <a:pt x="1007880" y="2135258"/>
                  <a:pt x="863137" y="1888509"/>
                  <a:pt x="594216" y="2115893"/>
                </a:cubicBezTo>
                <a:close/>
              </a:path>
            </a:pathLst>
          </a:custGeom>
          <a:solidFill>
            <a:srgbClr val="B5EF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FAB80F86-9476-889E-2C60-5C54AA0A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51" y="3243851"/>
            <a:ext cx="4502300" cy="32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A232D94-9A8E-A978-E827-27A3C1079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7" y="-27388"/>
            <a:ext cx="1885899" cy="1411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7850636" y="1134681"/>
            <a:ext cx="3620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hồ sử dụng</a:t>
            </a:r>
            <a:br>
              <a:rPr lang="vi-VN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vi-VN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số La Mã gồm những bộ </a:t>
            </a:r>
            <a:r>
              <a:rPr lang="vi-VN" sz="3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phận </a:t>
            </a:r>
            <a:r>
              <a:rPr lang="vi-VN" sz="300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chính nào </a:t>
            </a:r>
            <a:r>
              <a:rPr lang="vi-VN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nhỉ</a:t>
            </a:r>
            <a:r>
              <a:rPr lang="vi-VN" sz="3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  <a:endParaRPr kumimoji="0" lang="en-US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hought Bubble: Cloud 3">
            <a:extLst>
              <a:ext uri="{FF2B5EF4-FFF2-40B4-BE49-F238E27FC236}">
                <a16:creationId xmlns="" xmlns:a16="http://schemas.microsoft.com/office/drawing/2014/main" id="{401FDC7B-6355-5DD3-3F35-2A283D03E6BC}"/>
              </a:ext>
            </a:extLst>
          </p:cNvPr>
          <p:cNvSpPr/>
          <p:nvPr/>
        </p:nvSpPr>
        <p:spPr>
          <a:xfrm flipH="1">
            <a:off x="391886" y="2278743"/>
            <a:ext cx="4332101" cy="3740284"/>
          </a:xfrm>
          <a:prstGeom prst="cloudCallout">
            <a:avLst>
              <a:gd name="adj1" fmla="val -44388"/>
              <a:gd name="adj2" fmla="val -1790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594407" y="3073673"/>
            <a:ext cx="39043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Đồng </a:t>
            </a:r>
            <a:r>
              <a:rPr lang="vi-VN" sz="3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hồ gồm </a:t>
            </a:r>
            <a:r>
              <a:rPr lang="en-US" sz="3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khung, số và kim chỉ </a:t>
            </a:r>
            <a:r>
              <a:rPr lang="en-US" sz="300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giờ</a:t>
            </a:r>
            <a:r>
              <a:rPr lang="vi-VN" sz="300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3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kim chỉ </a:t>
            </a:r>
            <a:r>
              <a:rPr lang="vi-VN" sz="300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phút</a:t>
            </a:r>
            <a:r>
              <a:rPr lang="en-US" sz="300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hoặc </a:t>
            </a:r>
            <a:r>
              <a:rPr lang="en-US" sz="3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kim chỉ </a:t>
            </a:r>
            <a:r>
              <a:rPr lang="vi-VN" sz="300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giây</a:t>
            </a:r>
            <a:r>
              <a:rPr lang="vi-VN" sz="3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30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altLang="zh-CN" sz="30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defRPr/>
            </a:pPr>
            <a: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en-US" altLang="zh-CN" sz="240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ctr">
              <a:defRPr/>
            </a:pPr>
            <a: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vi-VN" sz="2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5536</TotalTime>
  <Words>982</Words>
  <Application>Microsoft Office PowerPoint</Application>
  <PresentationFormat>Custom</PresentationFormat>
  <Paragraphs>122</Paragraphs>
  <Slides>16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Pacifico</vt:lpstr>
      <vt:lpstr>Calibri</vt:lpstr>
      <vt:lpstr>Wingdings</vt:lpstr>
      <vt:lpstr>Tahoma</vt:lpstr>
      <vt:lpstr>Roboto Black</vt:lpstr>
      <vt:lpstr>SegoeuiPc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289</cp:revision>
  <dcterms:created xsi:type="dcterms:W3CDTF">2023-04-01T23:44:56Z</dcterms:created>
  <dcterms:modified xsi:type="dcterms:W3CDTF">2023-08-23T13:38:10Z</dcterms:modified>
</cp:coreProperties>
</file>