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8" r:id="rId2"/>
    <p:sldId id="256" r:id="rId3"/>
    <p:sldId id="258" r:id="rId4"/>
    <p:sldId id="259" r:id="rId5"/>
    <p:sldId id="260" r:id="rId6"/>
    <p:sldId id="261" r:id="rId7"/>
    <p:sldId id="263" r:id="rId8"/>
    <p:sldId id="264" r:id="rId9"/>
    <p:sldId id="272" r:id="rId10"/>
    <p:sldId id="266" r:id="rId11"/>
    <p:sldId id="271" r:id="rId1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3"/>
    <p:restoredTop sz="93904"/>
  </p:normalViewPr>
  <p:slideViewPr>
    <p:cSldViewPr snapToGrid="0">
      <p:cViewPr varScale="1">
        <p:scale>
          <a:sx n="84" d="100"/>
          <a:sy n="84" d="100"/>
        </p:scale>
        <p:origin x="750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F7DA3A-1BD4-4912-8933-CE6C3EC3B1C8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7286A5-9B99-458B-8C71-EB91BAE5DDC3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vi-VN" sz="4000" i="1" dirty="0">
              <a:latin typeface="+mj-lt"/>
            </a:rPr>
            <a:t>Các bước thực hiện</a:t>
          </a:r>
          <a:endParaRPr lang="en-US" sz="4000" i="1" dirty="0">
            <a:latin typeface="+mj-lt"/>
          </a:endParaRPr>
        </a:p>
      </dgm:t>
    </dgm:pt>
    <dgm:pt modelId="{635D70E2-BE19-4AAA-8D41-45CC895742C6}" type="parTrans" cxnId="{407BB3C1-DB47-4F64-8534-B88419F609CB}">
      <dgm:prSet/>
      <dgm:spPr/>
      <dgm:t>
        <a:bodyPr/>
        <a:lstStyle/>
        <a:p>
          <a:endParaRPr lang="en-US"/>
        </a:p>
      </dgm:t>
    </dgm:pt>
    <dgm:pt modelId="{A48337AC-DA5C-4F48-8025-32DE47EDD01A}" type="sibTrans" cxnId="{407BB3C1-DB47-4F64-8534-B88419F609CB}">
      <dgm:prSet/>
      <dgm:spPr/>
      <dgm:t>
        <a:bodyPr/>
        <a:lstStyle/>
        <a:p>
          <a:endParaRPr lang="en-US"/>
        </a:p>
      </dgm:t>
    </dgm:pt>
    <dgm:pt modelId="{2541F3C6-B68A-4022-B488-6772E9E90989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vi-VN" b="1" dirty="0">
              <a:latin typeface="+mj-lt"/>
            </a:rPr>
            <a:t>Bước 1:</a:t>
          </a:r>
          <a:r>
            <a:rPr lang="vi-VN" dirty="0">
              <a:latin typeface="+mj-lt"/>
            </a:rPr>
            <a:t> Chọn nguyên vật liệu</a:t>
          </a:r>
          <a:endParaRPr lang="en-US" dirty="0">
            <a:latin typeface="+mj-lt"/>
          </a:endParaRPr>
        </a:p>
      </dgm:t>
    </dgm:pt>
    <dgm:pt modelId="{6880F26D-90DF-4745-8F61-8E991C0DF14C}" type="parTrans" cxnId="{7D946216-A7FB-4B3D-90CC-760F5BD26FDF}">
      <dgm:prSet/>
      <dgm:spPr/>
      <dgm:t>
        <a:bodyPr/>
        <a:lstStyle/>
        <a:p>
          <a:endParaRPr lang="en-US"/>
        </a:p>
      </dgm:t>
    </dgm:pt>
    <dgm:pt modelId="{23E6BD9A-3EDF-428B-B56E-8281637E5074}" type="sibTrans" cxnId="{7D946216-A7FB-4B3D-90CC-760F5BD26FDF}">
      <dgm:prSet/>
      <dgm:spPr/>
      <dgm:t>
        <a:bodyPr/>
        <a:lstStyle/>
        <a:p>
          <a:endParaRPr lang="en-US"/>
        </a:p>
      </dgm:t>
    </dgm:pt>
    <dgm:pt modelId="{AE6FA785-AADE-44CC-9905-E5B1FA7D2388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vi-VN" b="1" dirty="0">
              <a:latin typeface="+mj-lt"/>
            </a:rPr>
            <a:t>Bước 2: </a:t>
          </a:r>
          <a:r>
            <a:rPr lang="vi-VN" dirty="0">
              <a:latin typeface="+mj-lt"/>
            </a:rPr>
            <a:t>Vẽ mô hình </a:t>
          </a:r>
          <a:endParaRPr lang="en-US" dirty="0">
            <a:latin typeface="+mj-lt"/>
          </a:endParaRPr>
        </a:p>
      </dgm:t>
    </dgm:pt>
    <dgm:pt modelId="{1C77FB2D-E078-410D-80B4-6D40713F9CB7}" type="parTrans" cxnId="{7B5AE379-7688-4ADB-940F-252AA62ACA2F}">
      <dgm:prSet/>
      <dgm:spPr/>
      <dgm:t>
        <a:bodyPr/>
        <a:lstStyle/>
        <a:p>
          <a:endParaRPr lang="en-US"/>
        </a:p>
      </dgm:t>
    </dgm:pt>
    <dgm:pt modelId="{95AACE18-457B-4B28-9EB2-B6787EA8E73A}" type="sibTrans" cxnId="{7B5AE379-7688-4ADB-940F-252AA62ACA2F}">
      <dgm:prSet/>
      <dgm:spPr/>
      <dgm:t>
        <a:bodyPr/>
        <a:lstStyle/>
        <a:p>
          <a:endParaRPr lang="en-US"/>
        </a:p>
      </dgm:t>
    </dgm:pt>
    <dgm:pt modelId="{CD6227E3-9AFD-42DA-BAB6-0E806DF28B99}">
      <dgm:prSet phldrT="[Text]"/>
      <dgm:spPr>
        <a:solidFill>
          <a:schemeClr val="accent6">
            <a:lumMod val="75000"/>
          </a:schemeClr>
        </a:solidFill>
        <a:ln>
          <a:solidFill>
            <a:schemeClr val="accent6">
              <a:lumMod val="40000"/>
              <a:lumOff val="60000"/>
            </a:schemeClr>
          </a:solidFill>
        </a:ln>
      </dgm:spPr>
      <dgm:t>
        <a:bodyPr/>
        <a:lstStyle/>
        <a:p>
          <a:r>
            <a:rPr lang="vi-VN" b="1" dirty="0">
              <a:latin typeface="+mj-lt"/>
            </a:rPr>
            <a:t>Bước 3: </a:t>
          </a:r>
          <a:r>
            <a:rPr lang="vi-VN" dirty="0">
              <a:latin typeface="+mj-lt"/>
            </a:rPr>
            <a:t>Hoàn thiện ( trang trí,..)</a:t>
          </a:r>
          <a:endParaRPr lang="en-US" dirty="0">
            <a:latin typeface="+mj-lt"/>
          </a:endParaRPr>
        </a:p>
      </dgm:t>
    </dgm:pt>
    <dgm:pt modelId="{1E054A6F-2C09-4E90-A348-D48B1BA0A305}" type="parTrans" cxnId="{64BB362B-FDF1-4FB5-A771-2109653E23F4}">
      <dgm:prSet/>
      <dgm:spPr/>
      <dgm:t>
        <a:bodyPr/>
        <a:lstStyle/>
        <a:p>
          <a:endParaRPr lang="en-US"/>
        </a:p>
      </dgm:t>
    </dgm:pt>
    <dgm:pt modelId="{42B1E6CD-9FA0-440A-AFE2-11D6D86529DE}" type="sibTrans" cxnId="{64BB362B-FDF1-4FB5-A771-2109653E23F4}">
      <dgm:prSet/>
      <dgm:spPr/>
      <dgm:t>
        <a:bodyPr/>
        <a:lstStyle/>
        <a:p>
          <a:endParaRPr lang="en-US"/>
        </a:p>
      </dgm:t>
    </dgm:pt>
    <dgm:pt modelId="{614B9E84-574A-49DD-BD2C-884075ABD9A6}" type="pres">
      <dgm:prSet presAssocID="{4DF7DA3A-1BD4-4912-8933-CE6C3EC3B1C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7883AD3-D061-4A3F-AF40-53F99036089B}" type="pres">
      <dgm:prSet presAssocID="{0A7286A5-9B99-458B-8C71-EB91BAE5DDC3}" presName="root1" presStyleCnt="0"/>
      <dgm:spPr/>
    </dgm:pt>
    <dgm:pt modelId="{9573D834-2351-4B00-A276-B85C30A098CF}" type="pres">
      <dgm:prSet presAssocID="{0A7286A5-9B99-458B-8C71-EB91BAE5DDC3}" presName="LevelOneTextNode" presStyleLbl="node0" presStyleIdx="0" presStyleCnt="1">
        <dgm:presLayoutVars>
          <dgm:chPref val="3"/>
        </dgm:presLayoutVars>
      </dgm:prSet>
      <dgm:spPr/>
    </dgm:pt>
    <dgm:pt modelId="{76ACCAAD-67A3-43C9-BB0C-60752BE88FE2}" type="pres">
      <dgm:prSet presAssocID="{0A7286A5-9B99-458B-8C71-EB91BAE5DDC3}" presName="level2hierChild" presStyleCnt="0"/>
      <dgm:spPr/>
    </dgm:pt>
    <dgm:pt modelId="{972790EE-B351-40EB-9746-14EDCA5D681F}" type="pres">
      <dgm:prSet presAssocID="{6880F26D-90DF-4745-8F61-8E991C0DF14C}" presName="conn2-1" presStyleLbl="parChTrans1D2" presStyleIdx="0" presStyleCnt="3"/>
      <dgm:spPr/>
    </dgm:pt>
    <dgm:pt modelId="{77B15AE7-DB6A-4576-8AEF-33D7BB0BDFD5}" type="pres">
      <dgm:prSet presAssocID="{6880F26D-90DF-4745-8F61-8E991C0DF14C}" presName="connTx" presStyleLbl="parChTrans1D2" presStyleIdx="0" presStyleCnt="3"/>
      <dgm:spPr/>
    </dgm:pt>
    <dgm:pt modelId="{08D2996D-3698-435D-9024-953FF4ED6711}" type="pres">
      <dgm:prSet presAssocID="{2541F3C6-B68A-4022-B488-6772E9E90989}" presName="root2" presStyleCnt="0"/>
      <dgm:spPr/>
    </dgm:pt>
    <dgm:pt modelId="{9D9B0134-E210-435B-89B9-54DB43888D11}" type="pres">
      <dgm:prSet presAssocID="{2541F3C6-B68A-4022-B488-6772E9E90989}" presName="LevelTwoTextNode" presStyleLbl="node2" presStyleIdx="0" presStyleCnt="3" custScaleX="185509" custLinFactNeighborY="2567">
        <dgm:presLayoutVars>
          <dgm:chPref val="3"/>
        </dgm:presLayoutVars>
      </dgm:prSet>
      <dgm:spPr/>
    </dgm:pt>
    <dgm:pt modelId="{F0E54318-FDA5-417A-A2EC-2280A9716C8C}" type="pres">
      <dgm:prSet presAssocID="{2541F3C6-B68A-4022-B488-6772E9E90989}" presName="level3hierChild" presStyleCnt="0"/>
      <dgm:spPr/>
    </dgm:pt>
    <dgm:pt modelId="{76F89BF4-4781-4721-ADAB-FF392E06A7EF}" type="pres">
      <dgm:prSet presAssocID="{1C77FB2D-E078-410D-80B4-6D40713F9CB7}" presName="conn2-1" presStyleLbl="parChTrans1D2" presStyleIdx="1" presStyleCnt="3"/>
      <dgm:spPr/>
    </dgm:pt>
    <dgm:pt modelId="{65514D36-71C5-468A-B560-6E1F49AE2ADB}" type="pres">
      <dgm:prSet presAssocID="{1C77FB2D-E078-410D-80B4-6D40713F9CB7}" presName="connTx" presStyleLbl="parChTrans1D2" presStyleIdx="1" presStyleCnt="3"/>
      <dgm:spPr/>
    </dgm:pt>
    <dgm:pt modelId="{8B1EAA54-93A8-49F1-899F-6A46D91ADE4F}" type="pres">
      <dgm:prSet presAssocID="{AE6FA785-AADE-44CC-9905-E5B1FA7D2388}" presName="root2" presStyleCnt="0"/>
      <dgm:spPr/>
    </dgm:pt>
    <dgm:pt modelId="{131F3778-F580-48C0-BDC9-C1ED3E545F37}" type="pres">
      <dgm:prSet presAssocID="{AE6FA785-AADE-44CC-9905-E5B1FA7D2388}" presName="LevelTwoTextNode" presStyleLbl="node2" presStyleIdx="1" presStyleCnt="3" custScaleX="158394" custLinFactNeighborY="2567">
        <dgm:presLayoutVars>
          <dgm:chPref val="3"/>
        </dgm:presLayoutVars>
      </dgm:prSet>
      <dgm:spPr/>
    </dgm:pt>
    <dgm:pt modelId="{D7F8C7E9-3E17-4CE6-94DE-0AC2A0C06C6A}" type="pres">
      <dgm:prSet presAssocID="{AE6FA785-AADE-44CC-9905-E5B1FA7D2388}" presName="level3hierChild" presStyleCnt="0"/>
      <dgm:spPr/>
    </dgm:pt>
    <dgm:pt modelId="{BE25C585-C087-44EC-9C3D-44B87E139C00}" type="pres">
      <dgm:prSet presAssocID="{1E054A6F-2C09-4E90-A348-D48B1BA0A305}" presName="conn2-1" presStyleLbl="parChTrans1D2" presStyleIdx="2" presStyleCnt="3"/>
      <dgm:spPr/>
    </dgm:pt>
    <dgm:pt modelId="{5368FB7B-15CA-4715-90D9-A3AB2C7FD6E6}" type="pres">
      <dgm:prSet presAssocID="{1E054A6F-2C09-4E90-A348-D48B1BA0A305}" presName="connTx" presStyleLbl="parChTrans1D2" presStyleIdx="2" presStyleCnt="3"/>
      <dgm:spPr/>
    </dgm:pt>
    <dgm:pt modelId="{D2D7273E-266A-4B46-B717-58C27829A7B0}" type="pres">
      <dgm:prSet presAssocID="{CD6227E3-9AFD-42DA-BAB6-0E806DF28B99}" presName="root2" presStyleCnt="0"/>
      <dgm:spPr/>
    </dgm:pt>
    <dgm:pt modelId="{08D7EE26-B7D5-47DE-AE36-5A47880B705C}" type="pres">
      <dgm:prSet presAssocID="{CD6227E3-9AFD-42DA-BAB6-0E806DF28B99}" presName="LevelTwoTextNode" presStyleLbl="node2" presStyleIdx="2" presStyleCnt="3" custScaleX="187465" custLinFactNeighborX="1044" custLinFactNeighborY="-856">
        <dgm:presLayoutVars>
          <dgm:chPref val="3"/>
        </dgm:presLayoutVars>
      </dgm:prSet>
      <dgm:spPr/>
    </dgm:pt>
    <dgm:pt modelId="{EB5F869F-61DB-4738-B6E8-FAABE2C3FCE1}" type="pres">
      <dgm:prSet presAssocID="{CD6227E3-9AFD-42DA-BAB6-0E806DF28B99}" presName="level3hierChild" presStyleCnt="0"/>
      <dgm:spPr/>
    </dgm:pt>
  </dgm:ptLst>
  <dgm:cxnLst>
    <dgm:cxn modelId="{7D946216-A7FB-4B3D-90CC-760F5BD26FDF}" srcId="{0A7286A5-9B99-458B-8C71-EB91BAE5DDC3}" destId="{2541F3C6-B68A-4022-B488-6772E9E90989}" srcOrd="0" destOrd="0" parTransId="{6880F26D-90DF-4745-8F61-8E991C0DF14C}" sibTransId="{23E6BD9A-3EDF-428B-B56E-8281637E5074}"/>
    <dgm:cxn modelId="{7856F91C-67D4-49F1-B102-258464766730}" type="presOf" srcId="{1E054A6F-2C09-4E90-A348-D48B1BA0A305}" destId="{5368FB7B-15CA-4715-90D9-A3AB2C7FD6E6}" srcOrd="1" destOrd="0" presId="urn:microsoft.com/office/officeart/2008/layout/HorizontalMultiLevelHierarchy"/>
    <dgm:cxn modelId="{64BB362B-FDF1-4FB5-A771-2109653E23F4}" srcId="{0A7286A5-9B99-458B-8C71-EB91BAE5DDC3}" destId="{CD6227E3-9AFD-42DA-BAB6-0E806DF28B99}" srcOrd="2" destOrd="0" parTransId="{1E054A6F-2C09-4E90-A348-D48B1BA0A305}" sibTransId="{42B1E6CD-9FA0-440A-AFE2-11D6D86529DE}"/>
    <dgm:cxn modelId="{DEE25938-82FA-43C0-AD45-496F0D1EF67B}" type="presOf" srcId="{AE6FA785-AADE-44CC-9905-E5B1FA7D2388}" destId="{131F3778-F580-48C0-BDC9-C1ED3E545F37}" srcOrd="0" destOrd="0" presId="urn:microsoft.com/office/officeart/2008/layout/HorizontalMultiLevelHierarchy"/>
    <dgm:cxn modelId="{A18E7B61-B9F3-4B8F-83FD-60FA6E48B6BF}" type="presOf" srcId="{1C77FB2D-E078-410D-80B4-6D40713F9CB7}" destId="{65514D36-71C5-468A-B560-6E1F49AE2ADB}" srcOrd="1" destOrd="0" presId="urn:microsoft.com/office/officeart/2008/layout/HorizontalMultiLevelHierarchy"/>
    <dgm:cxn modelId="{E7FFE867-860D-4BA0-B968-14D80030CA7F}" type="presOf" srcId="{2541F3C6-B68A-4022-B488-6772E9E90989}" destId="{9D9B0134-E210-435B-89B9-54DB43888D11}" srcOrd="0" destOrd="0" presId="urn:microsoft.com/office/officeart/2008/layout/HorizontalMultiLevelHierarchy"/>
    <dgm:cxn modelId="{D0397050-C9FA-4897-8985-CFDB24B33175}" type="presOf" srcId="{CD6227E3-9AFD-42DA-BAB6-0E806DF28B99}" destId="{08D7EE26-B7D5-47DE-AE36-5A47880B705C}" srcOrd="0" destOrd="0" presId="urn:microsoft.com/office/officeart/2008/layout/HorizontalMultiLevelHierarchy"/>
    <dgm:cxn modelId="{503F3A74-CFFC-4D7A-BA8D-DB2278DC76A4}" type="presOf" srcId="{1E054A6F-2C09-4E90-A348-D48B1BA0A305}" destId="{BE25C585-C087-44EC-9C3D-44B87E139C00}" srcOrd="0" destOrd="0" presId="urn:microsoft.com/office/officeart/2008/layout/HorizontalMultiLevelHierarchy"/>
    <dgm:cxn modelId="{7B5AE379-7688-4ADB-940F-252AA62ACA2F}" srcId="{0A7286A5-9B99-458B-8C71-EB91BAE5DDC3}" destId="{AE6FA785-AADE-44CC-9905-E5B1FA7D2388}" srcOrd="1" destOrd="0" parTransId="{1C77FB2D-E078-410D-80B4-6D40713F9CB7}" sibTransId="{95AACE18-457B-4B28-9EB2-B6787EA8E73A}"/>
    <dgm:cxn modelId="{8DCF02B9-7D8B-430B-B08C-9493C5D9A581}" type="presOf" srcId="{1C77FB2D-E078-410D-80B4-6D40713F9CB7}" destId="{76F89BF4-4781-4721-ADAB-FF392E06A7EF}" srcOrd="0" destOrd="0" presId="urn:microsoft.com/office/officeart/2008/layout/HorizontalMultiLevelHierarchy"/>
    <dgm:cxn modelId="{296D17BE-4BA0-4455-98D0-ECB8E6573E23}" type="presOf" srcId="{6880F26D-90DF-4745-8F61-8E991C0DF14C}" destId="{972790EE-B351-40EB-9746-14EDCA5D681F}" srcOrd="0" destOrd="0" presId="urn:microsoft.com/office/officeart/2008/layout/HorizontalMultiLevelHierarchy"/>
    <dgm:cxn modelId="{407BB3C1-DB47-4F64-8534-B88419F609CB}" srcId="{4DF7DA3A-1BD4-4912-8933-CE6C3EC3B1C8}" destId="{0A7286A5-9B99-458B-8C71-EB91BAE5DDC3}" srcOrd="0" destOrd="0" parTransId="{635D70E2-BE19-4AAA-8D41-45CC895742C6}" sibTransId="{A48337AC-DA5C-4F48-8025-32DE47EDD01A}"/>
    <dgm:cxn modelId="{BC8D58D3-D35B-41CC-B1B0-F6DC7FBEFB31}" type="presOf" srcId="{0A7286A5-9B99-458B-8C71-EB91BAE5DDC3}" destId="{9573D834-2351-4B00-A276-B85C30A098CF}" srcOrd="0" destOrd="0" presId="urn:microsoft.com/office/officeart/2008/layout/HorizontalMultiLevelHierarchy"/>
    <dgm:cxn modelId="{7D4524ED-5C31-4EA3-A6D2-3BD48DC08D41}" type="presOf" srcId="{4DF7DA3A-1BD4-4912-8933-CE6C3EC3B1C8}" destId="{614B9E84-574A-49DD-BD2C-884075ABD9A6}" srcOrd="0" destOrd="0" presId="urn:microsoft.com/office/officeart/2008/layout/HorizontalMultiLevelHierarchy"/>
    <dgm:cxn modelId="{D66F81FA-A0DE-481B-A262-3C2929580F7A}" type="presOf" srcId="{6880F26D-90DF-4745-8F61-8E991C0DF14C}" destId="{77B15AE7-DB6A-4576-8AEF-33D7BB0BDFD5}" srcOrd="1" destOrd="0" presId="urn:microsoft.com/office/officeart/2008/layout/HorizontalMultiLevelHierarchy"/>
    <dgm:cxn modelId="{093867D8-ED07-404B-9590-3CE13E916BE7}" type="presParOf" srcId="{614B9E84-574A-49DD-BD2C-884075ABD9A6}" destId="{47883AD3-D061-4A3F-AF40-53F99036089B}" srcOrd="0" destOrd="0" presId="urn:microsoft.com/office/officeart/2008/layout/HorizontalMultiLevelHierarchy"/>
    <dgm:cxn modelId="{78684955-3B76-4146-8CC7-3DA058B73F59}" type="presParOf" srcId="{47883AD3-D061-4A3F-AF40-53F99036089B}" destId="{9573D834-2351-4B00-A276-B85C30A098CF}" srcOrd="0" destOrd="0" presId="urn:microsoft.com/office/officeart/2008/layout/HorizontalMultiLevelHierarchy"/>
    <dgm:cxn modelId="{CE01D308-1867-41DF-9FB1-796BAEED8426}" type="presParOf" srcId="{47883AD3-D061-4A3F-AF40-53F99036089B}" destId="{76ACCAAD-67A3-43C9-BB0C-60752BE88FE2}" srcOrd="1" destOrd="0" presId="urn:microsoft.com/office/officeart/2008/layout/HorizontalMultiLevelHierarchy"/>
    <dgm:cxn modelId="{024C2722-DD48-4981-B761-A4209D851778}" type="presParOf" srcId="{76ACCAAD-67A3-43C9-BB0C-60752BE88FE2}" destId="{972790EE-B351-40EB-9746-14EDCA5D681F}" srcOrd="0" destOrd="0" presId="urn:microsoft.com/office/officeart/2008/layout/HorizontalMultiLevelHierarchy"/>
    <dgm:cxn modelId="{8F5CF434-56C4-49A2-86CA-AD9F2A8EE4FD}" type="presParOf" srcId="{972790EE-B351-40EB-9746-14EDCA5D681F}" destId="{77B15AE7-DB6A-4576-8AEF-33D7BB0BDFD5}" srcOrd="0" destOrd="0" presId="urn:microsoft.com/office/officeart/2008/layout/HorizontalMultiLevelHierarchy"/>
    <dgm:cxn modelId="{C6C9CB98-1CAB-4B33-8896-DB270CBF287A}" type="presParOf" srcId="{76ACCAAD-67A3-43C9-BB0C-60752BE88FE2}" destId="{08D2996D-3698-435D-9024-953FF4ED6711}" srcOrd="1" destOrd="0" presId="urn:microsoft.com/office/officeart/2008/layout/HorizontalMultiLevelHierarchy"/>
    <dgm:cxn modelId="{B2DB7FEA-5C50-457F-A96B-AB2B7308B67E}" type="presParOf" srcId="{08D2996D-3698-435D-9024-953FF4ED6711}" destId="{9D9B0134-E210-435B-89B9-54DB43888D11}" srcOrd="0" destOrd="0" presId="urn:microsoft.com/office/officeart/2008/layout/HorizontalMultiLevelHierarchy"/>
    <dgm:cxn modelId="{3AAFB004-E46D-4C5B-BA07-052D843C5A41}" type="presParOf" srcId="{08D2996D-3698-435D-9024-953FF4ED6711}" destId="{F0E54318-FDA5-417A-A2EC-2280A9716C8C}" srcOrd="1" destOrd="0" presId="urn:microsoft.com/office/officeart/2008/layout/HorizontalMultiLevelHierarchy"/>
    <dgm:cxn modelId="{1775212C-7F45-438B-B4A1-A9FA183CD057}" type="presParOf" srcId="{76ACCAAD-67A3-43C9-BB0C-60752BE88FE2}" destId="{76F89BF4-4781-4721-ADAB-FF392E06A7EF}" srcOrd="2" destOrd="0" presId="urn:microsoft.com/office/officeart/2008/layout/HorizontalMultiLevelHierarchy"/>
    <dgm:cxn modelId="{BAEC3B16-B609-4E91-AD4C-11747E947B80}" type="presParOf" srcId="{76F89BF4-4781-4721-ADAB-FF392E06A7EF}" destId="{65514D36-71C5-468A-B560-6E1F49AE2ADB}" srcOrd="0" destOrd="0" presId="urn:microsoft.com/office/officeart/2008/layout/HorizontalMultiLevelHierarchy"/>
    <dgm:cxn modelId="{C80C40E3-D10B-4E0F-9B18-AE70966A4173}" type="presParOf" srcId="{76ACCAAD-67A3-43C9-BB0C-60752BE88FE2}" destId="{8B1EAA54-93A8-49F1-899F-6A46D91ADE4F}" srcOrd="3" destOrd="0" presId="urn:microsoft.com/office/officeart/2008/layout/HorizontalMultiLevelHierarchy"/>
    <dgm:cxn modelId="{637E5B1B-EB0A-4BEF-B315-B1A39568360A}" type="presParOf" srcId="{8B1EAA54-93A8-49F1-899F-6A46D91ADE4F}" destId="{131F3778-F580-48C0-BDC9-C1ED3E545F37}" srcOrd="0" destOrd="0" presId="urn:microsoft.com/office/officeart/2008/layout/HorizontalMultiLevelHierarchy"/>
    <dgm:cxn modelId="{BEC84842-27F7-4DC9-9478-D0FA7E17202C}" type="presParOf" srcId="{8B1EAA54-93A8-49F1-899F-6A46D91ADE4F}" destId="{D7F8C7E9-3E17-4CE6-94DE-0AC2A0C06C6A}" srcOrd="1" destOrd="0" presId="urn:microsoft.com/office/officeart/2008/layout/HorizontalMultiLevelHierarchy"/>
    <dgm:cxn modelId="{5D03F47A-6E5D-45C5-B4E6-7C986EAFA191}" type="presParOf" srcId="{76ACCAAD-67A3-43C9-BB0C-60752BE88FE2}" destId="{BE25C585-C087-44EC-9C3D-44B87E139C00}" srcOrd="4" destOrd="0" presId="urn:microsoft.com/office/officeart/2008/layout/HorizontalMultiLevelHierarchy"/>
    <dgm:cxn modelId="{10CDA566-DCDC-47D5-9CC5-7B75503E015C}" type="presParOf" srcId="{BE25C585-C087-44EC-9C3D-44B87E139C00}" destId="{5368FB7B-15CA-4715-90D9-A3AB2C7FD6E6}" srcOrd="0" destOrd="0" presId="urn:microsoft.com/office/officeart/2008/layout/HorizontalMultiLevelHierarchy"/>
    <dgm:cxn modelId="{294FDA5B-013D-4120-B439-360B62264D4E}" type="presParOf" srcId="{76ACCAAD-67A3-43C9-BB0C-60752BE88FE2}" destId="{D2D7273E-266A-4B46-B717-58C27829A7B0}" srcOrd="5" destOrd="0" presId="urn:microsoft.com/office/officeart/2008/layout/HorizontalMultiLevelHierarchy"/>
    <dgm:cxn modelId="{0F7E117F-5C1C-464F-90AC-4C9C1A833FA8}" type="presParOf" srcId="{D2D7273E-266A-4B46-B717-58C27829A7B0}" destId="{08D7EE26-B7D5-47DE-AE36-5A47880B705C}" srcOrd="0" destOrd="0" presId="urn:microsoft.com/office/officeart/2008/layout/HorizontalMultiLevelHierarchy"/>
    <dgm:cxn modelId="{AC8734D0-3742-464C-B55D-6604C2A04DA9}" type="presParOf" srcId="{D2D7273E-266A-4B46-B717-58C27829A7B0}" destId="{EB5F869F-61DB-4738-B6E8-FAABE2C3FCE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25C585-C087-44EC-9C3D-44B87E139C00}">
      <dsp:nvSpPr>
        <dsp:cNvPr id="0" name=""/>
        <dsp:cNvSpPr/>
      </dsp:nvSpPr>
      <dsp:spPr>
        <a:xfrm>
          <a:off x="2262041" y="3429000"/>
          <a:ext cx="899400" cy="16176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49700" y="0"/>
              </a:lnTo>
              <a:lnTo>
                <a:pt x="449700" y="1617621"/>
              </a:lnTo>
              <a:lnTo>
                <a:pt x="899400" y="16176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665471" y="4191539"/>
        <a:ext cx="92542" cy="92542"/>
      </dsp:txXfrm>
    </dsp:sp>
    <dsp:sp modelId="{76F89BF4-4781-4721-ADAB-FF392E06A7EF}">
      <dsp:nvSpPr>
        <dsp:cNvPr id="0" name=""/>
        <dsp:cNvSpPr/>
      </dsp:nvSpPr>
      <dsp:spPr>
        <a:xfrm>
          <a:off x="2262041" y="3383280"/>
          <a:ext cx="8547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7390" y="45720"/>
              </a:lnTo>
              <a:lnTo>
                <a:pt x="427390" y="79168"/>
              </a:lnTo>
              <a:lnTo>
                <a:pt x="854781" y="791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68046" y="3407614"/>
        <a:ext cx="42771" cy="42771"/>
      </dsp:txXfrm>
    </dsp:sp>
    <dsp:sp modelId="{972790EE-B351-40EB-9746-14EDCA5D681F}">
      <dsp:nvSpPr>
        <dsp:cNvPr id="0" name=""/>
        <dsp:cNvSpPr/>
      </dsp:nvSpPr>
      <dsp:spPr>
        <a:xfrm>
          <a:off x="2262041" y="1833673"/>
          <a:ext cx="854781" cy="1595326"/>
        </a:xfrm>
        <a:custGeom>
          <a:avLst/>
          <a:gdLst/>
          <a:ahLst/>
          <a:cxnLst/>
          <a:rect l="0" t="0" r="0" b="0"/>
          <a:pathLst>
            <a:path>
              <a:moveTo>
                <a:pt x="0" y="1595326"/>
              </a:moveTo>
              <a:lnTo>
                <a:pt x="427390" y="1595326"/>
              </a:lnTo>
              <a:lnTo>
                <a:pt x="427390" y="0"/>
              </a:lnTo>
              <a:lnTo>
                <a:pt x="854781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644185" y="2586089"/>
        <a:ext cx="90494" cy="90494"/>
      </dsp:txXfrm>
    </dsp:sp>
    <dsp:sp modelId="{9573D834-2351-4B00-A276-B85C30A098CF}">
      <dsp:nvSpPr>
        <dsp:cNvPr id="0" name=""/>
        <dsp:cNvSpPr/>
      </dsp:nvSpPr>
      <dsp:spPr>
        <a:xfrm rot="16200000">
          <a:off x="-1818468" y="2777490"/>
          <a:ext cx="6858000" cy="1303020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4000" i="1" kern="1200" dirty="0">
              <a:latin typeface="+mj-lt"/>
            </a:rPr>
            <a:t>Các bước thực hiện</a:t>
          </a:r>
          <a:endParaRPr lang="en-US" sz="4000" i="1" kern="1200" dirty="0">
            <a:latin typeface="+mj-lt"/>
          </a:endParaRPr>
        </a:p>
      </dsp:txBody>
      <dsp:txXfrm>
        <a:off x="-1818468" y="2777490"/>
        <a:ext cx="6858000" cy="1303020"/>
      </dsp:txXfrm>
    </dsp:sp>
    <dsp:sp modelId="{9D9B0134-E210-435B-89B9-54DB43888D11}">
      <dsp:nvSpPr>
        <dsp:cNvPr id="0" name=""/>
        <dsp:cNvSpPr/>
      </dsp:nvSpPr>
      <dsp:spPr>
        <a:xfrm>
          <a:off x="3116822" y="1182163"/>
          <a:ext cx="7928479" cy="1303020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4500" b="1" kern="1200" dirty="0">
              <a:latin typeface="+mj-lt"/>
            </a:rPr>
            <a:t>Bước 1:</a:t>
          </a:r>
          <a:r>
            <a:rPr lang="vi-VN" sz="4500" kern="1200" dirty="0">
              <a:latin typeface="+mj-lt"/>
            </a:rPr>
            <a:t> Chọn nguyên vật liệu</a:t>
          </a:r>
          <a:endParaRPr lang="en-US" sz="4500" kern="1200" dirty="0">
            <a:latin typeface="+mj-lt"/>
          </a:endParaRPr>
        </a:p>
      </dsp:txBody>
      <dsp:txXfrm>
        <a:off x="3116822" y="1182163"/>
        <a:ext cx="7928479" cy="1303020"/>
      </dsp:txXfrm>
    </dsp:sp>
    <dsp:sp modelId="{131F3778-F580-48C0-BDC9-C1ED3E545F37}">
      <dsp:nvSpPr>
        <dsp:cNvPr id="0" name=""/>
        <dsp:cNvSpPr/>
      </dsp:nvSpPr>
      <dsp:spPr>
        <a:xfrm>
          <a:off x="3116822" y="2810938"/>
          <a:ext cx="6769610" cy="1303020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4500" b="1" kern="1200" dirty="0">
              <a:latin typeface="+mj-lt"/>
            </a:rPr>
            <a:t>Bước 2: </a:t>
          </a:r>
          <a:r>
            <a:rPr lang="vi-VN" sz="4500" kern="1200" dirty="0">
              <a:latin typeface="+mj-lt"/>
            </a:rPr>
            <a:t>Vẽ mô hình </a:t>
          </a:r>
          <a:endParaRPr lang="en-US" sz="4500" kern="1200" dirty="0">
            <a:latin typeface="+mj-lt"/>
          </a:endParaRPr>
        </a:p>
      </dsp:txBody>
      <dsp:txXfrm>
        <a:off x="3116822" y="2810938"/>
        <a:ext cx="6769610" cy="1303020"/>
      </dsp:txXfrm>
    </dsp:sp>
    <dsp:sp modelId="{08D7EE26-B7D5-47DE-AE36-5A47880B705C}">
      <dsp:nvSpPr>
        <dsp:cNvPr id="0" name=""/>
        <dsp:cNvSpPr/>
      </dsp:nvSpPr>
      <dsp:spPr>
        <a:xfrm>
          <a:off x="3161442" y="4395111"/>
          <a:ext cx="8012077" cy="1303020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6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4500" b="1" kern="1200" dirty="0">
              <a:latin typeface="+mj-lt"/>
            </a:rPr>
            <a:t>Bước 3: </a:t>
          </a:r>
          <a:r>
            <a:rPr lang="vi-VN" sz="4500" kern="1200" dirty="0">
              <a:latin typeface="+mj-lt"/>
            </a:rPr>
            <a:t>Hoàn thiện ( trang trí,..)</a:t>
          </a:r>
          <a:endParaRPr lang="en-US" sz="4500" kern="1200" dirty="0">
            <a:latin typeface="+mj-lt"/>
          </a:endParaRPr>
        </a:p>
      </dsp:txBody>
      <dsp:txXfrm>
        <a:off x="3161442" y="4395111"/>
        <a:ext cx="8012077" cy="13030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172FD-6D62-AE20-A478-0F50DE901E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F75694-4840-3631-61B5-4BD767D66F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0A0FC-A729-5337-5DD9-ACC4C9D75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78FF6-A89E-7749-A50F-54EF1A3A549F}" type="datetimeFigureOut">
              <a:rPr lang="x-none" smtClean="0"/>
              <a:t>25/9/2023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A20C8-B0FE-6903-5659-FD144AF65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9A239-369E-2EDF-6C00-E56CD6541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CBF6-16F1-4046-A913-48D1982F594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06630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000E3-009F-3165-AE45-32135BAB1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708BF6-6826-76AF-F342-455E3BEC30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E5488-4ECB-02ED-11AC-0F485B087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78FF6-A89E-7749-A50F-54EF1A3A549F}" type="datetimeFigureOut">
              <a:rPr lang="x-none" smtClean="0"/>
              <a:t>25/9/2023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3ED31-A24C-94CF-FEE7-13541FB19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D7D95-9B38-1031-E4D0-6B47C47CA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CBF6-16F1-4046-A913-48D1982F594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03059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0855C6-9A2B-1371-228F-424733A0F0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D04165-EA3D-F20B-1008-B07A14FF2B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0CF94-0E21-8D62-59DE-205B9C557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78FF6-A89E-7749-A50F-54EF1A3A549F}" type="datetimeFigureOut">
              <a:rPr lang="x-none" smtClean="0"/>
              <a:t>25/9/2023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4CD83-405B-4210-A7AA-68806DF81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E7804-C431-73BB-3810-3E3268A9B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CBF6-16F1-4046-A913-48D1982F594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6841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BEDCB-1846-F955-DD31-98E818AB1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99A3E-A099-937D-B5FC-B6A23497E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2E2429-B57C-E99A-26AB-5E103609D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78FF6-A89E-7749-A50F-54EF1A3A549F}" type="datetimeFigureOut">
              <a:rPr lang="x-none" smtClean="0"/>
              <a:t>25/9/2023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A848B-B03C-3C05-5CCD-EB72B6CDB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DE7D0-08B3-AD9A-979B-31CBECECE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CBF6-16F1-4046-A913-48D1982F594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73433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9CCD9-C17F-1ECC-AA38-EDBCF34D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FE37D-2F09-3FB3-FD8D-EFFB0CD80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95033-8918-AB5E-D03C-53552FEE1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78FF6-A89E-7749-A50F-54EF1A3A549F}" type="datetimeFigureOut">
              <a:rPr lang="x-none" smtClean="0"/>
              <a:t>25/9/2023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ECD08-9EB8-DC9D-648B-25420E99E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6C9AF5-E647-C839-9D58-BBC3C6545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CBF6-16F1-4046-A913-48D1982F594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91180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26FD7-0A91-EA82-31F2-7AABB8604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7B946-B307-3F5D-CA36-06A54C782F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E9C1F-869D-7D47-AEDE-3A6BC96043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94409D-2D7A-C32A-F4A2-B236703D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78FF6-A89E-7749-A50F-54EF1A3A549F}" type="datetimeFigureOut">
              <a:rPr lang="x-none" smtClean="0"/>
              <a:t>25/9/2023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EBE5C9-69C4-0DBF-0848-B4D280EB2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1CEDC4-19F5-8FE0-D6B1-C8AA8D9E6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CBF6-16F1-4046-A913-48D1982F594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1183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08350-E5C7-94E0-C6FD-6812835AD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5F893-075F-D1D0-0F11-66BDB0F36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44CB8C-FA6D-EF44-183E-98E9E72048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8EBD46-9379-D3EC-98B4-7942162DAC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A4A10B-3D43-7FF8-E3F0-8EA404B6C9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ED9BDC-78D9-F49F-54D6-6D44BE0A3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78FF6-A89E-7749-A50F-54EF1A3A549F}" type="datetimeFigureOut">
              <a:rPr lang="x-none" smtClean="0"/>
              <a:t>25/9/2023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FBE5D7-F54E-FF72-A8E1-BB6FA8EE7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0C9F20-0469-A582-E5FB-3CA6A9A00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CBF6-16F1-4046-A913-48D1982F594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79773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B6EC2-7215-6DCA-0403-BADBCBC7A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E3381-B00B-7A9F-6FD0-BDE095F39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78FF6-A89E-7749-A50F-54EF1A3A549F}" type="datetimeFigureOut">
              <a:rPr lang="x-none" smtClean="0"/>
              <a:t>25/9/2023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841249-7A92-517D-D4F8-A0AE34850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41556C-D9E7-D7AF-1C2E-742BEE314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CBF6-16F1-4046-A913-48D1982F594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73662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34BACF-EC5B-5DFF-FF49-45351F6DA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78FF6-A89E-7749-A50F-54EF1A3A549F}" type="datetimeFigureOut">
              <a:rPr lang="x-none" smtClean="0"/>
              <a:t>25/9/2023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4788E0-E44B-8CDB-B608-6E66B55C8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65871B-378A-8EE4-C6A2-34D8FAB28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CBF6-16F1-4046-A913-48D1982F594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09981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3E0F1-02D3-A31B-FDE3-F6FC79859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DAC60-D985-EE18-051C-69BB2EFAD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55BD24-0BA5-8070-5DED-3F4FD3924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266D49-DD5C-ECE9-DBCA-89ACD776A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78FF6-A89E-7749-A50F-54EF1A3A549F}" type="datetimeFigureOut">
              <a:rPr lang="x-none" smtClean="0"/>
              <a:t>25/9/2023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4CD2DB-2F0C-3B66-EA76-42A2378A5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29CD9-DDC9-0AA9-83AA-181E95C74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CBF6-16F1-4046-A913-48D1982F594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56979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096E-2436-26C8-DC69-892D2A179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72C9BB-97D9-3571-093F-B0B0978BEF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3B9236-8635-AF33-6F43-5DC162DCA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9B7ED8-300C-27B3-84D9-C93C67039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78FF6-A89E-7749-A50F-54EF1A3A549F}" type="datetimeFigureOut">
              <a:rPr lang="x-none" smtClean="0"/>
              <a:t>25/9/2023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C8B56-5EC3-0EEB-2475-CE7E6FD7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52DD1F-B6E5-5A4E-A8C5-C5A31ABD9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1CBF6-16F1-4046-A913-48D1982F594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0118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B6D7BE-83DD-3DAD-4245-ED2175AFA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0F80DE-D438-9305-5C74-0F6ACCD35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6647B-987E-7BDB-5EE0-3DC6B642E9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78FF6-A89E-7749-A50F-54EF1A3A549F}" type="datetimeFigureOut">
              <a:rPr lang="x-none" smtClean="0"/>
              <a:t>25/9/2023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773C9-0D48-2C19-8203-6A93C80970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BAD48-6A94-0185-65C1-01BFE0B83E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1CBF6-16F1-4046-A913-48D1982F594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5884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B4A37F-A2C5-6E39-371B-B671E2AE2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43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CC3EFB-DEE4-07BA-77D7-5036487C2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71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11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AD043E-8C35-B123-5B49-F7A80723D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8437"/>
            <a:ext cx="12192000" cy="84348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6A4B93-3571-30C1-1F6D-2B88D90E6B89}"/>
              </a:ext>
            </a:extLst>
          </p:cNvPr>
          <p:cNvSpPr txBox="1"/>
          <p:nvPr/>
        </p:nvSpPr>
        <p:spPr>
          <a:xfrm>
            <a:off x="2052735" y="2548916"/>
            <a:ext cx="8369599" cy="29123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x-none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 bút tạo ra từ </a:t>
            </a:r>
            <a:r>
              <a:rPr lang="x-none" sz="32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vật có dạng khối trụ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x-none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 bút </a:t>
            </a:r>
            <a:r>
              <a:rPr lang="x-none" sz="30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 chắn không bị đổ, di chuyển dễ dàng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x-none" sz="32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 lấy </a:t>
            </a:r>
            <a:r>
              <a:rPr lang="x-none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cụ học tập trong ống đựng bút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x-none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đựng bút được </a:t>
            </a:r>
            <a:r>
              <a:rPr lang="x-none" sz="32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trí đẹp mắt</a:t>
            </a:r>
          </a:p>
        </p:txBody>
      </p:sp>
    </p:spTree>
    <p:extLst>
      <p:ext uri="{BB962C8B-B14F-4D97-AF65-F5344CB8AC3E}">
        <p14:creationId xmlns:p14="http://schemas.microsoft.com/office/powerpoint/2010/main" val="2418560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 - TRÁI ĐẤT NÀY LÀ CỦA CHÚNG MÌNH - Câu lạc bộ Nghệ thuật Hoa Hướng Dương | Ước Mơ Hồng VTC6.mp4">
            <a:hlinkClick r:id="" action="ppaction://media"/>
            <a:extLst>
              <a:ext uri="{FF2B5EF4-FFF2-40B4-BE49-F238E27FC236}">
                <a16:creationId xmlns:a16="http://schemas.microsoft.com/office/drawing/2014/main" id="{EA74635A-97B5-5A7F-4B75-408DE8F70A5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591.68" end="178638.674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7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7A9612-CD83-40C0-6070-B2DA2DC4C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51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7542C6-1ACC-8CB7-B845-5FCC86D2F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15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BBBCCA-2B34-7981-D0F3-F506D3AAA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93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BC6AE7-C673-4E64-B149-24C652121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89694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5579AA-1A10-C839-14B0-0F2844E6DE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814"/>
          <a:stretch/>
        </p:blipFill>
        <p:spPr>
          <a:xfrm>
            <a:off x="5896946" y="0"/>
            <a:ext cx="6295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31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6FB141-64F7-8F43-3B96-1116F8830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061" r="3326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87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AD043E-8C35-B123-5B49-F7A80723D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8437"/>
            <a:ext cx="12192000" cy="84348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6A4B93-3571-30C1-1F6D-2B88D90E6B89}"/>
              </a:ext>
            </a:extLst>
          </p:cNvPr>
          <p:cNvSpPr txBox="1"/>
          <p:nvPr/>
        </p:nvSpPr>
        <p:spPr>
          <a:xfrm>
            <a:off x="2052735" y="2548916"/>
            <a:ext cx="8369599" cy="29123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x-none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 bút tạo ra từ </a:t>
            </a:r>
            <a:r>
              <a:rPr lang="x-none" sz="32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vật có dạng khối trụ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x-none" sz="3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 bút </a:t>
            </a:r>
            <a:r>
              <a:rPr lang="x-none" sz="30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 chắn không bị đổ, di chuyển dễ dàng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x-none" sz="32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 lấy </a:t>
            </a:r>
            <a:r>
              <a:rPr lang="x-none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cụ học tập trong ống đựng bút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x-none" sz="3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đựng bút được </a:t>
            </a:r>
            <a:r>
              <a:rPr lang="x-none" sz="32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trí đẹp mắt</a:t>
            </a:r>
          </a:p>
        </p:txBody>
      </p:sp>
    </p:spTree>
    <p:extLst>
      <p:ext uri="{BB962C8B-B14F-4D97-AF65-F5344CB8AC3E}">
        <p14:creationId xmlns:p14="http://schemas.microsoft.com/office/powerpoint/2010/main" val="2019695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784783533"/>
              </p:ext>
            </p:extLst>
          </p:nvPr>
        </p:nvGraphicFramePr>
        <p:xfrm>
          <a:off x="0" y="0"/>
          <a:ext cx="1208792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0694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110</Words>
  <Application>Microsoft Office PowerPoint</Application>
  <PresentationFormat>Widescreen</PresentationFormat>
  <Paragraphs>12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Administrator</cp:lastModifiedBy>
  <cp:revision>5</cp:revision>
  <dcterms:created xsi:type="dcterms:W3CDTF">2023-08-20T11:04:38Z</dcterms:created>
  <dcterms:modified xsi:type="dcterms:W3CDTF">2023-09-25T01:26:32Z</dcterms:modified>
</cp:coreProperties>
</file>