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1"/>
  </p:notesMasterIdLst>
  <p:sldIdLst>
    <p:sldId id="348" r:id="rId3"/>
    <p:sldId id="292" r:id="rId4"/>
    <p:sldId id="349" r:id="rId5"/>
    <p:sldId id="308" r:id="rId6"/>
    <p:sldId id="311" r:id="rId7"/>
    <p:sldId id="329" r:id="rId8"/>
    <p:sldId id="330" r:id="rId9"/>
    <p:sldId id="357" r:id="rId10"/>
    <p:sldId id="300" r:id="rId11"/>
    <p:sldId id="302" r:id="rId12"/>
    <p:sldId id="295" r:id="rId13"/>
    <p:sldId id="358" r:id="rId14"/>
    <p:sldId id="347" r:id="rId15"/>
    <p:sldId id="313" r:id="rId16"/>
    <p:sldId id="353" r:id="rId17"/>
    <p:sldId id="291" r:id="rId18"/>
    <p:sldId id="315" r:id="rId19"/>
    <p:sldId id="35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7C7D"/>
    <a:srgbClr val="FDEBB0"/>
    <a:srgbClr val="FCD5B5"/>
    <a:srgbClr val="FAC090"/>
    <a:srgbClr val="FF9409"/>
    <a:srgbClr val="FEF9DC"/>
    <a:srgbClr val="FEF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182" autoAdjust="0"/>
  </p:normalViewPr>
  <p:slideViewPr>
    <p:cSldViewPr snapToGrid="0">
      <p:cViewPr varScale="1">
        <p:scale>
          <a:sx n="85" d="100"/>
          <a:sy n="85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D53C164-F3C7-4FEE-8799-75A23E4533F5}" type="datetimeFigureOut">
              <a:rPr lang="zh-CN" altLang="en-US" smtClean="0"/>
              <a:t>2023/9/13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9BABEF33-434B-40DE-935B-300954A35B39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500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模板来自于 http://docer.wps.cn</a:t>
            </a:r>
          </a:p>
        </p:txBody>
      </p:sp>
      <p:sp>
        <p:nvSpPr>
          <p:cNvPr id="224" name="Google Shape;22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9</a:t>
            </a:fld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4C58-F077-4946-992F-7E0334E54F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2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Muốn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có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một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văn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tả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cảnh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hay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hấp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dẫn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người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đọc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các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em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cần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đặc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biệt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quan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tâm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đến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phần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mở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và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kết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. </a:t>
            </a:r>
          </a:p>
          <a:p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Phần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mở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gây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được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bất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ngờ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tạo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sự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chú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ý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của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người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đọc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phần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kết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sâu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sắc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giàu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tình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cảm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sẽ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làm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cho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văn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tả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cảnh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thật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ấn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tượng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sinh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động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. </a:t>
            </a:r>
          </a:p>
          <a:p>
            <a:endParaRPr 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Hôm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nay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các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em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cùng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thực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hành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viết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phần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mở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và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kết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trong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văn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tả</a:t>
            </a: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cảnh</a:t>
            </a:r>
            <a:endParaRPr lang="en-US" altLang="en-US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GB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4C58-F077-4946-992F-7E0334E54F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25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>
  <p:cSld name="标题和竖排文字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>
  <p:cSld name="竖排标题与文本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B203B6-ACAE-45EF-B236-B787BA525C0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3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F656A-6527-43F6-8B04-495A51968A0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2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28"/>
          <p:cNvSpPr txBox="1"/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</a:pPr>
            <a:r>
              <a:rPr lang="zh-CN"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单击此处编辑母版标题样式</a:t>
            </a:r>
          </a:p>
        </p:txBody>
      </p:sp>
      <p:sp>
        <p:nvSpPr>
          <p:cNvPr id="11" name="Google Shape;11;p28"/>
          <p:cNvSpPr txBox="1"/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单击以编辑母版副标题样式</a:t>
            </a:r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‹#›</a:t>
            </a:fld>
            <a:endParaRPr lang="zh-CN"/>
          </a:p>
        </p:txBody>
      </p:sp>
      <p:sp>
        <p:nvSpPr>
          <p:cNvPr id="15" name="Google Shape;15;p28"/>
          <p:cNvSpPr/>
          <p:nvPr/>
        </p:nvSpPr>
        <p:spPr>
          <a:xfrm>
            <a:off x="0" y="0"/>
            <a:ext cx="6066263" cy="6858000"/>
          </a:xfrm>
          <a:prstGeom prst="rect">
            <a:avLst/>
          </a:prstGeom>
          <a:solidFill>
            <a:srgbClr val="FFAB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8"/>
          <p:cNvSpPr/>
          <p:nvPr/>
        </p:nvSpPr>
        <p:spPr>
          <a:xfrm>
            <a:off x="6066263" y="0"/>
            <a:ext cx="6125737" cy="6858000"/>
          </a:xfrm>
          <a:prstGeom prst="rect">
            <a:avLst/>
          </a:prstGeom>
          <a:solidFill>
            <a:srgbClr val="AFB4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oogle Shape;17;p28"/>
          <p:cNvGrpSpPr/>
          <p:nvPr/>
        </p:nvGrpSpPr>
        <p:grpSpPr>
          <a:xfrm>
            <a:off x="89210" y="156090"/>
            <a:ext cx="12032165" cy="6601574"/>
            <a:chOff x="89210" y="156090"/>
            <a:chExt cx="12032165" cy="6601574"/>
          </a:xfrm>
        </p:grpSpPr>
        <p:sp>
          <p:nvSpPr>
            <p:cNvPr id="18" name="Google Shape;18;p28"/>
            <p:cNvSpPr/>
            <p:nvPr/>
          </p:nvSpPr>
          <p:spPr>
            <a:xfrm>
              <a:off x="345687" y="156090"/>
              <a:ext cx="11519211" cy="6579271"/>
            </a:xfrm>
            <a:prstGeom prst="rect">
              <a:avLst/>
            </a:prstGeom>
            <a:solidFill>
              <a:srgbClr val="F8FC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9" name="Google Shape;19;p28" descr="图片包含 事情&#10;&#10;已生成高可信度的说明"/>
            <p:cNvPicPr preferRelativeResize="0"/>
            <p:nvPr/>
          </p:nvPicPr>
          <p:blipFill rotWithShape="1">
            <a:blip r:embed="rId18"/>
            <a:srcRect l="94644" t="6512" r="-130" b="11130"/>
            <a:stretch>
              <a:fillRect/>
            </a:stretch>
          </p:blipFill>
          <p:spPr>
            <a:xfrm>
              <a:off x="11864898" y="156090"/>
              <a:ext cx="256477" cy="6601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8" descr="图片包含 事情&#10;&#10;已生成高可信度的说明"/>
            <p:cNvPicPr preferRelativeResize="0"/>
            <p:nvPr/>
          </p:nvPicPr>
          <p:blipFill rotWithShape="1">
            <a:blip r:embed="rId18"/>
            <a:srcRect l="94644" t="6512" r="-130" b="11130"/>
            <a:stretch>
              <a:fillRect/>
            </a:stretch>
          </p:blipFill>
          <p:spPr>
            <a:xfrm flipH="1">
              <a:off x="89210" y="156090"/>
              <a:ext cx="256477" cy="6601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Oval 20"/>
          <p:cNvSpPr/>
          <p:nvPr userDrawn="1"/>
        </p:nvSpPr>
        <p:spPr>
          <a:xfrm>
            <a:off x="39053" y="20321"/>
            <a:ext cx="799148" cy="799148"/>
          </a:xfrm>
          <a:prstGeom prst="ellipse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svg"/><Relationship Id="rId5" Type="http://schemas.openxmlformats.org/officeDocument/2006/relationships/image" Target="../media/image47.png"/><Relationship Id="rId4" Type="http://schemas.openxmlformats.org/officeDocument/2006/relationships/image" Target="../media/image6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1" b="65434"/>
          <a:stretch>
            <a:fillRect/>
          </a:stretch>
        </p:blipFill>
        <p:spPr>
          <a:xfrm>
            <a:off x="1" y="-70339"/>
            <a:ext cx="5690447" cy="2370667"/>
          </a:xfrm>
          <a:prstGeom prst="rect">
            <a:avLst/>
          </a:prstGeom>
        </p:spPr>
      </p:pic>
      <p:pic>
        <p:nvPicPr>
          <p:cNvPr id="6" name="图片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4" y="2616200"/>
            <a:ext cx="10659533" cy="421132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1" y="358987"/>
            <a:ext cx="2512060" cy="35585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0"/>
            <a:ext cx="1651847" cy="89238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474297" y="1105715"/>
            <a:ext cx="4432300" cy="100330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39529"/>
          <a:stretch>
            <a:fillRect/>
          </a:stretch>
        </p:blipFill>
        <p:spPr>
          <a:xfrm flipH="1">
            <a:off x="3438314" y="3401061"/>
            <a:ext cx="1322493" cy="2728807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9" t="1142" r="11883" b="-1142"/>
          <a:stretch>
            <a:fillRect/>
          </a:stretch>
        </p:blipFill>
        <p:spPr>
          <a:xfrm>
            <a:off x="4876800" y="3003974"/>
            <a:ext cx="1400387" cy="2950633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939577" y="5641867"/>
            <a:ext cx="772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VÂN ANH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" y="85725"/>
            <a:ext cx="10788726" cy="65087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0" y="2551430"/>
            <a:ext cx="2122170" cy="284861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85039" y="3104515"/>
            <a:ext cx="3990975" cy="2295525"/>
          </a:xfrm>
          <a:prstGeom prst="rect">
            <a:avLst/>
          </a:prstGeom>
        </p:spPr>
      </p:pic>
      <p:sp>
        <p:nvSpPr>
          <p:cNvPr id="7" name="Google Shape;233;p11"/>
          <p:cNvSpPr/>
          <p:nvPr/>
        </p:nvSpPr>
        <p:spPr>
          <a:xfrm>
            <a:off x="1693681" y="1082675"/>
            <a:ext cx="9490574" cy="147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GB" altLang="zh-CN" sz="3200" b="1" dirty="0">
                <a:solidFill>
                  <a:srgbClr val="00206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   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im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ắng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b="1" dirty="0" err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hương</a:t>
            </a:r>
            <a:r>
              <a:rPr lang="en-US" sz="3200" b="1" dirty="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vườn</a:t>
            </a:r>
            <a:r>
              <a:rPr lang="en-US" sz="3200" b="1" dirty="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thơm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thoảng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bắt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đầu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ngọn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gió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nhẹ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nhảy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trên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cỏ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theo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</a:t>
            </a:r>
            <a:r>
              <a:rPr lang="en-GB" alt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ữ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ng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thân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cành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dirty="0" smtClean="0">
                <a:solidFill>
                  <a:srgbClr val="00206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 </a:t>
            </a:r>
            <a:endParaRPr lang="zh-CN" sz="3200" b="1" dirty="0">
              <a:solidFill>
                <a:srgbClr val="00206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" y="701040"/>
            <a:ext cx="4606290" cy="3375025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10" y="701040"/>
            <a:ext cx="4606290" cy="3375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055" y="2101215"/>
            <a:ext cx="4133850" cy="1419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375" y="2101215"/>
            <a:ext cx="3276600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3680" y="4722495"/>
            <a:ext cx="9420225" cy="1352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177800"/>
            <a:ext cx="8432800" cy="325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584201"/>
            <a:ext cx="6807200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0"/>
          <p:cNvSpPr txBox="1"/>
          <p:nvPr/>
        </p:nvSpPr>
        <p:spPr>
          <a:xfrm>
            <a:off x="355600" y="3632200"/>
            <a:ext cx="11582400" cy="2390141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5333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4448" b="26660"/>
          <a:stretch>
            <a:fillRect/>
          </a:stretch>
        </p:blipFill>
        <p:spPr>
          <a:xfrm>
            <a:off x="2708103" y="1390474"/>
            <a:ext cx="7342243" cy="38859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46321"/>
          <a:stretch>
            <a:fillRect/>
          </a:stretch>
        </p:blipFill>
        <p:spPr>
          <a:xfrm>
            <a:off x="1791114" y="1664117"/>
            <a:ext cx="8609773" cy="3529767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86835" y="1110361"/>
            <a:ext cx="3418329" cy="611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l="28388"/>
          <a:stretch>
            <a:fillRect/>
          </a:stretch>
        </p:blipFill>
        <p:spPr>
          <a:xfrm rot="-5325461">
            <a:off x="735585" y="3185444"/>
            <a:ext cx="2447929" cy="48711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400" y="5018101"/>
            <a:ext cx="3418329" cy="478566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50345" y="2200043"/>
            <a:ext cx="523282" cy="226284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5875" y="2945765"/>
            <a:ext cx="749363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+mn-ea"/>
              </a:rPr>
              <a:t>Dựa vào dàn ý đã lập ở tuần 1, em hãy viết đoạn văn tả cản</a:t>
            </a:r>
            <a:r>
              <a:rPr lang="en-GB" sz="44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+mn-ea"/>
              </a:rPr>
              <a:t>h mà em thích.</a:t>
            </a:r>
            <a:endParaRPr sz="4400" b="1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599680" y="2243455"/>
            <a:ext cx="806824" cy="806824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3778885" y="2578100"/>
            <a:ext cx="3719195" cy="4337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65140" y="1947545"/>
            <a:ext cx="15208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+mn-ea"/>
              </a:rPr>
              <a:t>Bài 2</a:t>
            </a:r>
            <a:endParaRPr lang="en-GB" altLang="en-US" sz="4800" b="1" dirty="0">
              <a:solidFill>
                <a:srgbClr val="FF0000"/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090"/>
            <a:ext cx="3084195" cy="257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09320" y="643842"/>
            <a:ext cx="1080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00000"/>
              </a:lnSpc>
              <a:buClrTx/>
              <a:buSzTx/>
              <a:buFontTx/>
            </a:pPr>
            <a:r>
              <a:rPr lang="en-GB" altLang="zh-CN" sz="40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+mn-ea"/>
              </a:rPr>
              <a:t>	</a:t>
            </a:r>
            <a:r>
              <a:rPr lang="zh-CN" altLang="en-US" sz="40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Đây chỉ là một đoạn trong phần THÂN BÀI nhưng vẫn phải có câu 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mở đoạn</a:t>
            </a:r>
            <a:r>
              <a:rPr lang="zh-CN" altLang="en-US" sz="40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, 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kết đoạn</a:t>
            </a:r>
            <a:r>
              <a:rPr lang="zh-CN" altLang="en-US" sz="40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.</a:t>
            </a:r>
            <a:r>
              <a:rPr lang="en-GB" altLang="zh-CN" sz="40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	</a:t>
            </a:r>
            <a:r>
              <a:rPr lang="zh-CN" altLang="en-US" sz="40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 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45" y="2626786"/>
            <a:ext cx="4117340" cy="41173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913" y="3348396"/>
            <a:ext cx="6038682" cy="1337060"/>
            <a:chOff x="5384298" y="3978951"/>
            <a:chExt cx="6038682" cy="1337060"/>
          </a:xfrm>
        </p:grpSpPr>
        <p:sp>
          <p:nvSpPr>
            <p:cNvPr id="6" name="椭圆 31"/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7" name="图片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70865" y="4847590"/>
            <a:ext cx="7717155" cy="1337310"/>
            <a:chOff x="5384298" y="3978951"/>
            <a:chExt cx="6038682" cy="1337060"/>
          </a:xfrm>
        </p:grpSpPr>
        <p:sp>
          <p:nvSpPr>
            <p:cNvPr id="12" name="椭圆 31"/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7" name="图片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0" y="2816860"/>
            <a:ext cx="3686175" cy="771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205" y="3860800"/>
            <a:ext cx="3095625" cy="714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375" y="5360035"/>
            <a:ext cx="583882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08000" y="1891222"/>
            <a:ext cx="8534400" cy="6667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733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733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733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8000" y="4506299"/>
            <a:ext cx="8534400" cy="1815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733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733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33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58996" y="681970"/>
            <a:ext cx="4279053" cy="6186593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42634" y="170345"/>
            <a:ext cx="6853767" cy="1720879"/>
          </a:xfrm>
          <a:prstGeom prst="rect">
            <a:avLst/>
          </a:prstGeom>
        </p:spPr>
      </p:pic>
      <p:sp>
        <p:nvSpPr>
          <p:cNvPr id="6" name="Rectangles 3"/>
          <p:cNvSpPr/>
          <p:nvPr/>
        </p:nvSpPr>
        <p:spPr>
          <a:xfrm>
            <a:off x="3281256" y="681970"/>
            <a:ext cx="6015144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733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TIÊU CHÍ NHẬN XÉT</a:t>
            </a:r>
          </a:p>
        </p:txBody>
      </p:sp>
      <p:sp>
        <p:nvSpPr>
          <p:cNvPr id="8" name="Text Box 99"/>
          <p:cNvSpPr txBox="1"/>
          <p:nvPr/>
        </p:nvSpPr>
        <p:spPr>
          <a:xfrm>
            <a:off x="508000" y="2921001"/>
            <a:ext cx="8534400" cy="12412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733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733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z2742752086101_65f3becc218e7be44f40dc36c6d8b16f"/>
          <p:cNvPicPr>
            <a:picLocks noChangeAspect="1"/>
          </p:cNvPicPr>
          <p:nvPr/>
        </p:nvPicPr>
        <p:blipFill>
          <a:blip r:embed="rId2">
            <a:clrChange>
              <a:clrFrom>
                <a:srgbClr val="FDFFEA">
                  <a:alpha val="100000"/>
                </a:srgbClr>
              </a:clrFrom>
              <a:clrTo>
                <a:srgbClr val="FDFFEA">
                  <a:alpha val="100000"/>
                  <a:alpha val="0"/>
                </a:srgbClr>
              </a:clrTo>
            </a:clrChange>
          </a:blip>
          <a:srcRect t="12649"/>
          <a:stretch>
            <a:fillRect/>
          </a:stretch>
        </p:blipFill>
        <p:spPr>
          <a:xfrm>
            <a:off x="334010" y="984885"/>
            <a:ext cx="11523980" cy="573151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511175" y="154940"/>
            <a:ext cx="1116838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cấu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tạo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GB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0" y="942340"/>
            <a:ext cx="11937365" cy="5240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2457450"/>
            <a:ext cx="7524750" cy="194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" y="-27469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616"/>
            <a:ext cx="12192000" cy="269036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20405" y="457200"/>
            <a:ext cx="1651001" cy="6400800"/>
            <a:chOff x="7686674" y="342900"/>
            <a:chExt cx="1238251" cy="48006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62" t="6666" r="2396"/>
            <a:stretch>
              <a:fillRect/>
            </a:stretch>
          </p:blipFill>
          <p:spPr>
            <a:xfrm>
              <a:off x="7686674" y="342900"/>
              <a:ext cx="1238251" cy="4800600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7973884" y="1304390"/>
              <a:ext cx="663830" cy="658604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/>
            </a:p>
          </p:txBody>
        </p:sp>
        <p:sp>
          <p:nvSpPr>
            <p:cNvPr id="11" name="椭圆 10"/>
            <p:cNvSpPr/>
            <p:nvPr/>
          </p:nvSpPr>
          <p:spPr>
            <a:xfrm>
              <a:off x="8019862" y="2056041"/>
              <a:ext cx="663830" cy="658604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2" t="6666" r="2396"/>
          <a:stretch>
            <a:fillRect/>
          </a:stretch>
        </p:blipFill>
        <p:spPr>
          <a:xfrm>
            <a:off x="920404" y="457200"/>
            <a:ext cx="1651001" cy="640080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1312469" y="1766323"/>
            <a:ext cx="885107" cy="878139"/>
          </a:xfrm>
          <a:prstGeom prst="ellipse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/>
          </a:p>
        </p:txBody>
      </p:sp>
      <p:sp>
        <p:nvSpPr>
          <p:cNvPr id="16" name="椭圆 15"/>
          <p:cNvSpPr/>
          <p:nvPr/>
        </p:nvSpPr>
        <p:spPr>
          <a:xfrm>
            <a:off x="1373773" y="2768524"/>
            <a:ext cx="885107" cy="878139"/>
          </a:xfrm>
          <a:prstGeom prst="ellipse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/>
          </a:p>
        </p:txBody>
      </p:sp>
      <p:sp>
        <p:nvSpPr>
          <p:cNvPr id="17" name="椭圆 16"/>
          <p:cNvSpPr/>
          <p:nvPr/>
        </p:nvSpPr>
        <p:spPr>
          <a:xfrm>
            <a:off x="1312469" y="734167"/>
            <a:ext cx="885107" cy="878139"/>
          </a:xfrm>
          <a:prstGeom prst="ellipse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/>
          </a:p>
        </p:txBody>
      </p:sp>
      <p:pic>
        <p:nvPicPr>
          <p:cNvPr id="20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4630" r="3021" b="53624"/>
          <a:stretch>
            <a:fillRect/>
          </a:stretch>
        </p:blipFill>
        <p:spPr>
          <a:xfrm>
            <a:off x="8592278" y="1343563"/>
            <a:ext cx="2622783" cy="1859285"/>
          </a:xfrm>
          <a:prstGeom prst="rect">
            <a:avLst/>
          </a:prstGeom>
        </p:spPr>
      </p:pic>
      <p:pic>
        <p:nvPicPr>
          <p:cNvPr id="22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5061" y="-27383"/>
            <a:ext cx="2592288" cy="2466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714" y="3044614"/>
            <a:ext cx="8089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8020"/>
            <a:ext cx="12192000" cy="1109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5" descr="21"/>
          <p:cNvPicPr>
            <a:picLocks noChangeAspect="1"/>
          </p:cNvPicPr>
          <p:nvPr/>
        </p:nvPicPr>
        <p:blipFill>
          <a:blip r:embed="rId5"/>
          <a:srcRect l="6430" r="6534" b="15582"/>
          <a:stretch>
            <a:fillRect/>
          </a:stretch>
        </p:blipFill>
        <p:spPr>
          <a:xfrm>
            <a:off x="847" y="69427"/>
            <a:ext cx="12142047" cy="6789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47861707105481548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1" b="65434"/>
          <a:stretch>
            <a:fillRect/>
          </a:stretch>
        </p:blipFill>
        <p:spPr>
          <a:xfrm>
            <a:off x="1" y="-70339"/>
            <a:ext cx="5690447" cy="2370667"/>
          </a:xfrm>
          <a:prstGeom prst="rect">
            <a:avLst/>
          </a:prstGeom>
        </p:spPr>
      </p:pic>
      <p:pic>
        <p:nvPicPr>
          <p:cNvPr id="6" name="图片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4" y="2616200"/>
            <a:ext cx="10659533" cy="421132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1" y="358987"/>
            <a:ext cx="2512060" cy="35585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0"/>
            <a:ext cx="1651847" cy="89238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657601" y="155787"/>
            <a:ext cx="4432300" cy="100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699" y="1253067"/>
            <a:ext cx="8166100" cy="111760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39529"/>
          <a:stretch>
            <a:fillRect/>
          </a:stretch>
        </p:blipFill>
        <p:spPr>
          <a:xfrm flipH="1">
            <a:off x="3438314" y="3401061"/>
            <a:ext cx="1322493" cy="2728807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9" t="1142" r="11883" b="-1142"/>
          <a:stretch>
            <a:fillRect/>
          </a:stretch>
        </p:blipFill>
        <p:spPr>
          <a:xfrm>
            <a:off x="4876800" y="3003974"/>
            <a:ext cx="1400387" cy="29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4448" b="26660"/>
          <a:stretch>
            <a:fillRect/>
          </a:stretch>
        </p:blipFill>
        <p:spPr>
          <a:xfrm>
            <a:off x="2708103" y="1390474"/>
            <a:ext cx="7342243" cy="38859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46321"/>
          <a:stretch>
            <a:fillRect/>
          </a:stretch>
        </p:blipFill>
        <p:spPr>
          <a:xfrm>
            <a:off x="1791114" y="1664117"/>
            <a:ext cx="8609773" cy="3529767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86835" y="1110361"/>
            <a:ext cx="3418329" cy="611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l="28388"/>
          <a:stretch>
            <a:fillRect/>
          </a:stretch>
        </p:blipFill>
        <p:spPr>
          <a:xfrm rot="-5325461">
            <a:off x="735585" y="3185444"/>
            <a:ext cx="2447929" cy="48711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400" y="5018101"/>
            <a:ext cx="3418329" cy="478566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50345" y="2200043"/>
            <a:ext cx="523282" cy="226284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5875" y="3141345"/>
            <a:ext cx="74936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Tìm những hình ảnh em thích trong mỗi bài văn dưới đây:</a:t>
            </a: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599680" y="2243455"/>
            <a:ext cx="806824" cy="806824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3778885" y="2578100"/>
            <a:ext cx="3719195" cy="4337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65140" y="1947545"/>
            <a:ext cx="15208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+mn-ea"/>
              </a:rPr>
              <a:t>Bài 1</a:t>
            </a:r>
            <a:endParaRPr lang="en-GB" altLang="en-US" sz="4800" b="1" dirty="0">
              <a:solidFill>
                <a:srgbClr val="FF0000"/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090"/>
            <a:ext cx="3084195" cy="257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05" y="556260"/>
            <a:ext cx="806824" cy="8068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250950"/>
            <a:ext cx="2803525" cy="362585"/>
          </a:xfrm>
          <a:prstGeom prst="rect">
            <a:avLst/>
          </a:prstGeom>
        </p:spPr>
      </p:pic>
      <p:sp>
        <p:nvSpPr>
          <p:cNvPr id="9" name="任意多边形 34"/>
          <p:cNvSpPr/>
          <p:nvPr/>
        </p:nvSpPr>
        <p:spPr bwMode="auto">
          <a:xfrm flipH="1">
            <a:off x="3537585" y="1857375"/>
            <a:ext cx="5017770" cy="1296670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CD5B5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10" name="任意多边形 35"/>
          <p:cNvSpPr/>
          <p:nvPr/>
        </p:nvSpPr>
        <p:spPr bwMode="auto">
          <a:xfrm flipH="1">
            <a:off x="2806700" y="3420745"/>
            <a:ext cx="5748655" cy="1296035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AC090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11" name="任意多边形 36"/>
          <p:cNvSpPr/>
          <p:nvPr/>
        </p:nvSpPr>
        <p:spPr bwMode="auto">
          <a:xfrm flipH="1">
            <a:off x="2225675" y="4937125"/>
            <a:ext cx="6329680" cy="1296670"/>
          </a:xfrm>
          <a:custGeom>
            <a:avLst/>
            <a:gdLst>
              <a:gd name="T0" fmla="*/ 462526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7 w 4736306"/>
              <a:gd name="T7" fmla="*/ 0 h 925514"/>
              <a:gd name="T8" fmla="*/ 4733927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6 w 4736306"/>
              <a:gd name="T15" fmla="*/ 925511 h 925514"/>
              <a:gd name="T16" fmla="*/ 0 w 4736306"/>
              <a:gd name="T17" fmla="*/ 462757 h 925514"/>
              <a:gd name="T18" fmla="*/ 462526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9409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17" name="文本框 44"/>
          <p:cNvSpPr>
            <a:spLocks noChangeArrowheads="1"/>
          </p:cNvSpPr>
          <p:nvPr/>
        </p:nvSpPr>
        <p:spPr bwMode="auto">
          <a:xfrm flipH="1">
            <a:off x="3635375" y="1905000"/>
            <a:ext cx="3818255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Đọc kĩ bài văn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45"/>
          <p:cNvSpPr>
            <a:spLocks noChangeArrowheads="1"/>
          </p:cNvSpPr>
          <p:nvPr/>
        </p:nvSpPr>
        <p:spPr bwMode="auto">
          <a:xfrm flipH="1">
            <a:off x="2806700" y="3648075"/>
            <a:ext cx="5474970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l">
              <a:lnSpc>
                <a:spcPct val="80000"/>
              </a:lnSpc>
              <a:buClrTx/>
              <a:buSzTx/>
              <a:buNone/>
            </a:pP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Gạch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chân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vào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SGK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dưới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những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ảnh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thích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46"/>
          <p:cNvSpPr>
            <a:spLocks noChangeArrowheads="1"/>
          </p:cNvSpPr>
          <p:nvPr/>
        </p:nvSpPr>
        <p:spPr bwMode="auto">
          <a:xfrm flipH="1">
            <a:off x="2385060" y="5120005"/>
            <a:ext cx="5786755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1000"/>
              </a:spcBef>
              <a:buClrTx/>
              <a:buSzTx/>
              <a:buNone/>
            </a:pP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Giải thích lí do vì sao em thích hình ảnh đó</a:t>
            </a:r>
          </a:p>
        </p:txBody>
      </p:sp>
      <p:sp>
        <p:nvSpPr>
          <p:cNvPr id="21" name="文本框 48"/>
          <p:cNvSpPr>
            <a:spLocks noChangeArrowheads="1"/>
          </p:cNvSpPr>
          <p:nvPr/>
        </p:nvSpPr>
        <p:spPr bwMode="auto">
          <a:xfrm>
            <a:off x="2115503" y="2009737"/>
            <a:ext cx="10310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0</a:t>
            </a:r>
            <a:r>
              <a:rPr lang="en-GB" altLang="en-US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1</a:t>
            </a:r>
          </a:p>
        </p:txBody>
      </p:sp>
      <p:sp>
        <p:nvSpPr>
          <p:cNvPr id="22" name="文本框 49"/>
          <p:cNvSpPr>
            <a:spLocks noChangeArrowheads="1"/>
          </p:cNvSpPr>
          <p:nvPr/>
        </p:nvSpPr>
        <p:spPr bwMode="auto">
          <a:xfrm>
            <a:off x="1534795" y="3483255"/>
            <a:ext cx="10310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0</a:t>
            </a:r>
            <a:r>
              <a:rPr lang="en-GB" altLang="en-US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2</a:t>
            </a:r>
          </a:p>
        </p:txBody>
      </p:sp>
      <p:sp>
        <p:nvSpPr>
          <p:cNvPr id="23" name="文本框 50"/>
          <p:cNvSpPr>
            <a:spLocks noChangeArrowheads="1"/>
          </p:cNvSpPr>
          <p:nvPr/>
        </p:nvSpPr>
        <p:spPr bwMode="auto">
          <a:xfrm>
            <a:off x="1003935" y="5079645"/>
            <a:ext cx="10310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 dirty="0">
                <a:solidFill>
                  <a:srgbClr val="FF9409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0</a:t>
            </a:r>
            <a:r>
              <a:rPr lang="en-GB" altLang="en-US" sz="6600" b="1" dirty="0">
                <a:solidFill>
                  <a:srgbClr val="FF9409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3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677" y="76181"/>
            <a:ext cx="3476927" cy="6781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35" y="344170"/>
            <a:ext cx="2571750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/>
          <a:srcRect r="16111" b="12999"/>
          <a:stretch>
            <a:fillRect/>
          </a:stretch>
        </p:blipFill>
        <p:spPr>
          <a:xfrm>
            <a:off x="1602105" y="361950"/>
            <a:ext cx="8926830" cy="6162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Rectangle 1"/>
          <p:cNvSpPr/>
          <p:nvPr/>
        </p:nvSpPr>
        <p:spPr>
          <a:xfrm>
            <a:off x="4358005" y="5499100"/>
            <a:ext cx="36766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5400" b="1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Rừng tr</a:t>
            </a:r>
            <a:r>
              <a:rPr sz="5400" b="1" i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sz="5400" b="1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endParaRPr sz="5400" b="1" i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75" y="955675"/>
            <a:ext cx="5498465" cy="3643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" y="955675"/>
            <a:ext cx="5415915" cy="3643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Rectangle 1"/>
          <p:cNvSpPr/>
          <p:nvPr/>
        </p:nvSpPr>
        <p:spPr>
          <a:xfrm>
            <a:off x="287655" y="5125085"/>
            <a:ext cx="116166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charset="0"/>
              </a:rPr>
              <a:t>Trảng: khoảng đất rộng giữa rừng hoặc giữa hai khu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05" y="556260"/>
            <a:ext cx="806824" cy="8068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250950"/>
            <a:ext cx="2803525" cy="362585"/>
          </a:xfrm>
          <a:prstGeom prst="rect">
            <a:avLst/>
          </a:prstGeom>
        </p:spPr>
      </p:pic>
      <p:sp>
        <p:nvSpPr>
          <p:cNvPr id="9" name="任意多边形 34"/>
          <p:cNvSpPr/>
          <p:nvPr/>
        </p:nvSpPr>
        <p:spPr bwMode="auto">
          <a:xfrm flipH="1">
            <a:off x="3537585" y="1857375"/>
            <a:ext cx="5017770" cy="1296670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CD5B5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10" name="任意多边形 35"/>
          <p:cNvSpPr/>
          <p:nvPr/>
        </p:nvSpPr>
        <p:spPr bwMode="auto">
          <a:xfrm flipH="1">
            <a:off x="2806700" y="3420745"/>
            <a:ext cx="5748655" cy="1296035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AC090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11" name="任意多边形 36"/>
          <p:cNvSpPr/>
          <p:nvPr/>
        </p:nvSpPr>
        <p:spPr bwMode="auto">
          <a:xfrm flipH="1">
            <a:off x="2225675" y="4937125"/>
            <a:ext cx="6329680" cy="1296670"/>
          </a:xfrm>
          <a:custGeom>
            <a:avLst/>
            <a:gdLst>
              <a:gd name="T0" fmla="*/ 462526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7 w 4736306"/>
              <a:gd name="T7" fmla="*/ 0 h 925514"/>
              <a:gd name="T8" fmla="*/ 4733927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6 w 4736306"/>
              <a:gd name="T15" fmla="*/ 925511 h 925514"/>
              <a:gd name="T16" fmla="*/ 0 w 4736306"/>
              <a:gd name="T17" fmla="*/ 462757 h 925514"/>
              <a:gd name="T18" fmla="*/ 462526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9409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17" name="文本框 44"/>
          <p:cNvSpPr>
            <a:spLocks noChangeArrowheads="1"/>
          </p:cNvSpPr>
          <p:nvPr/>
        </p:nvSpPr>
        <p:spPr bwMode="auto">
          <a:xfrm flipH="1">
            <a:off x="3635375" y="1905000"/>
            <a:ext cx="3818255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Đọc kĩ bài văn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45"/>
          <p:cNvSpPr>
            <a:spLocks noChangeArrowheads="1"/>
          </p:cNvSpPr>
          <p:nvPr/>
        </p:nvSpPr>
        <p:spPr bwMode="auto">
          <a:xfrm flipH="1">
            <a:off x="2806700" y="3648075"/>
            <a:ext cx="5474970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l">
              <a:lnSpc>
                <a:spcPct val="80000"/>
              </a:lnSpc>
              <a:buClrTx/>
              <a:buSzTx/>
              <a:buNone/>
            </a:pP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Gạch chân dưới những hình ảnh em thích</a:t>
            </a:r>
          </a:p>
        </p:txBody>
      </p:sp>
      <p:sp>
        <p:nvSpPr>
          <p:cNvPr id="19" name="文本框 46"/>
          <p:cNvSpPr>
            <a:spLocks noChangeArrowheads="1"/>
          </p:cNvSpPr>
          <p:nvPr/>
        </p:nvSpPr>
        <p:spPr bwMode="auto">
          <a:xfrm flipH="1">
            <a:off x="2385060" y="5120005"/>
            <a:ext cx="5786755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1000"/>
              </a:spcBef>
              <a:buClrTx/>
              <a:buSzTx/>
              <a:buNone/>
            </a:pP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Giải thích lí do vì sao em thích hình ảnh đó</a:t>
            </a:r>
          </a:p>
        </p:txBody>
      </p:sp>
      <p:sp>
        <p:nvSpPr>
          <p:cNvPr id="21" name="文本框 48"/>
          <p:cNvSpPr>
            <a:spLocks noChangeArrowheads="1"/>
          </p:cNvSpPr>
          <p:nvPr/>
        </p:nvSpPr>
        <p:spPr bwMode="auto">
          <a:xfrm>
            <a:off x="2115503" y="2009737"/>
            <a:ext cx="10310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0</a:t>
            </a:r>
            <a:r>
              <a:rPr lang="en-GB" altLang="en-US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1</a:t>
            </a:r>
          </a:p>
        </p:txBody>
      </p:sp>
      <p:sp>
        <p:nvSpPr>
          <p:cNvPr id="22" name="文本框 49"/>
          <p:cNvSpPr>
            <a:spLocks noChangeArrowheads="1"/>
          </p:cNvSpPr>
          <p:nvPr/>
        </p:nvSpPr>
        <p:spPr bwMode="auto">
          <a:xfrm>
            <a:off x="1534795" y="3483255"/>
            <a:ext cx="10310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0</a:t>
            </a:r>
            <a:r>
              <a:rPr lang="en-GB" altLang="en-US" sz="6600" b="1" dirty="0">
                <a:solidFill>
                  <a:srgbClr val="FAC090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2</a:t>
            </a:r>
          </a:p>
        </p:txBody>
      </p:sp>
      <p:sp>
        <p:nvSpPr>
          <p:cNvPr id="23" name="文本框 50"/>
          <p:cNvSpPr>
            <a:spLocks noChangeArrowheads="1"/>
          </p:cNvSpPr>
          <p:nvPr/>
        </p:nvSpPr>
        <p:spPr bwMode="auto">
          <a:xfrm>
            <a:off x="1003935" y="5079645"/>
            <a:ext cx="10310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 dirty="0">
                <a:solidFill>
                  <a:srgbClr val="FF9409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0</a:t>
            </a:r>
            <a:r>
              <a:rPr lang="en-GB" altLang="en-US" sz="6600" b="1" dirty="0">
                <a:solidFill>
                  <a:srgbClr val="FF9409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  <a:sym typeface="Microsoft YaHei" panose="020B0503020204020204" pitchFamily="34" charset="-122"/>
              </a:rPr>
              <a:t>3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677" y="76181"/>
            <a:ext cx="3476927" cy="6781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35" y="344170"/>
            <a:ext cx="257175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 rot="411899">
            <a:off x="842645" y="1381760"/>
            <a:ext cx="3170555" cy="3057525"/>
          </a:xfrm>
          <a:custGeom>
            <a:avLst/>
            <a:gdLst/>
            <a:ahLst/>
            <a:cxnLst/>
            <a:rect l="l" t="t" r="r" b="b"/>
            <a:pathLst>
              <a:path w="2807910" h="3448906" extrusionOk="0">
                <a:moveTo>
                  <a:pt x="1743012" y="2394978"/>
                </a:moveTo>
                <a:lnTo>
                  <a:pt x="2607455" y="0"/>
                </a:lnTo>
                <a:lnTo>
                  <a:pt x="2807910" y="3448906"/>
                </a:lnTo>
                <a:lnTo>
                  <a:pt x="0" y="3361846"/>
                </a:lnTo>
                <a:lnTo>
                  <a:pt x="1743012" y="239497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  <p:grpSp>
        <p:nvGrpSpPr>
          <p:cNvPr id="227" name="Google Shape;227;p11"/>
          <p:cNvGrpSpPr/>
          <p:nvPr/>
        </p:nvGrpSpPr>
        <p:grpSpPr>
          <a:xfrm>
            <a:off x="538480" y="1071880"/>
            <a:ext cx="3511550" cy="3401695"/>
            <a:chOff x="2592155" y="1787367"/>
            <a:chExt cx="3111157" cy="3488706"/>
          </a:xfrm>
        </p:grpSpPr>
        <p:sp>
          <p:nvSpPr>
            <p:cNvPr id="228" name="Google Shape;228;p11"/>
            <p:cNvSpPr/>
            <p:nvPr/>
          </p:nvSpPr>
          <p:spPr>
            <a:xfrm rot="411899">
              <a:off x="2772513" y="1940338"/>
              <a:ext cx="2750440" cy="318276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AEAE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 rot="411899">
              <a:off x="2917891" y="2046514"/>
              <a:ext cx="2504238" cy="2634008"/>
            </a:xfrm>
            <a:prstGeom prst="rect">
              <a:avLst/>
            </a:prstGeom>
            <a:blipFill rotWithShape="1">
              <a:blip r:embed="rId3"/>
              <a:stretch>
                <a:fillRect l="-2590" r="-259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endParaRPr>
            </a:p>
          </p:txBody>
        </p:sp>
      </p:grpSp>
      <p:sp>
        <p:nvSpPr>
          <p:cNvPr id="230" name="Google Shape;230;p11"/>
          <p:cNvSpPr/>
          <p:nvPr/>
        </p:nvSpPr>
        <p:spPr>
          <a:xfrm rot="-646182">
            <a:off x="360045" y="717550"/>
            <a:ext cx="1701800" cy="821690"/>
          </a:xfrm>
          <a:custGeom>
            <a:avLst/>
            <a:gdLst/>
            <a:ahLst/>
            <a:cxnLst/>
            <a:rect l="l" t="t" r="r" b="b"/>
            <a:pathLst>
              <a:path w="1206500" h="1003300" extrusionOk="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4397997" y="1124712"/>
            <a:ext cx="7244577" cy="147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zh-CN" sz="3200" b="1" dirty="0">
                <a:solidFill>
                  <a:srgbClr val="00206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    </a:t>
            </a:r>
            <a:r>
              <a:rPr lang="zh-CN" sz="3200" b="1" dirty="0">
                <a:solidFill>
                  <a:srgbClr val="00206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Những thân cây tràm vỏ trắng vươn lên trời, </a:t>
            </a:r>
            <a:r>
              <a:rPr lang="zh-CN" sz="32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chẳng khác gì</a:t>
            </a:r>
            <a:r>
              <a:rPr lang="zh-CN" sz="3200" b="1" dirty="0">
                <a:solidFill>
                  <a:srgbClr val="00206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 những cây nến khổng lồ, đầu lá rủ phất phơ. </a:t>
            </a:r>
          </a:p>
        </p:txBody>
      </p:sp>
      <p:cxnSp>
        <p:nvCxnSpPr>
          <p:cNvPr id="234" name="Google Shape;234;p11"/>
          <p:cNvCxnSpPr/>
          <p:nvPr/>
        </p:nvCxnSpPr>
        <p:spPr>
          <a:xfrm>
            <a:off x="822154" y="459694"/>
            <a:ext cx="2994025" cy="75565"/>
          </a:xfrm>
          <a:prstGeom prst="straightConnector1">
            <a:avLst/>
          </a:prstGeom>
          <a:noFill/>
          <a:ln w="28575" cap="flat" cmpd="sng">
            <a:solidFill>
              <a:srgbClr val="AFB42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5" name="Google Shape;235;p11"/>
          <p:cNvCxnSpPr/>
          <p:nvPr/>
        </p:nvCxnSpPr>
        <p:spPr>
          <a:xfrm>
            <a:off x="8229601" y="535259"/>
            <a:ext cx="3836019" cy="0"/>
          </a:xfrm>
          <a:prstGeom prst="straightConnector1">
            <a:avLst/>
          </a:prstGeom>
          <a:noFill/>
          <a:ln w="28575" cap="flat" cmpd="sng">
            <a:solidFill>
              <a:srgbClr val="FFAB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226;p11"/>
          <p:cNvSpPr/>
          <p:nvPr/>
        </p:nvSpPr>
        <p:spPr>
          <a:xfrm rot="411899">
            <a:off x="8479790" y="3679190"/>
            <a:ext cx="2588895" cy="2503805"/>
          </a:xfrm>
          <a:custGeom>
            <a:avLst/>
            <a:gdLst/>
            <a:ahLst/>
            <a:cxnLst/>
            <a:rect l="l" t="t" r="r" b="b"/>
            <a:pathLst>
              <a:path w="2807910" h="3448906" extrusionOk="0">
                <a:moveTo>
                  <a:pt x="1743012" y="2394978"/>
                </a:moveTo>
                <a:lnTo>
                  <a:pt x="2607455" y="0"/>
                </a:lnTo>
                <a:lnTo>
                  <a:pt x="2807910" y="3448906"/>
                </a:lnTo>
                <a:lnTo>
                  <a:pt x="0" y="3361846"/>
                </a:lnTo>
                <a:lnTo>
                  <a:pt x="1743012" y="239497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  <p:grpSp>
        <p:nvGrpSpPr>
          <p:cNvPr id="2" name="Google Shape;227;p11"/>
          <p:cNvGrpSpPr/>
          <p:nvPr/>
        </p:nvGrpSpPr>
        <p:grpSpPr>
          <a:xfrm>
            <a:off x="8598535" y="3402330"/>
            <a:ext cx="2493010" cy="2785110"/>
            <a:chOff x="2592155" y="1787367"/>
            <a:chExt cx="3111157" cy="3488706"/>
          </a:xfrm>
        </p:grpSpPr>
        <p:sp>
          <p:nvSpPr>
            <p:cNvPr id="3" name="Google Shape;228;p11"/>
            <p:cNvSpPr/>
            <p:nvPr/>
          </p:nvSpPr>
          <p:spPr>
            <a:xfrm rot="411899">
              <a:off x="2772513" y="1940338"/>
              <a:ext cx="2750440" cy="318276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AEAE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endParaRPr>
            </a:p>
          </p:txBody>
        </p:sp>
        <p:sp>
          <p:nvSpPr>
            <p:cNvPr id="4" name="Google Shape;229;p11"/>
            <p:cNvSpPr/>
            <p:nvPr/>
          </p:nvSpPr>
          <p:spPr>
            <a:xfrm rot="411899">
              <a:off x="2917891" y="2046514"/>
              <a:ext cx="2504238" cy="2634008"/>
            </a:xfrm>
            <a:prstGeom prst="rect">
              <a:avLst/>
            </a:prstGeom>
            <a:blipFill rotWithShape="1">
              <a:blip r:embed="rId4"/>
              <a:stretch>
                <a:fillRect l="-2590" r="-259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endParaRPr>
            </a:p>
          </p:txBody>
        </p:sp>
      </p:grpSp>
      <p:sp>
        <p:nvSpPr>
          <p:cNvPr id="5" name="Google Shape;230;p11"/>
          <p:cNvSpPr/>
          <p:nvPr/>
        </p:nvSpPr>
        <p:spPr>
          <a:xfrm rot="-646182">
            <a:off x="8513445" y="3186430"/>
            <a:ext cx="1389380" cy="673100"/>
          </a:xfrm>
          <a:custGeom>
            <a:avLst/>
            <a:gdLst/>
            <a:ahLst/>
            <a:cxnLst/>
            <a:rect l="l" t="t" r="r" b="b"/>
            <a:pathLst>
              <a:path w="1206500" h="1003300" extrusionOk="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  <p:cxnSp>
        <p:nvCxnSpPr>
          <p:cNvPr id="6" name="Google Shape;234;p11"/>
          <p:cNvCxnSpPr/>
          <p:nvPr/>
        </p:nvCxnSpPr>
        <p:spPr>
          <a:xfrm>
            <a:off x="8127194" y="3080974"/>
            <a:ext cx="2994025" cy="75565"/>
          </a:xfrm>
          <a:prstGeom prst="straightConnector1">
            <a:avLst/>
          </a:prstGeom>
          <a:noFill/>
          <a:ln w="28575" cap="flat" cmpd="sng">
            <a:solidFill>
              <a:srgbClr val="AFB42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256" y="3350248"/>
            <a:ext cx="3457575" cy="220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1CC5266-749E-4895-86DF-AC33F941E2A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1.14.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AB91"/>
      </a:accent1>
      <a:accent2>
        <a:srgbClr val="AFB42A"/>
      </a:accent2>
      <a:accent3>
        <a:srgbClr val="FFC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374</TotalTime>
  <Words>542</Words>
  <Application>Microsoft Office PowerPoint</Application>
  <PresentationFormat>Widescreen</PresentationFormat>
  <Paragraphs>39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等线 Light</vt:lpstr>
      <vt:lpstr>inpin heiti</vt:lpstr>
      <vt:lpstr>Times New Roman</vt:lpstr>
      <vt:lpstr>字魂59号-创粗黑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01.14.01</dc:title>
  <dc:subject>9Slide.vn</dc:subject>
  <dc:creator>HP</dc:creator>
  <dc:description>9Slide.vn</dc:description>
  <cp:lastModifiedBy>Admin</cp:lastModifiedBy>
  <cp:revision>225</cp:revision>
  <dcterms:created xsi:type="dcterms:W3CDTF">2017-08-18T03:02:00Z</dcterms:created>
  <dcterms:modified xsi:type="dcterms:W3CDTF">2023-09-13T06:20:57Z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2057-11.2.0.10296</vt:lpwstr>
  </property>
  <property fmtid="{D5CDD505-2E9C-101B-9397-08002B2CF9AE}" pid="3" name="ICV">
    <vt:lpwstr>C23EE9205FAF4035B4709F2F87839A9A</vt:lpwstr>
  </property>
</Properties>
</file>