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5" r:id="rId3"/>
    <p:sldId id="285" r:id="rId4"/>
    <p:sldId id="286" r:id="rId5"/>
    <p:sldId id="283" r:id="rId6"/>
    <p:sldId id="352" r:id="rId7"/>
    <p:sldId id="256" r:id="rId8"/>
    <p:sldId id="287" r:id="rId9"/>
    <p:sldId id="350" r:id="rId10"/>
    <p:sldId id="351" r:id="rId11"/>
    <p:sldId id="290" r:id="rId12"/>
    <p:sldId id="291" r:id="rId13"/>
    <p:sldId id="353" r:id="rId14"/>
    <p:sldId id="302" r:id="rId15"/>
    <p:sldId id="304" r:id="rId16"/>
    <p:sldId id="354" r:id="rId17"/>
    <p:sldId id="305" r:id="rId18"/>
    <p:sldId id="306" r:id="rId19"/>
    <p:sldId id="363" r:id="rId20"/>
    <p:sldId id="355" r:id="rId21"/>
    <p:sldId id="303" r:id="rId22"/>
    <p:sldId id="356" r:id="rId23"/>
    <p:sldId id="308" r:id="rId24"/>
    <p:sldId id="307" r:id="rId25"/>
    <p:sldId id="292" r:id="rId26"/>
    <p:sldId id="357" r:id="rId27"/>
    <p:sldId id="358" r:id="rId28"/>
    <p:sldId id="359" r:id="rId29"/>
    <p:sldId id="360" r:id="rId30"/>
    <p:sldId id="361" r:id="rId31"/>
    <p:sldId id="36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A9E0D-5DF3-4A1F-A55F-3179FDC461A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87FA2-3706-453B-BD63-E23D97A4A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6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73815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64648-BC28-4ED6-AB1F-46BD31A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923C4-5DF9-4B83-AF1B-72CD5BA73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62B9B-FE74-4A7D-A4E2-544469EDC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3BF6C-486F-4BE8-A100-EAFBAC5E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6CD78-398D-4E39-875C-FEC1FA70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3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C3D86-18BB-4BA5-8508-35481F43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58F2A-0CC8-414C-A4BD-05FF89C6B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E0799-EF53-48CA-8BD9-90A31864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2A13B-2C93-4C73-B4AE-7B47DA52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7BA7F-E2A8-4B5A-90BE-ACA0D81B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FB37A-8FC2-4D03-90D7-88F2ABABB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305C3-EAC0-4ADF-A396-8194C1676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A6353-2F25-4853-B393-FFF8A430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7A659-64F4-4A81-9649-321D099B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B3FA4-1CFF-4AA8-8E63-3D2269E4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03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90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42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32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3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6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01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51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6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BCFA-168B-43DB-850D-50178E9FC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70343-C4D8-441C-951C-568915AA3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AAAA0-14AC-4B8A-9A88-E911F886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35D75-F2C2-4959-AC28-73BCFF3C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15C28-D4F7-4B8E-8DBA-C1F9647D7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3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18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87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65A3-81D6-4731-A322-B1BB9261D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28745-F7A5-46DD-8290-7595F546A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2786F-E3DA-437F-B721-7BAB708D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AC12B-D091-4671-89C6-8BEED388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88438-1A9F-4A88-BC54-8ECEBBC0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3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3B2E-96E9-4743-B964-10849795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75351-80C9-4F4E-BD6C-1CA952344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B61B5-244F-4D48-B842-0FDB72165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1B030-054B-4324-9FA0-A6F9997A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9AE1F-93F4-4A25-9D25-B19753F28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B1ADC-1C8C-4129-AB23-26C84C27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0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F0E0-82C5-4A5A-BD9D-E6E5B8F97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04E67-945A-4A99-9C99-3FD226212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C8FC6-790F-408F-BF42-37107E0C5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B5E51-4A07-4A48-95A3-A19416189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73EEA5-A4AF-4F48-A425-FCFB2234C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C2761-D4AA-434C-93DC-78B83175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CD9E9F-567E-4CD5-A944-E9924720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23A6E-58FE-4441-AF5E-1348E24A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4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74340-D152-40E2-AE67-EB5DDF3C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3A7C1-6515-4142-9975-02BD36E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1047-30AA-4751-9A22-9129E0F4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4E00B-7CF2-40E8-AA73-C1FE5723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3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5FA489-5A18-415C-BCEB-86898212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6348B-D43F-4C67-AFFF-6F30222E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BCF97-A50A-4943-B0BC-4473BCE0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8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8ABE-3BAB-4865-9DCE-3BBA00E9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997BE-C2BD-46D9-B197-08E2950FF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EF9C6-9702-4387-BAFD-74E0D3B08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9EC17-1C55-4CE5-ABB4-566836E3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C88E-018F-4346-99EE-16E44B999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A7612-1FF5-4092-8892-9B5E2244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7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A2FE-BD14-475B-9F27-F2006FDC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2127E7-FB8B-4C29-A9DE-8850A4499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545A6-32C6-445B-8F82-A91E0CACB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F299E-1465-451E-8788-44206A65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DE867-1C0F-425C-AA77-D71269B9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196E9-1B6B-4502-BDF0-8A129712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7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F509ED-7B3F-4929-B1E0-D512316E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D3D3E-D86A-4FA9-8C72-25A499190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B0BED-3EBA-42E6-BA31-F288F291E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459D6-A0D8-4637-A115-6E362C40ED7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0B5AA-1E8B-4205-9D51-9A7095C14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674C0-3EBF-4C3B-9573-6FEBDEAA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C76C3-AE0E-4BD6-BD40-F6252A5EA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CC23D-CC49-4D1C-8102-8F27974667D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CD67-DBA6-400A-93A5-922E9EDE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4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hdphoto" Target="../media/hdphoto2.wdp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em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hdphoto" Target="../media/hdphoto2.wdp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em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hdphoto" Target="../media/hdphoto2.wdp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em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hdphoto" Target="../media/hdphoto2.wdp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em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05" y="173831"/>
            <a:ext cx="12192000" cy="6858000"/>
          </a:xfrm>
          <a:prstGeom prst="rect">
            <a:avLst/>
          </a:prstGeom>
          <a:noFill/>
        </p:spPr>
      </p:pic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4531254" y="2677280"/>
            <a:ext cx="2971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Viêt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0"/>
            <a:ext cx="12192000" cy="6873875"/>
            <a:chOff x="0" y="-10"/>
            <a:chExt cx="5760" cy="4330"/>
          </a:xfrm>
        </p:grpSpPr>
        <p:pic>
          <p:nvPicPr>
            <p:cNvPr id="12" name="Picture 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89463" y="1574840"/>
            <a:ext cx="9231086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94672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496388"/>
            <a:ext cx="5499041" cy="41409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91" y="404948"/>
            <a:ext cx="5680505" cy="4140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684627" y="5212977"/>
            <a:ext cx="88053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/>
              <a:t>Đâm chồi: mọc ra những mầm non, lá non.</a:t>
            </a:r>
          </a:p>
        </p:txBody>
      </p:sp>
    </p:spTree>
    <p:extLst>
      <p:ext uri="{BB962C8B-B14F-4D97-AF65-F5344CB8AC3E}">
        <p14:creationId xmlns:p14="http://schemas.microsoft.com/office/powerpoint/2010/main" val="2531227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7" y="365762"/>
            <a:ext cx="5683345" cy="3814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06" y="365762"/>
            <a:ext cx="5922594" cy="384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878749" y="4510611"/>
            <a:ext cx="3125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/>
              <a:t>Đơm: nảy ra.</a:t>
            </a:r>
          </a:p>
        </p:txBody>
      </p:sp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949637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ửa cháy bập bù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458" y="1632857"/>
            <a:ext cx="10985862" cy="46260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0463" y="438073"/>
            <a:ext cx="1046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297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561" y="2626985"/>
            <a:ext cx="10730362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bập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bếp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,/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giấc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5803" y="-8846"/>
            <a:ext cx="6191118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326" y="4192663"/>
            <a:ext cx="11153576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,/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ủ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chồi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lộc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81828" y="5441338"/>
            <a:ext cx="11988252" cy="1436328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F7B7FB7-C4A3-49DD-8E82-280E05C81C95}"/>
              </a:ext>
            </a:extLst>
          </p:cNvPr>
          <p:cNvSpPr/>
          <p:nvPr/>
        </p:nvSpPr>
        <p:spPr>
          <a:xfrm>
            <a:off x="603073" y="1154191"/>
            <a:ext cx="11218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Nhưng nhờ có em Hạ,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vi-VN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cây trong vườn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vi-VN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mới đơm trái ngọt,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vi-VN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sinh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vi-VN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mới được nghỉ hè.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endParaRPr lang="en-VN" sz="3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509488" y="2580947"/>
            <a:ext cx="741976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07131" y="2580947"/>
            <a:ext cx="76244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509488" y="2580947"/>
            <a:ext cx="741976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07131" y="2580947"/>
            <a:ext cx="76244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3972127" y="2665036"/>
            <a:ext cx="566922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058983" y="2679350"/>
            <a:ext cx="53977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hỏi: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363" y="831603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578881" y="24860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Bốn nàng tiên tượng trưng cho bốn mùa: Xuân, Hạ, Thu, Đông trong năm.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2764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956543-F82C-41E9-992C-0157075D5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-2136" t="-172" r="-12613" b="1102"/>
          <a:stretch/>
        </p:blipFill>
        <p:spPr>
          <a:xfrm>
            <a:off x="-104501" y="191533"/>
            <a:ext cx="13702936" cy="6501384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7577" y="1804227"/>
            <a:ext cx="21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6022" y="6169697"/>
            <a:ext cx="172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5297" y="1281007"/>
            <a:ext cx="172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7976" y="6257378"/>
            <a:ext cx="172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83873" y="1307980"/>
            <a:ext cx="172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6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080" y="1096644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vi-VN" dirty="0">
                <a:solidFill>
                  <a:srgbClr val="FF0000"/>
                </a:solidFill>
              </a:rPr>
              <a:t>Vì sao nàng Xuân lại tượng trưng cho mùa xuân? </a:t>
            </a:r>
            <a:br>
              <a:rPr lang="vi-VN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080" y="3140665"/>
            <a:ext cx="10515600" cy="2276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3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02B90C2-92B9-4F29-8857-9705F4A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2638697" y="2677886"/>
            <a:ext cx="6500947" cy="23513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5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2" name="Rectangle 151"/>
          <p:cNvSpPr/>
          <p:nvPr/>
        </p:nvSpPr>
        <p:spPr>
          <a:xfrm>
            <a:off x="609363" y="831603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78881" y="24860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Theo nàng tiên mùa Hạ, thiếu nhi thích mùa thu vì có đêm trăng rằm, rước đèn phá cỗ.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0621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256E414E-ADC8-6645-8A53-8D84BBF1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35" y="537629"/>
            <a:ext cx="9106648" cy="60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35" y="537629"/>
            <a:ext cx="9106648" cy="6060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135" y="535023"/>
            <a:ext cx="9106648" cy="6062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1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546509" y="296026"/>
            <a:ext cx="11396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Câu 3</a:t>
            </a:r>
            <a:r>
              <a:rPr lang="en-US" sz="3600">
                <a:latin typeface="Times New Roman" panose="02020603050405020304" pitchFamily="18" charset="0"/>
              </a:rPr>
              <a:t>:Dựa vào bài đọc, nói tên mùa phù hợp với mỗi tranh.</a:t>
            </a:r>
            <a:endParaRPr lang="en-US" sz="3600"/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9" y="1019237"/>
            <a:ext cx="11734008" cy="2624075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379197" y="3640822"/>
            <a:ext cx="2724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xuân</a:t>
            </a:r>
            <a:endParaRPr lang="en-US" sz="3600" b="1"/>
          </a:p>
        </p:txBody>
      </p:sp>
      <p:sp>
        <p:nvSpPr>
          <p:cNvPr id="149" name="Rectangle 148"/>
          <p:cNvSpPr/>
          <p:nvPr/>
        </p:nvSpPr>
        <p:spPr>
          <a:xfrm>
            <a:off x="3446465" y="3649444"/>
            <a:ext cx="2297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đông</a:t>
            </a:r>
            <a:endParaRPr lang="en-US" sz="3600" b="1"/>
          </a:p>
        </p:txBody>
      </p:sp>
      <p:sp>
        <p:nvSpPr>
          <p:cNvPr id="150" name="Rectangle 149"/>
          <p:cNvSpPr/>
          <p:nvPr/>
        </p:nvSpPr>
        <p:spPr>
          <a:xfrm>
            <a:off x="6526515" y="3760787"/>
            <a:ext cx="2114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hạ</a:t>
            </a:r>
            <a:endParaRPr lang="en-US" sz="3600" b="1"/>
          </a:p>
        </p:txBody>
      </p:sp>
      <p:sp>
        <p:nvSpPr>
          <p:cNvPr id="151" name="Rectangle 150"/>
          <p:cNvSpPr/>
          <p:nvPr/>
        </p:nvSpPr>
        <p:spPr>
          <a:xfrm>
            <a:off x="9592625" y="3785861"/>
            <a:ext cx="2207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thu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6276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8" grpId="0"/>
      <p:bldP spid="149" grpId="0"/>
      <p:bldP spid="150" grpId="0"/>
      <p:bldP spid="1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616607" y="2725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4: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613198" y="1661855"/>
            <a:ext cx="113968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 làm cho cây lá tươi tốt. Hạ cho trái ngọt, hoa thơm. Thu làm cho trời xanh cao, học sinh nhớ ngày tựu trường. Đông có công ấp ủ mầm sống để xuân về cây cối đâm chồi nảy lộc.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742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1094014" y="1457347"/>
            <a:ext cx="10003971" cy="3200400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-422326"/>
            <a:ext cx="685800" cy="4374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7339" y="2048210"/>
            <a:ext cx="89850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729"/>
            <a:ext cx="685800" cy="4374678"/>
          </a:xfrm>
          <a:prstGeom prst="rect">
            <a:avLst/>
          </a:prstGeom>
        </p:spPr>
      </p:pic>
      <p:grpSp>
        <p:nvGrpSpPr>
          <p:cNvPr id="23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2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3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4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5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6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7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8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9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0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1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2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3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4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5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8253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1096715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Chivo Light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LUYỆN TẬP THEO VĂN BẢN</a:t>
            </a:r>
            <a:endParaRPr kumimoji="0" lang="en-US" sz="6000" b="1" i="0" u="none" strike="noStrike" kern="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626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815F86-D1C6-4FAD-8417-45620981B463}"/>
              </a:ext>
            </a:extLst>
          </p:cNvPr>
          <p:cNvSpPr/>
          <p:nvPr/>
        </p:nvSpPr>
        <p:spPr>
          <a:xfrm>
            <a:off x="971551" y="724174"/>
            <a:ext cx="11123752" cy="240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1A7E5D-EDC1-4C0D-BA5E-361B1F713CD7}"/>
              </a:ext>
            </a:extLst>
          </p:cNvPr>
          <p:cNvSpPr/>
          <p:nvPr/>
        </p:nvSpPr>
        <p:spPr>
          <a:xfrm>
            <a:off x="971551" y="2554802"/>
            <a:ext cx="371475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13A091-DF97-40F6-86AF-D85C925C72B2}"/>
              </a:ext>
            </a:extLst>
          </p:cNvPr>
          <p:cNvCxnSpPr>
            <a:cxnSpLocks/>
          </p:cNvCxnSpPr>
          <p:nvPr/>
        </p:nvCxnSpPr>
        <p:spPr>
          <a:xfrm>
            <a:off x="3857625" y="2105025"/>
            <a:ext cx="1152525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870F59-E2DD-48CA-8AF2-71647EEB2F05}"/>
              </a:ext>
            </a:extLst>
          </p:cNvPr>
          <p:cNvCxnSpPr>
            <a:cxnSpLocks/>
          </p:cNvCxnSpPr>
          <p:nvPr/>
        </p:nvCxnSpPr>
        <p:spPr>
          <a:xfrm>
            <a:off x="6096000" y="207645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07794DA-1B63-41A8-85C5-3781F4A939E2}"/>
              </a:ext>
            </a:extLst>
          </p:cNvPr>
          <p:cNvSpPr txBox="1"/>
          <p:nvPr/>
        </p:nvSpPr>
        <p:spPr>
          <a:xfrm>
            <a:off x="4233862" y="2164711"/>
            <a:ext cx="320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E94A909-A8B1-4E20-B09B-B47A736D8941}"/>
              </a:ext>
            </a:extLst>
          </p:cNvPr>
          <p:cNvSpPr/>
          <p:nvPr/>
        </p:nvSpPr>
        <p:spPr>
          <a:xfrm>
            <a:off x="8020050" y="1828800"/>
            <a:ext cx="361950" cy="2476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4A606D-AD13-43E4-AEBC-E7CC7255319F}"/>
              </a:ext>
            </a:extLst>
          </p:cNvPr>
          <p:cNvSpPr txBox="1"/>
          <p:nvPr/>
        </p:nvSpPr>
        <p:spPr>
          <a:xfrm>
            <a:off x="8534398" y="1641491"/>
            <a:ext cx="3200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F370F4-7880-47E8-BFEF-93475E7242E3}"/>
              </a:ext>
            </a:extLst>
          </p:cNvPr>
          <p:cNvCxnSpPr>
            <a:cxnSpLocks/>
          </p:cNvCxnSpPr>
          <p:nvPr/>
        </p:nvCxnSpPr>
        <p:spPr>
          <a:xfrm>
            <a:off x="3657600" y="2990850"/>
            <a:ext cx="1152525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B24E29-8A22-46F0-B35A-099448D9292D}"/>
              </a:ext>
            </a:extLst>
          </p:cNvPr>
          <p:cNvCxnSpPr>
            <a:cxnSpLocks/>
          </p:cNvCxnSpPr>
          <p:nvPr/>
        </p:nvCxnSpPr>
        <p:spPr>
          <a:xfrm flipV="1">
            <a:off x="5638800" y="2988023"/>
            <a:ext cx="1495425" cy="218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5436AC-4789-4D7B-8E70-4213B419496E}"/>
              </a:ext>
            </a:extLst>
          </p:cNvPr>
          <p:cNvSpPr txBox="1"/>
          <p:nvPr/>
        </p:nvSpPr>
        <p:spPr>
          <a:xfrm>
            <a:off x="3733799" y="3128678"/>
            <a:ext cx="320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EEDBE13-B900-4D1E-87C5-388B28D67B9D}"/>
              </a:ext>
            </a:extLst>
          </p:cNvPr>
          <p:cNvSpPr/>
          <p:nvPr/>
        </p:nvSpPr>
        <p:spPr>
          <a:xfrm>
            <a:off x="7859782" y="2764864"/>
            <a:ext cx="361950" cy="2476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DD8B5E-55F4-49A2-88F6-DEA429F00C72}"/>
              </a:ext>
            </a:extLst>
          </p:cNvPr>
          <p:cNvSpPr txBox="1"/>
          <p:nvPr/>
        </p:nvSpPr>
        <p:spPr>
          <a:xfrm>
            <a:off x="8451989" y="2605458"/>
            <a:ext cx="3200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6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 animBg="1"/>
      <p:bldP spid="8" grpId="0"/>
      <p:bldP spid="14" grpId="0" animBg="1"/>
      <p:bldP spid="17" grpId="0"/>
      <p:bldP spid="22" grpId="0"/>
      <p:bldP spid="23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F0AD47-2D07-4638-98A3-1E0B226AF931}"/>
              </a:ext>
            </a:extLst>
          </p:cNvPr>
          <p:cNvSpPr/>
          <p:nvPr/>
        </p:nvSpPr>
        <p:spPr>
          <a:xfrm>
            <a:off x="1068248" y="507657"/>
            <a:ext cx="11123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EDEF20-A43B-441F-BB20-3FB1CD6E0386}"/>
              </a:ext>
            </a:extLst>
          </p:cNvPr>
          <p:cNvSpPr/>
          <p:nvPr/>
        </p:nvSpPr>
        <p:spPr>
          <a:xfrm>
            <a:off x="971551" y="3062085"/>
            <a:ext cx="314324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DE36E-4737-4500-AEC9-42BBD43D99C9}"/>
              </a:ext>
            </a:extLst>
          </p:cNvPr>
          <p:cNvSpPr/>
          <p:nvPr/>
        </p:nvSpPr>
        <p:spPr>
          <a:xfrm>
            <a:off x="6343651" y="1707154"/>
            <a:ext cx="565784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AB3B15-A707-453F-BABD-D92983F23F54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4114800" y="1999542"/>
            <a:ext cx="2228851" cy="13549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34BB145-E66E-4D89-A8BA-4E88923AD1AF}"/>
              </a:ext>
            </a:extLst>
          </p:cNvPr>
          <p:cNvSpPr/>
          <p:nvPr/>
        </p:nvSpPr>
        <p:spPr>
          <a:xfrm>
            <a:off x="6343651" y="2815864"/>
            <a:ext cx="5657849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17B295-A807-43F7-850A-5379E82169A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4114800" y="3354473"/>
            <a:ext cx="22288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F7B30A-6DD7-426D-8098-DF6FCEB17A9F}"/>
              </a:ext>
            </a:extLst>
          </p:cNvPr>
          <p:cNvSpPr/>
          <p:nvPr/>
        </p:nvSpPr>
        <p:spPr>
          <a:xfrm>
            <a:off x="6343651" y="4273684"/>
            <a:ext cx="565784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42B5D4-AA10-4B6D-BB3B-466553DC48F6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>
            <a:off x="4114800" y="3354473"/>
            <a:ext cx="2228851" cy="121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70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EDEF20-A43B-441F-BB20-3FB1CD6E0386}"/>
              </a:ext>
            </a:extLst>
          </p:cNvPr>
          <p:cNvSpPr/>
          <p:nvPr/>
        </p:nvSpPr>
        <p:spPr>
          <a:xfrm>
            <a:off x="960121" y="2806125"/>
            <a:ext cx="314324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DE36E-4737-4500-AEC9-42BBD43D99C9}"/>
              </a:ext>
            </a:extLst>
          </p:cNvPr>
          <p:cNvSpPr/>
          <p:nvPr/>
        </p:nvSpPr>
        <p:spPr>
          <a:xfrm>
            <a:off x="6343651" y="1068517"/>
            <a:ext cx="5657849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AB3B15-A707-453F-BABD-D92983F23F54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4103370" y="1607126"/>
            <a:ext cx="2240281" cy="14913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34BB145-E66E-4D89-A8BA-4E88923AD1AF}"/>
              </a:ext>
            </a:extLst>
          </p:cNvPr>
          <p:cNvSpPr/>
          <p:nvPr/>
        </p:nvSpPr>
        <p:spPr>
          <a:xfrm>
            <a:off x="6343651" y="2351782"/>
            <a:ext cx="5657849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17B295-A807-43F7-850A-5379E82169A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flipV="1">
            <a:off x="4103370" y="2890391"/>
            <a:ext cx="2240281" cy="2081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F7B30A-6DD7-426D-8098-DF6FCEB17A9F}"/>
              </a:ext>
            </a:extLst>
          </p:cNvPr>
          <p:cNvSpPr/>
          <p:nvPr/>
        </p:nvSpPr>
        <p:spPr>
          <a:xfrm>
            <a:off x="6343651" y="3635047"/>
            <a:ext cx="5657849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42B5D4-AA10-4B6D-BB3B-466553DC48F6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>
            <a:off x="4103370" y="3098513"/>
            <a:ext cx="2240281" cy="13213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25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EDEF20-A43B-441F-BB20-3FB1CD6E0386}"/>
              </a:ext>
            </a:extLst>
          </p:cNvPr>
          <p:cNvSpPr/>
          <p:nvPr/>
        </p:nvSpPr>
        <p:spPr>
          <a:xfrm>
            <a:off x="685801" y="3098512"/>
            <a:ext cx="314324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DE36E-4737-4500-AEC9-42BBD43D99C9}"/>
              </a:ext>
            </a:extLst>
          </p:cNvPr>
          <p:cNvSpPr/>
          <p:nvPr/>
        </p:nvSpPr>
        <p:spPr>
          <a:xfrm>
            <a:off x="6534151" y="922324"/>
            <a:ext cx="5657849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AB3B15-A707-453F-BABD-D92983F23F54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3829050" y="1460933"/>
            <a:ext cx="2705101" cy="19299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34BB145-E66E-4D89-A8BA-4E88923AD1AF}"/>
              </a:ext>
            </a:extLst>
          </p:cNvPr>
          <p:cNvSpPr/>
          <p:nvPr/>
        </p:nvSpPr>
        <p:spPr>
          <a:xfrm>
            <a:off x="6534151" y="2385934"/>
            <a:ext cx="565784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17B295-A807-43F7-850A-5379E82169A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flipV="1">
            <a:off x="3829050" y="2678322"/>
            <a:ext cx="2705101" cy="7125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F7B30A-6DD7-426D-8098-DF6FCEB17A9F}"/>
              </a:ext>
            </a:extLst>
          </p:cNvPr>
          <p:cNvSpPr/>
          <p:nvPr/>
        </p:nvSpPr>
        <p:spPr>
          <a:xfrm>
            <a:off x="6534151" y="3488854"/>
            <a:ext cx="565784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42B5D4-AA10-4B6D-BB3B-466553DC48F6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>
            <a:off x="3829050" y="3390900"/>
            <a:ext cx="2705101" cy="3903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FC82232-6861-4CFA-8A10-3D7516D027EB}"/>
              </a:ext>
            </a:extLst>
          </p:cNvPr>
          <p:cNvSpPr/>
          <p:nvPr/>
        </p:nvSpPr>
        <p:spPr>
          <a:xfrm>
            <a:off x="6534151" y="4366016"/>
            <a:ext cx="5657849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C08C4F-E920-42E6-B5D8-EDA1B6182B36}"/>
              </a:ext>
            </a:extLst>
          </p:cNvPr>
          <p:cNvCxnSpPr>
            <a:cxnSpLocks/>
            <a:stCxn id="5" idx="3"/>
            <a:endCxn id="16" idx="1"/>
          </p:cNvCxnSpPr>
          <p:nvPr/>
        </p:nvCxnSpPr>
        <p:spPr>
          <a:xfrm>
            <a:off x="3829050" y="3390900"/>
            <a:ext cx="2705101" cy="17599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8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lá mùa xu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124" y="267787"/>
            <a:ext cx="10511248" cy="63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EDEF20-A43B-441F-BB20-3FB1CD6E0386}"/>
              </a:ext>
            </a:extLst>
          </p:cNvPr>
          <p:cNvSpPr/>
          <p:nvPr/>
        </p:nvSpPr>
        <p:spPr>
          <a:xfrm>
            <a:off x="594361" y="3236640"/>
            <a:ext cx="314324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DE36E-4737-4500-AEC9-42BBD43D99C9}"/>
              </a:ext>
            </a:extLst>
          </p:cNvPr>
          <p:cNvSpPr/>
          <p:nvPr/>
        </p:nvSpPr>
        <p:spPr>
          <a:xfrm>
            <a:off x="6343651" y="1707154"/>
            <a:ext cx="5657849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AB3B15-A707-453F-BABD-D92983F23F54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3737610" y="2245763"/>
            <a:ext cx="2606041" cy="12832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34BB145-E66E-4D89-A8BA-4E88923AD1AF}"/>
              </a:ext>
            </a:extLst>
          </p:cNvPr>
          <p:cNvSpPr/>
          <p:nvPr/>
        </p:nvSpPr>
        <p:spPr>
          <a:xfrm>
            <a:off x="6343651" y="2990419"/>
            <a:ext cx="5657849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17B295-A807-43F7-850A-5379E82169A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737610" y="3529028"/>
            <a:ext cx="26060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F7B30A-6DD7-426D-8098-DF6FCEB17A9F}"/>
              </a:ext>
            </a:extLst>
          </p:cNvPr>
          <p:cNvSpPr/>
          <p:nvPr/>
        </p:nvSpPr>
        <p:spPr>
          <a:xfrm>
            <a:off x="6343651" y="4273684"/>
            <a:ext cx="565784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42B5D4-AA10-4B6D-BB3B-466553DC48F6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>
            <a:off x="3737610" y="3529028"/>
            <a:ext cx="2606041" cy="12832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85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30" y="26127"/>
            <a:ext cx="7132730" cy="682687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7"/>
            <a:ext cx="149383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838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956543-F82C-41E9-992C-0157075D5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-2136" t="-172" r="-12613" b="1102"/>
          <a:stretch/>
        </p:blipFill>
        <p:spPr>
          <a:xfrm>
            <a:off x="64008" y="182880"/>
            <a:ext cx="12481560" cy="65013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199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306" cy="317427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079155" y="3427615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1, 2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70571" y="4095087"/>
            <a:ext cx="2721428" cy="27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348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58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88925" y="0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418155" y="-863880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9560" y="1593867"/>
            <a:ext cx="352299" cy="5802531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3739374" y="2609140"/>
            <a:ext cx="5999569" cy="1300346"/>
          </a:xfrm>
          <a:prstGeom prst="rect">
            <a:avLst/>
          </a:prstGeom>
          <a:solidFill>
            <a:srgbClr val="92D050"/>
          </a:solidFill>
        </p:spPr>
        <p:txBody>
          <a:bodyPr wrap="square" lIns="68571" tIns="34285" rIns="68571" bIns="34285" rtlCol="0">
            <a:spAutoFit/>
          </a:bodyPr>
          <a:lstStyle/>
          <a:p>
            <a:pPr lvl="0" algn="ctr"/>
            <a:r>
              <a:rPr lang="en-US" altLang="zh-CN" sz="8000" b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ĐỌC</a:t>
            </a: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42043" y="-51219"/>
            <a:ext cx="189093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0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-51219"/>
            <a:ext cx="367135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85817" y="335504"/>
            <a:ext cx="12381390" cy="662103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      </a:t>
            </a:r>
            <a:r>
              <a:rPr lang="vi-VN" sz="2400" dirty="0">
                <a:latin typeface="+mj-lt"/>
                <a:ea typeface="Calibri" panose="020F0502020204030204" pitchFamily="34" charset="0"/>
              </a:rPr>
              <a:t>Ngày đầu năm, bốn nàng tiên Xuân, Hạ, Thu, Đông gặp nhau. Đông cầm tay Xuân bảo:</a:t>
            </a:r>
            <a:endParaRPr lang="en-VN" sz="2400" dirty="0">
              <a:latin typeface="+mj-lt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2400" dirty="0">
                <a:latin typeface="+mj-lt"/>
                <a:ea typeface="Calibri" panose="020F0502020204030204" pitchFamily="34" charset="0"/>
              </a:rPr>
              <a:t>       Xuân nói:</a:t>
            </a:r>
            <a:endParaRPr lang="en-VN" sz="2400" dirty="0">
              <a:latin typeface="+mj-lt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2400" dirty="0">
                <a:latin typeface="+mj-lt"/>
                <a:ea typeface="Calibri" panose="020F0502020204030204" pitchFamily="34" charset="0"/>
              </a:rPr>
              <a:t>       Nàng Hạ tinh nghịch xen vào: </a:t>
            </a:r>
            <a:endParaRPr lang="en-VN" sz="2400" dirty="0"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2400" dirty="0">
                <a:latin typeface="+mj-lt"/>
              </a:rPr>
              <a:t>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thích em thu nhất không có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làm sao có đêm trăng rằm rước đèn, phá cỗ,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Chỉ có em là chẳng ai yêu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Có em mới có bập bùng bếp lửa 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Bốn nàng tiên mải chuyện trò,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Xuân làm cho cây lá tươi tốt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7" y="607221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" y="3504154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" y="5151006"/>
            <a:ext cx="317355" cy="317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79783" y="-67941"/>
            <a:ext cx="189093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048" y="-30155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-109980"/>
            <a:ext cx="367135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106532" y="301827"/>
            <a:ext cx="12405063" cy="662103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Ngày đầu năm, bốn nàng tiên Xuân, Hạ, Thu, Đông gặp nhau. Đông cầm tay Xuân bảo: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Xuân nói: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đơm trái ngọt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học sinh mới được nghỉ hè.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Nàng Hạ tinh nghịch xen vào: 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lại thích em thu nhất không có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làm sao có đêm trăng rằm </a:t>
            </a: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 đèn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phá cỗ,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Chỉ có em là chẳng ai yêu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Có em mới có </a:t>
            </a: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 bùng bếp lửa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Bốn nàng tiên mải </a:t>
            </a: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trò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Xuân làm cho cây lá tươi tốt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5" y="51564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5" y="3435997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5" y="5108406"/>
            <a:ext cx="317355" cy="317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1113</Words>
  <Application>Microsoft Office PowerPoint</Application>
  <PresentationFormat>Widescreen</PresentationFormat>
  <Paragraphs>88</Paragraphs>
  <Slides>30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Chivo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Vì sao nàng Xuân lại tượng trưng cho mùa xuân?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Lê Thị Hoài</cp:lastModifiedBy>
  <cp:revision>24</cp:revision>
  <dcterms:created xsi:type="dcterms:W3CDTF">2022-01-09T15:46:34Z</dcterms:created>
  <dcterms:modified xsi:type="dcterms:W3CDTF">2022-01-18T10:54:57Z</dcterms:modified>
</cp:coreProperties>
</file>