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60" r:id="rId4"/>
    <p:sldId id="261" r:id="rId5"/>
    <p:sldId id="262" r:id="rId6"/>
    <p:sldId id="263" r:id="rId7"/>
    <p:sldId id="266" r:id="rId8"/>
    <p:sldId id="585" r:id="rId9"/>
    <p:sldId id="553" r:id="rId10"/>
    <p:sldId id="557" r:id="rId11"/>
    <p:sldId id="558" r:id="rId12"/>
    <p:sldId id="559" r:id="rId13"/>
    <p:sldId id="561" r:id="rId14"/>
    <p:sldId id="587" r:id="rId15"/>
    <p:sldId id="565" r:id="rId16"/>
    <p:sldId id="589" r:id="rId17"/>
    <p:sldId id="569" r:id="rId18"/>
    <p:sldId id="596" r:id="rId19"/>
    <p:sldId id="590" r:id="rId20"/>
    <p:sldId id="591" r:id="rId21"/>
    <p:sldId id="592" r:id="rId22"/>
    <p:sldId id="593" r:id="rId23"/>
    <p:sldId id="597" r:id="rId24"/>
    <p:sldId id="598" r:id="rId25"/>
    <p:sldId id="599" r:id="rId26"/>
    <p:sldId id="601" r:id="rId27"/>
    <p:sldId id="578" r:id="rId28"/>
    <p:sldId id="580" r:id="rId29"/>
    <p:sldId id="595" r:id="rId30"/>
    <p:sldId id="583" r:id="rId31"/>
    <p:sldId id="5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2CF"/>
    <a:srgbClr val="DF2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35" autoAdjust="0"/>
    <p:restoredTop sz="89210" autoAdjust="0"/>
  </p:normalViewPr>
  <p:slideViewPr>
    <p:cSldViewPr snapToGrid="0">
      <p:cViewPr varScale="1">
        <p:scale>
          <a:sx n="77" d="100"/>
          <a:sy n="77" d="100"/>
        </p:scale>
        <p:origin x="-49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1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" Type="http://schemas.openxmlformats.org/officeDocument/2006/relationships/image" Target="../media/image3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5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1422762" y="1417782"/>
            <a:ext cx="5574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NGỮ KHÓ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847939" y="2577932"/>
            <a:ext cx="110109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>
            <a:extLst>
              <a:ext uri="{FF2B5EF4-FFF2-40B4-BE49-F238E27FC236}">
                <a16:creationId xmlns:a16="http://schemas.microsoft.com/office/drawing/2014/main" xmlns="" id="{D16A35E8-9005-423A-BE5D-189943CE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85" y="869246"/>
            <a:ext cx="3868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LUYỆN ĐỌC CÂU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FECEB1-7A8D-4BD1-AFFC-AD0DFBC571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79758" y="1952944"/>
            <a:ext cx="128373" cy="50863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BFECEB1-7A8D-4BD1-AFFC-AD0DFBC571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54155" y="2008163"/>
            <a:ext cx="128373" cy="50863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BFECEB1-7A8D-4BD1-AFFC-AD0DFBC571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53692" y="2706642"/>
            <a:ext cx="128373" cy="50863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5629177" y="2706642"/>
            <a:ext cx="221265" cy="490405"/>
            <a:chOff x="6440075" y="5795591"/>
            <a:chExt cx="221265" cy="49040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B51AC1F-429A-46E6-8731-0C7DA23053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440075" y="5795591"/>
              <a:ext cx="103822" cy="49040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5AD3E47-0DD8-4FC4-8970-2029968BAA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557518" y="5795591"/>
              <a:ext cx="103822" cy="49040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ectangle 1"/>
          <p:cNvSpPr/>
          <p:nvPr/>
        </p:nvSpPr>
        <p:spPr>
          <a:xfrm>
            <a:off x="860228" y="1744660"/>
            <a:ext cx="9745541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7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780433" y="995570"/>
            <a:ext cx="1624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037" y="2573545"/>
            <a:ext cx="3120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Quây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433" y="1872734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i="1" dirty="0"/>
          </a:p>
        </p:txBody>
      </p:sp>
      <p:sp>
        <p:nvSpPr>
          <p:cNvPr id="7" name="Rectangle 6"/>
          <p:cNvSpPr/>
          <p:nvPr/>
        </p:nvSpPr>
        <p:spPr>
          <a:xfrm>
            <a:off x="2711481" y="1904818"/>
            <a:ext cx="4357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riêng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tiêu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9924" y="2589136"/>
            <a:ext cx="897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Quay TVC quảng cáo truyền hình - Vietprodu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84" y="3173911"/>
            <a:ext cx="5788759" cy="33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4813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THEO NHÓM 4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53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36" y="710448"/>
            <a:ext cx="117609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RỒI</a:t>
            </a:r>
          </a:p>
          <a:p>
            <a:pPr algn="just"/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CẢ BÀI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10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23" y="587597"/>
            <a:ext cx="117609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RỒI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dong.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A3E69F00-A847-49EA-8CC4-EE78A5F6C015}"/>
              </a:ext>
            </a:extLst>
          </p:cNvPr>
          <p:cNvSpPr txBox="1"/>
          <p:nvPr/>
        </p:nvSpPr>
        <p:spPr>
          <a:xfrm>
            <a:off x="1133580" y="2413337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sz="6000" b="1" kern="0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kern="0" dirty="0" err="1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sz="6000" b="1" kern="0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kern="0" dirty="0" err="1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6000" b="1" kern="0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kern="0" dirty="0" err="1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45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Tết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https://www.youtube.com/watch?v=K24siQmNe0c</a:t>
            </a:r>
          </a:p>
        </p:txBody>
      </p:sp>
    </p:spTree>
    <p:extLst>
      <p:ext uri="{BB962C8B-B14F-4D97-AF65-F5344CB8AC3E}">
        <p14:creationId xmlns:p14="http://schemas.microsoft.com/office/powerpoint/2010/main" val="16938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539" y="290680"/>
            <a:ext cx="11975433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05042"/>
              </p:ext>
            </p:extLst>
          </p:nvPr>
        </p:nvGraphicFramePr>
        <p:xfrm>
          <a:off x="609600" y="1698236"/>
          <a:ext cx="412282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821">
                  <a:extLst>
                    <a:ext uri="{9D8B030D-6E8A-4147-A177-3AD203B41FA5}">
                      <a16:colId xmlns:a16="http://schemas.microsoft.com/office/drawing/2014/main" xmlns="" val="3827904507"/>
                    </a:ext>
                  </a:extLst>
                </a:gridCol>
              </a:tblGrid>
              <a:tr h="98079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4512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334411"/>
              </p:ext>
            </p:extLst>
          </p:nvPr>
        </p:nvGraphicFramePr>
        <p:xfrm>
          <a:off x="7066547" y="1698236"/>
          <a:ext cx="412282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821">
                  <a:extLst>
                    <a:ext uri="{9D8B030D-6E8A-4147-A177-3AD203B41FA5}">
                      <a16:colId xmlns:a16="http://schemas.microsoft.com/office/drawing/2014/main" xmlns="" val="3827904507"/>
                    </a:ext>
                  </a:extLst>
                </a:gridCol>
              </a:tblGrid>
              <a:tr h="98079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1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4512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938347"/>
              </p:ext>
            </p:extLst>
          </p:nvPr>
        </p:nvGraphicFramePr>
        <p:xfrm>
          <a:off x="609600" y="3663394"/>
          <a:ext cx="412282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821">
                  <a:extLst>
                    <a:ext uri="{9D8B030D-6E8A-4147-A177-3AD203B41FA5}">
                      <a16:colId xmlns:a16="http://schemas.microsoft.com/office/drawing/2014/main" xmlns="" val="3827904507"/>
                    </a:ext>
                  </a:extLst>
                </a:gridCol>
              </a:tblGrid>
              <a:tr h="98079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dịp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4512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44933"/>
              </p:ext>
            </p:extLst>
          </p:nvPr>
        </p:nvGraphicFramePr>
        <p:xfrm>
          <a:off x="7066546" y="3663394"/>
          <a:ext cx="412282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821">
                  <a:extLst>
                    <a:ext uri="{9D8B030D-6E8A-4147-A177-3AD203B41FA5}">
                      <a16:colId xmlns:a16="http://schemas.microsoft.com/office/drawing/2014/main" xmlns="" val="3827904507"/>
                    </a:ext>
                  </a:extLst>
                </a:gridCol>
              </a:tblGrid>
              <a:tr h="98079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4512007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320843" y="1315453"/>
            <a:ext cx="561474" cy="5614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/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85809" y="1343360"/>
            <a:ext cx="561474" cy="5614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69768" y="3270363"/>
            <a:ext cx="561474" cy="5614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/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159" y="3270363"/>
            <a:ext cx="561474" cy="5614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01 0.01459 L -0.5294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52956 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14 0.01459 L 0.52708 0.014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52956 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88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32" y="4568034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59869" y="5839103"/>
            <a:ext cx="1126229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bảo quản bánh chưng bánh tét lâu dài - BepX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81" y="2598821"/>
            <a:ext cx="5860473" cy="42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34815"/>
            <a:ext cx="59195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2"/>
          <p:cNvCxnSpPr>
            <a:cxnSpLocks noChangeShapeType="1"/>
          </p:cNvCxnSpPr>
          <p:nvPr/>
        </p:nvCxnSpPr>
        <p:spPr bwMode="auto">
          <a:xfrm>
            <a:off x="6080558" y="159328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6241581" y="332240"/>
            <a:ext cx="5860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00792" y="2406316"/>
            <a:ext cx="2618744" cy="10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40371" y="3011110"/>
            <a:ext cx="2634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379" y="3577389"/>
            <a:ext cx="978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4211" y="3577389"/>
            <a:ext cx="190901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66148" y="4214641"/>
            <a:ext cx="190901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8442" y="4776536"/>
            <a:ext cx="5606716" cy="13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8442" y="5390148"/>
            <a:ext cx="5038123" cy="364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529" y="2598820"/>
            <a:ext cx="3276471" cy="41137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171" y="2615363"/>
            <a:ext cx="2756736" cy="40971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171" y="2598820"/>
            <a:ext cx="5601573" cy="42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>
            <a:cxnSpLocks noChangeShapeType="1"/>
          </p:cNvCxnSpPr>
          <p:nvPr/>
        </p:nvCxnSpPr>
        <p:spPr bwMode="auto">
          <a:xfrm>
            <a:off x="6080558" y="159328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208547" y="855657"/>
            <a:ext cx="56307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9714" y="159328"/>
            <a:ext cx="57046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121" y="2711116"/>
            <a:ext cx="5035803" cy="37768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08547" y="2053389"/>
            <a:ext cx="5408449" cy="204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08547" y="2690667"/>
            <a:ext cx="5408449" cy="204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9711" y="3271570"/>
            <a:ext cx="5408449" cy="204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9711" y="3919955"/>
            <a:ext cx="3690815" cy="20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79297" y="1469664"/>
            <a:ext cx="47600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09715" y="855657"/>
            <a:ext cx="5704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623" y="123692"/>
            <a:ext cx="11902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3" y="1447131"/>
            <a:ext cx="3784735" cy="313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63" y="1370931"/>
            <a:ext cx="3529263" cy="3209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98" y="1370931"/>
            <a:ext cx="4075896" cy="3209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623" y="4793414"/>
            <a:ext cx="360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6358" y="4793414"/>
            <a:ext cx="360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3598" y="4793414"/>
            <a:ext cx="3608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353" y="1370930"/>
            <a:ext cx="4093141" cy="3209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23598" y="4839580"/>
            <a:ext cx="3608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0" grpId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Quoc Duy\Desktop\z4072537029177_63f2573ef773bd0f3928f9de9c1756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"/>
            <a:ext cx="12298679" cy="699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9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Quoc Duy\Desktop\z4072537024864_ede3c0320a6b6aa0a613fd31f3df45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29"/>
            <a:ext cx="5467350" cy="67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Quoc Duy\Desktop\z4072437548017_22793a1fa77e0b5bcda158892c777a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156029"/>
            <a:ext cx="5486400" cy="67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Quoc Duy\Desktop\z4072537028459_4a01df6123cf87597a40c2a7d69e0a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33" y="0"/>
            <a:ext cx="9203121" cy="69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Quoc Duy\Desktop\z4072823149286_9985060988b0a5fff54fad2ae7645a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4" y="211481"/>
            <a:ext cx="4850296" cy="64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Quoc Duy\Desktop\z4073091771406_898ca498f3b21d939dee62e57bf4de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88582"/>
            <a:ext cx="5412828" cy="63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2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005263" y="1084530"/>
            <a:ext cx="8871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</a:t>
            </a: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lễ có ý nghĩa nhân văn vô cùng sâu sắc, đây là ngày để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đều đoàn tụ với gia đình, trở về quê hương và nhớ về tổ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9671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THEO VĂN BẢN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16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>
            <a:cxnSpLocks noChangeShapeType="1"/>
          </p:cNvCxnSpPr>
          <p:nvPr/>
        </p:nvCxnSpPr>
        <p:spPr bwMode="auto">
          <a:xfrm>
            <a:off x="5564365" y="304800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255121" y="457200"/>
            <a:ext cx="50051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473" y="457200"/>
            <a:ext cx="6272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buAutoNum type="alphaLcPeriod"/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eriod"/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74843" y="2845867"/>
            <a:ext cx="2642589" cy="3942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5121" y="3494895"/>
            <a:ext cx="1092416" cy="228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03852" y="4102212"/>
            <a:ext cx="4113580" cy="0"/>
          </a:xfrm>
          <a:prstGeom prst="line">
            <a:avLst/>
          </a:prstGeom>
          <a:ln w="38100">
            <a:solidFill>
              <a:srgbClr val="FC1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7947" y="5293895"/>
            <a:ext cx="2216916" cy="16041"/>
          </a:xfrm>
          <a:prstGeom prst="line">
            <a:avLst/>
          </a:prstGeom>
          <a:ln w="38100">
            <a:solidFill>
              <a:srgbClr val="FC1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09" y="2845867"/>
            <a:ext cx="6323527" cy="40121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172" y="2845867"/>
            <a:ext cx="6147064" cy="4012133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30695" y="4721751"/>
            <a:ext cx="4686737" cy="0"/>
          </a:xfrm>
          <a:prstGeom prst="line">
            <a:avLst/>
          </a:prstGeom>
          <a:ln w="38100">
            <a:solidFill>
              <a:srgbClr val="FC1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0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554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9760" y="845080"/>
            <a:ext cx="841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32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432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endParaRPr lang="en-US" sz="432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29360-F460-4D14-9CEA-BF6A5A99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514354"/>
            <a:ext cx="9006347" cy="90328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1" y="1353472"/>
            <a:ext cx="10583778" cy="796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2072400"/>
            <a:ext cx="3011905" cy="4039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811" y="6112042"/>
            <a:ext cx="30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305" y="2072400"/>
            <a:ext cx="4152899" cy="4039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7552" y="6165985"/>
            <a:ext cx="30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Ý nghĩa hoa cúc ngày Tết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205" y="2072400"/>
            <a:ext cx="4381500" cy="40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495005" y="6165984"/>
            <a:ext cx="30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9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9538" y="3420798"/>
            <a:ext cx="10006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https://www.youtube.com/watch?v=MH5Gypy_AJM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5074" y="2053389"/>
            <a:ext cx="755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66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49730" y="908755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1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1160" y="873192"/>
            <a:ext cx="9326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Vị khách đầu tiên đến nhà chúc Tết được gọi là gì?</a:t>
            </a:r>
            <a:endParaRPr lang="en-US" sz="36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0" y="3703321"/>
            <a:ext cx="5759116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04" y="173159"/>
            <a:ext cx="10241280" cy="248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794883"/>
            <a:ext cx="950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chúc Tết các em nhỏ sẽ nhận được gì?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20" y="3819931"/>
            <a:ext cx="4160520" cy="2482346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Lì</a:t>
            </a: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xì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>
            <a:hlinkClick r:id="rId2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mẫu tranh vẽ đề tài ngày tế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1" y="1251283"/>
            <a:ext cx="10191583" cy="53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95926" y="365051"/>
            <a:ext cx="317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23" y="587597"/>
            <a:ext cx="117609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RỒI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dong.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36" y="710448"/>
            <a:ext cx="117609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RỒI</a:t>
            </a:r>
          </a:p>
          <a:p>
            <a:pPr algn="just"/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2741</TotalTime>
  <Words>1218</Words>
  <Application>Microsoft Office PowerPoint</Application>
  <PresentationFormat>Custom</PresentationFormat>
  <Paragraphs>102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hát Tết đến rồi</vt:lpstr>
      <vt:lpstr>- Sắp xếp các ý dưới đây theo trình tự các đoạn trong bài học.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Đặt một câu giới thiệu về loài hoa em thích.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Quoc Duy</cp:lastModifiedBy>
  <cp:revision>49</cp:revision>
  <dcterms:created xsi:type="dcterms:W3CDTF">2021-05-25T10:05:27Z</dcterms:created>
  <dcterms:modified xsi:type="dcterms:W3CDTF">2023-01-31T14:09:56Z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