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2" r:id="rId2"/>
  </p:sldMasterIdLst>
  <p:notesMasterIdLst>
    <p:notesMasterId r:id="rId8"/>
  </p:notesMasterIdLst>
  <p:sldIdLst>
    <p:sldId id="522" r:id="rId3"/>
    <p:sldId id="535" r:id="rId4"/>
    <p:sldId id="538" r:id="rId5"/>
    <p:sldId id="525" r:id="rId6"/>
    <p:sldId id="5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66FF"/>
    <a:srgbClr val="FFE5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A8BE301-7595-40AD-827F-E8B0132635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1440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buClr>
                <a:srgbClr val="000000"/>
              </a:buClr>
              <a:buFont typeface="Arial"/>
              <a:buNone/>
              <a:defRPr/>
            </a:pPr>
            <a:fld id="{FA8BE301-7595-40AD-827F-E8B01326358D}" type="slidenum">
              <a:rPr lang="en-US" sz="1400" kern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pPr algn="l">
                <a:buClr>
                  <a:srgbClr val="000000"/>
                </a:buClr>
                <a:buFont typeface="Arial"/>
                <a:buNone/>
                <a:defRPr/>
              </a:pPr>
              <a:t>4</a:t>
            </a:fld>
            <a:endParaRPr lang="en-US"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8166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7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4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0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6339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647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319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1603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298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02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08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8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55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BC1-FC50-4AAE-9783-E500C4BF1451}" type="datetimeFigureOut">
              <a:rPr lang="en-US" smtClean="0"/>
              <a:pPr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82960-F871-4481-87DA-F79CF1C9BB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1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70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82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40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3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60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04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5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32009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ita Calypso - Paper Mache">
            <a:hlinkClick r:id="" action="ppaction://media"/>
            <a:extLst>
              <a:ext uri="{FF2B5EF4-FFF2-40B4-BE49-F238E27FC236}">
                <a16:creationId xmlns:a16="http://schemas.microsoft.com/office/drawing/2014/main" id="{F1C8417D-AB61-406B-B21F-44D866442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6145" y="-497689"/>
            <a:ext cx="609600" cy="609600"/>
          </a:xfrm>
          <a:prstGeom prst="rect">
            <a:avLst/>
          </a:prstGeom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2620149" y="2777339"/>
            <a:ext cx="306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540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Tuần</a:t>
            </a:r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14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C4E2C55E-269E-4DC0-A7F7-2E3BBAE0A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948" y="543339"/>
            <a:ext cx="5688052" cy="63146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84039" y="1510955"/>
            <a:ext cx="6834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rgbClr val="4472C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472C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472C4">
                        <a:shade val="65000"/>
                        <a:satMod val="130000"/>
                      </a:srgbClr>
                    </a:gs>
                    <a:gs pos="92000">
                      <a:srgbClr val="4472C4">
                        <a:shade val="50000"/>
                        <a:satMod val="120000"/>
                      </a:srgbClr>
                    </a:gs>
                    <a:gs pos="100000">
                      <a:srgbClr val="4472C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ĐOẠN </a:t>
            </a:r>
          </a:p>
        </p:txBody>
      </p:sp>
    </p:spTree>
    <p:extLst>
      <p:ext uri="{BB962C8B-B14F-4D97-AF65-F5344CB8AC3E}">
        <p14:creationId xmlns:p14="http://schemas.microsoft.com/office/powerpoint/2010/main" val="20448652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audio>
              <p:cMediaNode vol="80000"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B556C8-69D9-428C-AA3C-7A8EBF2EEB0F}"/>
              </a:ext>
            </a:extLst>
          </p:cNvPr>
          <p:cNvSpPr txBox="1"/>
          <p:nvPr/>
        </p:nvSpPr>
        <p:spPr>
          <a:xfrm>
            <a:off x="245731" y="416043"/>
            <a:ext cx="7790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7A9C5-B7A0-4EE3-9B1E-435E36EBBD7A}"/>
              </a:ext>
            </a:extLst>
          </p:cNvPr>
          <p:cNvSpPr/>
          <p:nvPr/>
        </p:nvSpPr>
        <p:spPr>
          <a:xfrm>
            <a:off x="798192" y="1102625"/>
            <a:ext cx="106119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nhiều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DCAB75-129C-43FE-88A7-5CFF40D22AD5}"/>
              </a:ext>
            </a:extLst>
          </p:cNvPr>
          <p:cNvSpPr txBox="1"/>
          <p:nvPr/>
        </p:nvSpPr>
        <p:spPr>
          <a:xfrm>
            <a:off x="930961" y="3636603"/>
            <a:ext cx="1121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35D231-4DC0-406B-8D82-A4242F9AAD2F}"/>
              </a:ext>
            </a:extLst>
          </p:cNvPr>
          <p:cNvSpPr txBox="1"/>
          <p:nvPr/>
        </p:nvSpPr>
        <p:spPr>
          <a:xfrm>
            <a:off x="930961" y="4159823"/>
            <a:ext cx="10153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người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C4CE41-177E-4200-B109-FA0831DE4989}"/>
              </a:ext>
            </a:extLst>
          </p:cNvPr>
          <p:cNvSpPr txBox="1"/>
          <p:nvPr/>
        </p:nvSpPr>
        <p:spPr>
          <a:xfrm>
            <a:off x="917463" y="4683043"/>
            <a:ext cx="9119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3687E3-96EA-4C49-81CC-98E7ED285DF0}"/>
              </a:ext>
            </a:extLst>
          </p:cNvPr>
          <p:cNvSpPr txBox="1"/>
          <p:nvPr/>
        </p:nvSpPr>
        <p:spPr>
          <a:xfrm>
            <a:off x="870535" y="5206263"/>
            <a:ext cx="1121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C6515-66F8-4A6F-885B-2ABA8965001B}"/>
              </a:ext>
            </a:extLst>
          </p:cNvPr>
          <p:cNvSpPr txBox="1"/>
          <p:nvPr/>
        </p:nvSpPr>
        <p:spPr>
          <a:xfrm>
            <a:off x="798192" y="5811560"/>
            <a:ext cx="11215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EE02D5-6953-4032-A942-51C0D5EC6CCB}"/>
              </a:ext>
            </a:extLst>
          </p:cNvPr>
          <p:cNvCxnSpPr>
            <a:cxnSpLocks/>
          </p:cNvCxnSpPr>
          <p:nvPr/>
        </p:nvCxnSpPr>
        <p:spPr>
          <a:xfrm>
            <a:off x="927965" y="3345279"/>
            <a:ext cx="4563387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0DA414-CB5B-4A04-B414-35B15378344C}"/>
              </a:ext>
            </a:extLst>
          </p:cNvPr>
          <p:cNvCxnSpPr>
            <a:cxnSpLocks/>
          </p:cNvCxnSpPr>
          <p:nvPr/>
        </p:nvCxnSpPr>
        <p:spPr>
          <a:xfrm>
            <a:off x="5491352" y="2941590"/>
            <a:ext cx="578624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52317B-3ED1-417D-BA53-27718F100BBD}"/>
              </a:ext>
            </a:extLst>
          </p:cNvPr>
          <p:cNvCxnSpPr>
            <a:cxnSpLocks/>
          </p:cNvCxnSpPr>
          <p:nvPr/>
        </p:nvCxnSpPr>
        <p:spPr>
          <a:xfrm>
            <a:off x="768627" y="921306"/>
            <a:ext cx="231913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C5115F-B5FF-4060-8303-DAF9F2FF9BFA}"/>
              </a:ext>
            </a:extLst>
          </p:cNvPr>
          <p:cNvCxnSpPr>
            <a:cxnSpLocks/>
          </p:cNvCxnSpPr>
          <p:nvPr/>
        </p:nvCxnSpPr>
        <p:spPr>
          <a:xfrm>
            <a:off x="4441371" y="914960"/>
            <a:ext cx="2396751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5844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1722783" y="762000"/>
            <a:ext cx="7938052" cy="73866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N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gười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thân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của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là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zh-CN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những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ai?</a:t>
            </a:r>
          </a:p>
        </p:txBody>
      </p:sp>
      <p:pic>
        <p:nvPicPr>
          <p:cNvPr id="12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455" y="-5079"/>
            <a:ext cx="2092960" cy="2155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EBC7F-2760-42A5-AB78-30CDB50750EF}"/>
              </a:ext>
            </a:extLst>
          </p:cNvPr>
          <p:cNvSpPr txBox="1"/>
          <p:nvPr/>
        </p:nvSpPr>
        <p:spPr>
          <a:xfrm>
            <a:off x="1813062" y="2044729"/>
            <a:ext cx="7757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chị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,...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68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609600" y="762000"/>
            <a:ext cx="11074400" cy="135421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2: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3 – 4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câu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việc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người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thân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</a:p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đã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cho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 </a:t>
            </a:r>
            <a:r>
              <a:rPr lang="en-US" altLang="zh-CN" sz="4000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em</a:t>
            </a:r>
            <a:r>
              <a:rPr lang="en-US" altLang="zh-CN" sz="40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Arial"/>
              </a:rPr>
              <a:t>.</a:t>
            </a:r>
            <a:endParaRPr lang="vi-VN" altLang="zh-CN" sz="4000" b="1" kern="0" dirty="0">
              <a:solidFill>
                <a:srgbClr val="00206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747077" y="1994163"/>
            <a:ext cx="30650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>
            <a:off x="6524973" y="1363098"/>
            <a:ext cx="42031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图片 5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455" y="-5079"/>
            <a:ext cx="2092960" cy="2155825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/>
        </p:nvCxnSpPr>
        <p:spPr>
          <a:xfrm>
            <a:off x="5196292" y="1404103"/>
            <a:ext cx="454784" cy="5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2279559" y="1404103"/>
            <a:ext cx="2756080" cy="522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6513" y="2679796"/>
            <a:ext cx="4158016" cy="1786730"/>
          </a:xfrm>
          <a:prstGeom prst="roundRect">
            <a:avLst/>
          </a:prstGeom>
          <a:solidFill>
            <a:srgbClr val="FFFF00"/>
          </a:solidFill>
          <a:ln w="28575">
            <a:solidFill>
              <a:srgbClr val="008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Kể</a:t>
            </a: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về</a:t>
            </a: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</a:t>
            </a:r>
            <a:endParaRPr lang="en-US" sz="4300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người </a:t>
            </a: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thân</a:t>
            </a: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đã</a:t>
            </a: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làm</a:t>
            </a: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cho</a:t>
            </a: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300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em</a:t>
            </a:r>
            <a:r>
              <a:rPr lang="en-US" sz="43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962012" y="1"/>
            <a:ext cx="4158016" cy="2633336"/>
            <a:chOff x="3053688" y="381000"/>
            <a:chExt cx="3118512" cy="2292370"/>
          </a:xfrm>
        </p:grpSpPr>
        <p:sp>
          <p:nvSpPr>
            <p:cNvPr id="4" name="Oval 3"/>
            <p:cNvSpPr/>
            <p:nvPr/>
          </p:nvSpPr>
          <p:spPr>
            <a:xfrm>
              <a:off x="3053688" y="381000"/>
              <a:ext cx="3118512" cy="1597695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(1</a:t>
              </a:r>
              <a:r>
                <a:rPr lang="en-US" sz="3200" ker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) Người thân mà em muốn kể là ai?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cxnSp>
          <p:nvCxnSpPr>
            <p:cNvPr id="5" name="Straight Connector 4"/>
            <p:cNvCxnSpPr>
              <a:stCxn id="4" idx="4"/>
            </p:cNvCxnSpPr>
            <p:nvPr/>
          </p:nvCxnSpPr>
          <p:spPr>
            <a:xfrm flipH="1">
              <a:off x="3294506" y="1978695"/>
              <a:ext cx="1318438" cy="6946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4808159" y="4141703"/>
            <a:ext cx="1835264" cy="648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8999C1F-0813-48DB-A15B-2452225DC0EF}"/>
              </a:ext>
            </a:extLst>
          </p:cNvPr>
          <p:cNvGrpSpPr/>
          <p:nvPr/>
        </p:nvGrpSpPr>
        <p:grpSpPr>
          <a:xfrm>
            <a:off x="4774534" y="2038975"/>
            <a:ext cx="7417467" cy="2560320"/>
            <a:chOff x="6906339" y="1983543"/>
            <a:chExt cx="5414749" cy="2560320"/>
          </a:xfrm>
        </p:grpSpPr>
        <p:grpSp>
          <p:nvGrpSpPr>
            <p:cNvPr id="7" name="Group 6"/>
            <p:cNvGrpSpPr/>
            <p:nvPr/>
          </p:nvGrpSpPr>
          <p:grpSpPr>
            <a:xfrm>
              <a:off x="6906339" y="1983543"/>
              <a:ext cx="5210971" cy="2560320"/>
              <a:chOff x="5246008" y="2560323"/>
              <a:chExt cx="3908228" cy="159769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6172200" y="2560323"/>
                <a:ext cx="2982036" cy="1597695"/>
              </a:xfrm>
              <a:prstGeom prst="ellipse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3200" ker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endParaRPr>
              </a:p>
            </p:txBody>
          </p:sp>
          <p:cxnSp>
            <p:nvCxnSpPr>
              <p:cNvPr id="10" name="Straight Connector 9"/>
              <p:cNvCxnSpPr>
                <a:cxnSpLocks/>
                <a:stCxn id="9" idx="2"/>
              </p:cNvCxnSpPr>
              <p:nvPr/>
            </p:nvCxnSpPr>
            <p:spPr>
              <a:xfrm flipH="1">
                <a:off x="5246008" y="3359171"/>
                <a:ext cx="926192" cy="7358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8" name="Rectangle 7"/>
            <p:cNvSpPr/>
            <p:nvPr/>
          </p:nvSpPr>
          <p:spPr>
            <a:xfrm>
              <a:off x="7830875" y="2596792"/>
              <a:ext cx="449021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(2)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Người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thân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đã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endPara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gì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cho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em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?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308655" y="3443173"/>
            <a:ext cx="4233679" cy="1107992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(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nhất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,</a:t>
            </a:r>
          </a:p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thứ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hai</a:t>
            </a:r>
            <a:r>
              <a: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...)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AFD7B6E-4EA7-4317-A579-31B1AE6B9676}"/>
              </a:ext>
            </a:extLst>
          </p:cNvPr>
          <p:cNvGrpSpPr/>
          <p:nvPr/>
        </p:nvGrpSpPr>
        <p:grpSpPr>
          <a:xfrm>
            <a:off x="4385158" y="4699613"/>
            <a:ext cx="4450931" cy="2035834"/>
            <a:chOff x="3927959" y="4716658"/>
            <a:chExt cx="4336082" cy="2035834"/>
          </a:xfrm>
        </p:grpSpPr>
        <p:sp>
          <p:nvSpPr>
            <p:cNvPr id="12" name="Oval 11"/>
            <p:cNvSpPr/>
            <p:nvPr/>
          </p:nvSpPr>
          <p:spPr>
            <a:xfrm>
              <a:off x="3927959" y="4716658"/>
              <a:ext cx="4336082" cy="2035834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32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2ECB89D-D976-4EF1-9295-817B48D7188C}"/>
                </a:ext>
              </a:extLst>
            </p:cNvPr>
            <p:cNvSpPr/>
            <p:nvPr/>
          </p:nvSpPr>
          <p:spPr>
            <a:xfrm>
              <a:off x="4283103" y="4949745"/>
              <a:ext cx="351030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(3)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Em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có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suy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nghĩ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gì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về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việc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người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thân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đã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200" kern="0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làm</a:t>
              </a:r>
              <a:r>
                <a:rPr lang="en-US" sz="3200" kern="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5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297</Words>
  <Application>Microsoft Office PowerPoint</Application>
  <PresentationFormat>Widescreen</PresentationFormat>
  <Paragraphs>23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Vu Vi</cp:lastModifiedBy>
  <cp:revision>50</cp:revision>
  <dcterms:created xsi:type="dcterms:W3CDTF">2021-07-20T01:55:21Z</dcterms:created>
  <dcterms:modified xsi:type="dcterms:W3CDTF">2022-12-09T04:55:54Z</dcterms:modified>
</cp:coreProperties>
</file>