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6" r:id="rId3"/>
  </p:sldMasterIdLst>
  <p:notesMasterIdLst>
    <p:notesMasterId r:id="rId21"/>
  </p:notesMasterIdLst>
  <p:sldIdLst>
    <p:sldId id="8695" r:id="rId4"/>
    <p:sldId id="8692" r:id="rId5"/>
    <p:sldId id="8694" r:id="rId6"/>
    <p:sldId id="8701" r:id="rId7"/>
    <p:sldId id="914" r:id="rId8"/>
    <p:sldId id="2007577206" r:id="rId9"/>
    <p:sldId id="8697" r:id="rId10"/>
    <p:sldId id="314" r:id="rId11"/>
    <p:sldId id="3342" r:id="rId12"/>
    <p:sldId id="2007577209" r:id="rId13"/>
    <p:sldId id="3343" r:id="rId14"/>
    <p:sldId id="3347" r:id="rId15"/>
    <p:sldId id="2007577212" r:id="rId16"/>
    <p:sldId id="2007577213" r:id="rId17"/>
    <p:sldId id="2007577210" r:id="rId18"/>
    <p:sldId id="2007577208" r:id="rId19"/>
    <p:sldId id="86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87" d="100"/>
          <a:sy n="87" d="100"/>
        </p:scale>
        <p:origin x="859" y="47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38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79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050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73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90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2023/4/4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4/4/2023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4/4/2023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919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4/4/2023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48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4/4/2023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72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4/4/2023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6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4/4/2023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74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3152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theme" Target="../theme/theme3.xml"/><Relationship Id="rId12"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jpg"/><Relationship Id="rId5" Type="http://schemas.openxmlformats.org/officeDocument/2006/relationships/slideLayout" Target="../slideLayouts/slideLayout27.xml"/><Relationship Id="rId10" Type="http://schemas.openxmlformats.org/officeDocument/2006/relationships/tags" Target="../tags/tag6.xml"/><Relationship Id="rId4" Type="http://schemas.openxmlformats.org/officeDocument/2006/relationships/slideLayout" Target="../slideLayouts/slideLayout26.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8F199311-2F22-4024-B46E-94F6D75B5ACC}"/>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4/4/2023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9"/>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0"/>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9070BED5-AE08-4908-8EFE-4DF6D75E07F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565172" y="322005"/>
            <a:ext cx="1211211" cy="1211211"/>
          </a:xfrm>
          <a:prstGeom prst="rect">
            <a:avLst/>
          </a:prstGeom>
        </p:spPr>
      </p:pic>
    </p:spTree>
    <p:extLst>
      <p:ext uri="{BB962C8B-B14F-4D97-AF65-F5344CB8AC3E}">
        <p14:creationId xmlns:p14="http://schemas.microsoft.com/office/powerpoint/2010/main" val="327509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5.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6" descr="Happy woman teacher in government uniform holding colorful pom poms character cartoon art illustration">
            <a:extLst>
              <a:ext uri="{FF2B5EF4-FFF2-40B4-BE49-F238E27FC236}">
                <a16:creationId xmlns:a16="http://schemas.microsoft.com/office/drawing/2014/main" id="{D038F404-0D12-4C1E-A214-A74106023C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80" b="96208" l="9904" r="89936">
                        <a14:foregroundMark x1="44409" y1="44311" x2="44409" y2="44311"/>
                      </a14:backgroundRemoval>
                    </a14:imgEffect>
                  </a14:imgLayer>
                </a14:imgProps>
              </a:ext>
              <a:ext uri="{28A0092B-C50C-407E-A947-70E740481C1C}">
                <a14:useLocalDpi xmlns:a14="http://schemas.microsoft.com/office/drawing/2010/main" val="0"/>
              </a:ext>
            </a:extLst>
          </a:blip>
          <a:srcRect/>
          <a:stretch>
            <a:fillRect/>
          </a:stretch>
        </p:blipFill>
        <p:spPr bwMode="auto">
          <a:xfrm>
            <a:off x="6522807" y="1430841"/>
            <a:ext cx="4947490" cy="3959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82C17E-CC33-4F3D-9E84-73D638023E79}"/>
              </a:ext>
            </a:extLst>
          </p:cNvPr>
          <p:cNvPicPr>
            <a:picLocks noChangeAspect="1"/>
          </p:cNvPicPr>
          <p:nvPr/>
        </p:nvPicPr>
        <p:blipFill>
          <a:blip r:embed="rId6"/>
          <a:stretch>
            <a:fillRect/>
          </a:stretch>
        </p:blipFill>
        <p:spPr>
          <a:xfrm>
            <a:off x="1638300" y="742102"/>
            <a:ext cx="6746766" cy="3754723"/>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E3FA7EF8-E653-4C01-B755-58A8FA67B5FB}"/>
              </a:ext>
            </a:extLst>
          </p:cNvPr>
          <p:cNvSpPr txBox="1"/>
          <p:nvPr/>
        </p:nvSpPr>
        <p:spPr>
          <a:xfrm>
            <a:off x="121920" y="1628520"/>
            <a:ext cx="11740713" cy="2723823"/>
          </a:xfrm>
          <a:prstGeom prst="rect">
            <a:avLst/>
          </a:prstGeom>
          <a:noFill/>
        </p:spPr>
        <p:txBody>
          <a:bodyPr wrap="square" rtlCol="0">
            <a:spAutoFit/>
          </a:bodyPr>
          <a:lstStyle/>
          <a:p>
            <a:pPr algn="just">
              <a:lnSpc>
                <a:spcPct val="150000"/>
              </a:lnSpc>
            </a:pPr>
            <a:endPar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50000"/>
              </a:lnSpc>
            </a:pPr>
            <a:endPar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descr="5 ngọn núi nổi tiếng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1354"/>
            <a:ext cx="11707058" cy="657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99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25077C4-956D-4C28-9A96-5CAB202FF2C5}"/>
              </a:ext>
            </a:extLst>
          </p:cNvPr>
          <p:cNvGrpSpPr/>
          <p:nvPr/>
        </p:nvGrpSpPr>
        <p:grpSpPr>
          <a:xfrm>
            <a:off x="1826053" y="791308"/>
            <a:ext cx="8539894" cy="1534449"/>
            <a:chOff x="1826053" y="791308"/>
            <a:chExt cx="8539894" cy="1534449"/>
          </a:xfrm>
        </p:grpSpPr>
        <p:sp>
          <p:nvSpPr>
            <p:cNvPr id="38" name="Freeform: Shape 37">
              <a:extLst>
                <a:ext uri="{FF2B5EF4-FFF2-40B4-BE49-F238E27FC236}">
                  <a16:creationId xmlns:a16="http://schemas.microsoft.com/office/drawing/2014/main" id="{A7B8509B-2689-4486-A773-8E33A217377F}"/>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TextBox 38">
              <a:extLst>
                <a:ext uri="{FF2B5EF4-FFF2-40B4-BE49-F238E27FC236}">
                  <a16:creationId xmlns:a16="http://schemas.microsoft.com/office/drawing/2014/main" id="{3C9CA7EC-3ECB-458D-8FAB-568FE0D473DD}"/>
                </a:ext>
              </a:extLst>
            </p:cNvPr>
            <p:cNvSpPr txBox="1"/>
            <p:nvPr/>
          </p:nvSpPr>
          <p:spPr>
            <a:xfrm>
              <a:off x="2234490" y="1070113"/>
              <a:ext cx="7838975"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0" name="Rectangle: Rounded Corners 39">
            <a:extLst>
              <a:ext uri="{FF2B5EF4-FFF2-40B4-BE49-F238E27FC236}">
                <a16:creationId xmlns:a16="http://schemas.microsoft.com/office/drawing/2014/main" id="{0BF54B69-9D0F-41C1-B4BC-0C1B233931C0}"/>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1" name="Picture 40">
            <a:extLst>
              <a:ext uri="{FF2B5EF4-FFF2-40B4-BE49-F238E27FC236}">
                <a16:creationId xmlns:a16="http://schemas.microsoft.com/office/drawing/2014/main" id="{0D12A4AE-20CA-4023-B24F-BA780F4008CF}"/>
              </a:ext>
            </a:extLst>
          </p:cNvPr>
          <p:cNvPicPr>
            <a:picLocks noChangeAspect="1"/>
          </p:cNvPicPr>
          <p:nvPr/>
        </p:nvPicPr>
        <p:blipFill>
          <a:blip r:embed="rId3"/>
          <a:stretch>
            <a:fillRect/>
          </a:stretch>
        </p:blipFill>
        <p:spPr>
          <a:xfrm>
            <a:off x="1326682" y="135017"/>
            <a:ext cx="998741" cy="2209800"/>
          </a:xfrm>
          <a:prstGeom prst="rect">
            <a:avLst/>
          </a:prstGeom>
        </p:spPr>
      </p:pic>
      <p:sp>
        <p:nvSpPr>
          <p:cNvPr id="43" name="Rectangle 42">
            <a:extLst>
              <a:ext uri="{FF2B5EF4-FFF2-40B4-BE49-F238E27FC236}">
                <a16:creationId xmlns:a16="http://schemas.microsoft.com/office/drawing/2014/main" id="{570BAE87-9BD1-4040-A692-E1F583FC56DF}"/>
              </a:ext>
            </a:extLst>
          </p:cNvPr>
          <p:cNvSpPr/>
          <p:nvPr/>
        </p:nvSpPr>
        <p:spPr>
          <a:xfrm>
            <a:off x="1367514" y="3820698"/>
            <a:ext cx="496949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ectangle 43">
            <a:extLst>
              <a:ext uri="{FF2B5EF4-FFF2-40B4-BE49-F238E27FC236}">
                <a16:creationId xmlns:a16="http://schemas.microsoft.com/office/drawing/2014/main" id="{C1097AFB-C315-425C-A235-28F8296208EF}"/>
              </a:ext>
            </a:extLst>
          </p:cNvPr>
          <p:cNvSpPr/>
          <p:nvPr/>
        </p:nvSpPr>
        <p:spPr>
          <a:xfrm>
            <a:off x="5964865" y="2689255"/>
            <a:ext cx="510362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08245C1F-83C6-4986-9509-63DAE45C375D}"/>
              </a:ext>
            </a:extLst>
          </p:cNvPr>
          <p:cNvSpPr/>
          <p:nvPr/>
        </p:nvSpPr>
        <p:spPr>
          <a:xfrm>
            <a:off x="6481312" y="3274046"/>
            <a:ext cx="494868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47">
            <a:extLst>
              <a:ext uri="{FF2B5EF4-FFF2-40B4-BE49-F238E27FC236}">
                <a16:creationId xmlns:a16="http://schemas.microsoft.com/office/drawing/2014/main" id="{BE6C55F9-E52C-4906-BF8A-C9ED8F959D2D}"/>
              </a:ext>
            </a:extLst>
          </p:cNvPr>
          <p:cNvSpPr/>
          <p:nvPr/>
        </p:nvSpPr>
        <p:spPr>
          <a:xfrm>
            <a:off x="1367052" y="3274045"/>
            <a:ext cx="492742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8" name="Picture 4" descr="MÃN NHÃN VỚI VẺ ĐẸP XANH MƯỚT CỦA ĐỒI CHÈ MỘC CH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0" y="0"/>
            <a:ext cx="12112869" cy="6963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outVertical)">
                                      <p:cBhvr>
                                        <p:cTn id="17" dur="500"/>
                                        <p:tgtEl>
                                          <p:spTgt spid="43"/>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outVertical)">
                                      <p:cBhvr>
                                        <p:cTn id="20" dur="500"/>
                                        <p:tgtEl>
                                          <p:spTgt spid="44"/>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outVertical)">
                                      <p:cBhvr>
                                        <p:cTn id="23" dur="500"/>
                                        <p:tgtEl>
                                          <p:spTgt spid="47"/>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arn(outVertical)">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E57A250-8C2B-4EEF-8290-FBEDA4E397DA}"/>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6" name="Picture 45">
            <a:extLst>
              <a:ext uri="{FF2B5EF4-FFF2-40B4-BE49-F238E27FC236}">
                <a16:creationId xmlns:a16="http://schemas.microsoft.com/office/drawing/2014/main" id="{E9247E31-67EC-4C3A-BF10-39B5CBBE2DFB}"/>
              </a:ext>
            </a:extLst>
          </p:cNvPr>
          <p:cNvPicPr>
            <a:picLocks noChangeAspect="1"/>
          </p:cNvPicPr>
          <p:nvPr/>
        </p:nvPicPr>
        <p:blipFill>
          <a:blip r:embed="rId3"/>
          <a:stretch>
            <a:fillRect/>
          </a:stretch>
        </p:blipFill>
        <p:spPr>
          <a:xfrm>
            <a:off x="740871" y="720048"/>
            <a:ext cx="1000225" cy="2212584"/>
          </a:xfrm>
          <a:prstGeom prst="rect">
            <a:avLst/>
          </a:prstGeom>
        </p:spPr>
      </p:pic>
      <p:pic>
        <p:nvPicPr>
          <p:cNvPr id="2050" name="Picture 2" descr="Hình ảnh cây Tre đẹp nhất - Ảnh đẹp cây tre - Ảnh thiên nh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7585"/>
            <a:ext cx="12188825" cy="712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rượi</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lvl="0" algn="ju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Màu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lá</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rộng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giác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mát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dễ</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9707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8878"/>
            <a:ext cx="12082072" cy="5149121"/>
          </a:xfrm>
          <a:prstGeom prst="rect">
            <a:avLst/>
          </a:prstGeom>
        </p:spPr>
      </p:pic>
      <p:sp>
        <p:nvSpPr>
          <p:cNvPr id="4" name="TextBox 3">
            <a:extLst>
              <a:ext uri="{FF2B5EF4-FFF2-40B4-BE49-F238E27FC236}">
                <a16:creationId xmlns:a16="http://schemas.microsoft.com/office/drawing/2014/main" id="{3BFBCE78-A793-3E24-F430-7E5B604BA9D0}"/>
              </a:ext>
            </a:extLst>
          </p:cNvPr>
          <p:cNvSpPr txBox="1"/>
          <p:nvPr/>
        </p:nvSpPr>
        <p:spPr>
          <a:xfrm>
            <a:off x="1177134" y="818956"/>
            <a:ext cx="10532116" cy="615553"/>
          </a:xfrm>
          <a:prstGeom prst="rect">
            <a:avLst/>
          </a:prstGeom>
          <a:noFill/>
        </p:spPr>
        <p:txBody>
          <a:bodyPr wrap="square" lIns="0" tIns="0" rIns="0" bIns="0" rtlCol="0">
            <a:spAutoFit/>
          </a:bodyPr>
          <a:lstStyle/>
          <a:p>
            <a:pPr lvl="0" algn="ctr">
              <a:defRPr/>
            </a:pPr>
            <a:r>
              <a:rPr lang="en-US" sz="4000" dirty="0" err="1"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Khe</a:t>
            </a:r>
            <a:r>
              <a:rPr lang="en-US" sz="4000"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sz="4000"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khoang </a:t>
            </a:r>
            <a:r>
              <a:rPr lang="vi-VN" sz="4000"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hở </a:t>
            </a:r>
            <a:r>
              <a:rPr lang="vi-VN" sz="4000"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dài</a:t>
            </a:r>
            <a:r>
              <a:rPr lang="en-US" sz="4000"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sz="4000" dirty="0" smtClean="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và </a:t>
            </a:r>
            <a:r>
              <a:rPr lang="vi-VN" sz="4000"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hẹp giữa hai vách núi.</a:t>
            </a:r>
          </a:p>
        </p:txBody>
      </p:sp>
    </p:spTree>
    <p:extLst>
      <p:ext uri="{BB962C8B-B14F-4D97-AF65-F5344CB8AC3E}">
        <p14:creationId xmlns:p14="http://schemas.microsoft.com/office/powerpoint/2010/main" val="183279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4F7BCE3-5701-43ED-8F68-387213BE177A}"/>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763985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E3FA7EF8-E653-4C01-B755-58A8FA67B5FB}"/>
              </a:ext>
            </a:extLst>
          </p:cNvPr>
          <p:cNvSpPr txBox="1"/>
          <p:nvPr/>
        </p:nvSpPr>
        <p:spPr>
          <a:xfrm>
            <a:off x="121920" y="1628520"/>
            <a:ext cx="11740713" cy="6718121"/>
          </a:xfrm>
          <a:prstGeom prst="rect">
            <a:avLst/>
          </a:prstGeom>
          <a:noFill/>
        </p:spPr>
        <p:txBody>
          <a:bodyPr wrap="square" rtlCol="0">
            <a:spAutoFit/>
          </a:bodyPr>
          <a:lstStyle/>
          <a:p>
            <a:pPr algn="just">
              <a:lnSpc>
                <a:spcPct val="150000"/>
              </a:lnSpc>
            </a:pP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vi-VN"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miêu</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tả</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cảnh đẹp của quê hương, từ đó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thêm yêu quý, tự hào về quê hương, đất nước</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endPar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03801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id="{B0643704-403A-4147-B4C7-A14F9B86ABF3}"/>
              </a:ext>
            </a:extLst>
          </p:cNvPr>
          <p:cNvPicPr>
            <a:picLocks noChangeAspect="1"/>
          </p:cNvPicPr>
          <p:nvPr/>
        </p:nvPicPr>
        <p:blipFill>
          <a:blip r:embed="rId4"/>
          <a:stretch>
            <a:fillRect/>
          </a:stretch>
        </p:blipFill>
        <p:spPr>
          <a:xfrm>
            <a:off x="1658678" y="2711895"/>
            <a:ext cx="9099611" cy="1455737"/>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35254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id="{27255B6C-1364-402F-AA4E-512B4C9A1FF0}"/>
              </a:ext>
            </a:extLst>
          </p:cNvPr>
          <p:cNvPicPr>
            <a:picLocks noChangeAspect="1"/>
          </p:cNvPicPr>
          <p:nvPr/>
        </p:nvPicPr>
        <p:blipFill>
          <a:blip r:embed="rId4"/>
          <a:stretch>
            <a:fillRect/>
          </a:stretch>
        </p:blipFill>
        <p:spPr>
          <a:xfrm>
            <a:off x="4285344" y="1989551"/>
            <a:ext cx="3316511" cy="707197"/>
          </a:xfrm>
          <a:prstGeom prst="rect">
            <a:avLst/>
          </a:prstGeom>
        </p:spPr>
      </p:pic>
      <p:pic>
        <p:nvPicPr>
          <p:cNvPr id="8" name="Picture 7">
            <a:extLst>
              <a:ext uri="{FF2B5EF4-FFF2-40B4-BE49-F238E27FC236}">
                <a16:creationId xmlns:a16="http://schemas.microsoft.com/office/drawing/2014/main" id="{58D11F20-1352-499B-AD0D-76CF21A120D0}"/>
              </a:ext>
            </a:extLst>
          </p:cNvPr>
          <p:cNvPicPr>
            <a:picLocks noChangeAspect="1"/>
          </p:cNvPicPr>
          <p:nvPr/>
        </p:nvPicPr>
        <p:blipFill>
          <a:blip r:embed="rId5"/>
          <a:stretch>
            <a:fillRect/>
          </a:stretch>
        </p:blipFill>
        <p:spPr>
          <a:xfrm>
            <a:off x="1950734" y="2970206"/>
            <a:ext cx="8461981" cy="1603387"/>
          </a:xfrm>
          <a:prstGeom prst="rect">
            <a:avLst/>
          </a:prstGeom>
        </p:spPr>
      </p:pic>
      <p:pic>
        <p:nvPicPr>
          <p:cNvPr id="10" name="Picture 9">
            <a:extLst>
              <a:ext uri="{FF2B5EF4-FFF2-40B4-BE49-F238E27FC236}">
                <a16:creationId xmlns:a16="http://schemas.microsoft.com/office/drawing/2014/main" id="{16A1900F-9D1E-4697-B3E5-9AFE02B3524A}"/>
              </a:ext>
            </a:extLst>
          </p:cNvPr>
          <p:cNvPicPr>
            <a:picLocks noChangeAspect="1"/>
          </p:cNvPicPr>
          <p:nvPr/>
        </p:nvPicPr>
        <p:blipFill>
          <a:blip r:embed="rId6"/>
          <a:stretch>
            <a:fillRect/>
          </a:stretch>
        </p:blipFill>
        <p:spPr>
          <a:xfrm>
            <a:off x="1151219" y="580479"/>
            <a:ext cx="3755461" cy="3792041"/>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31" name="Picture 30">
            <a:extLst>
              <a:ext uri="{FF2B5EF4-FFF2-40B4-BE49-F238E27FC236}">
                <a16:creationId xmlns:a16="http://schemas.microsoft.com/office/drawing/2014/main" id="{4047E5B9-CF66-44F3-9508-88948721BD4C}"/>
              </a:ext>
            </a:extLst>
          </p:cNvPr>
          <p:cNvPicPr>
            <a:picLocks noChangeAspect="1"/>
          </p:cNvPicPr>
          <p:nvPr/>
        </p:nvPicPr>
        <p:blipFill rotWithShape="1">
          <a:blip r:embed="rId4"/>
          <a:srcRect l="6094" t="9293" r="8047" b="14811"/>
          <a:stretch/>
        </p:blipFill>
        <p:spPr>
          <a:xfrm>
            <a:off x="4068970" y="2164166"/>
            <a:ext cx="6027924" cy="2487359"/>
          </a:xfrm>
          <a:prstGeom prst="rect">
            <a:avLst/>
          </a:prstGeom>
          <a:effectLst>
            <a:glow rad="228600">
              <a:srgbClr val="5FE0FF">
                <a:satMod val="175000"/>
                <a:alpha val="40000"/>
              </a:srgbClr>
            </a:glow>
          </a:effectLst>
        </p:spPr>
      </p:pic>
      <p:pic>
        <p:nvPicPr>
          <p:cNvPr id="32" name="Picture 31">
            <a:extLst>
              <a:ext uri="{FF2B5EF4-FFF2-40B4-BE49-F238E27FC236}">
                <a16:creationId xmlns:a16="http://schemas.microsoft.com/office/drawing/2014/main" id="{FBAE415F-DE6D-4C2B-A2FA-18B973AC8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725" y="2671460"/>
            <a:ext cx="3099052" cy="2593349"/>
          </a:xfrm>
          <a:prstGeom prst="rect">
            <a:avLst/>
          </a:prstGeom>
        </p:spPr>
      </p:pic>
    </p:spTree>
    <p:extLst>
      <p:ext uri="{BB962C8B-B14F-4D97-AF65-F5344CB8AC3E}">
        <p14:creationId xmlns:p14="http://schemas.microsoft.com/office/powerpoint/2010/main" val="153736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344276"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a16="http://schemas.microsoft.com/office/drawing/2014/main" id="{DFA8DBBC-AF79-4E36-816D-BE7C4937FD1A}"/>
              </a:ext>
            </a:extLst>
          </p:cNvPr>
          <p:cNvSpPr/>
          <p:nvPr/>
        </p:nvSpPr>
        <p:spPr>
          <a:xfrm>
            <a:off x="285750" y="45910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923827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E3FA7EF8-E653-4C01-B755-58A8FA67B5FB}"/>
              </a:ext>
            </a:extLst>
          </p:cNvPr>
          <p:cNvSpPr txBox="1"/>
          <p:nvPr/>
        </p:nvSpPr>
        <p:spPr>
          <a:xfrm>
            <a:off x="285008" y="1652270"/>
            <a:ext cx="11625943" cy="5725735"/>
          </a:xfrm>
          <a:prstGeom prst="rect">
            <a:avLst/>
          </a:prstGeom>
          <a:noFill/>
        </p:spPr>
        <p:txBody>
          <a:bodyPr wrap="square" rtlCol="0">
            <a:spAutoFit/>
          </a:bodyPr>
          <a:lstStyle/>
          <a:p>
            <a:pPr algn="just">
              <a:lnSpc>
                <a:spcPct val="150000"/>
              </a:lnSpc>
            </a:pP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xa</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xa</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đường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đất</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đỏ</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chạy</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về</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làng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tôi</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trông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bóng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quê</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tôi</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xanh</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thẫm</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nền</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trời</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mây</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trắng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endPar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E3FA7EF8-E653-4C01-B755-58A8FA67B5FB}"/>
              </a:ext>
            </a:extLst>
          </p:cNvPr>
          <p:cNvSpPr txBox="1"/>
          <p:nvPr/>
        </p:nvSpPr>
        <p:spPr>
          <a:xfrm>
            <a:off x="1030803" y="1628520"/>
            <a:ext cx="10831830" cy="3677866"/>
          </a:xfrm>
          <a:prstGeom prst="rect">
            <a:avLst/>
          </a:prstGeom>
          <a:noFill/>
        </p:spPr>
        <p:txBody>
          <a:bodyPr wrap="square" rtlCol="0">
            <a:spAutoFit/>
          </a:bodyPr>
          <a:lstStyle/>
          <a:p>
            <a:pPr algn="just">
              <a:lnSpc>
                <a:spcPct val="150000"/>
              </a:lnSpc>
            </a:pP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bạch</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tre</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xanh</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tươi</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che</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rợp</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đường</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mòn</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quanh</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co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lên</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đỉnh</a:t>
            </a:r>
            <a:r>
              <a:rPr lang="en-US" sz="5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5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422464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a16="http://schemas.microsoft.com/office/drawing/2014/main" id="{2C2BBF16-7825-4054-8D52-59FFF89D7483}"/>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27441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Khe</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khoang hở dài và hẹp giữa hai vách núi.</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17E4DA24-7A9A-4DD2-816D-D318DA993FAB}"/>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97D791B5-7972-49AE-819C-CFC9E4C48C81}"/>
              </a:ext>
            </a:extLst>
          </p:cNvPr>
          <p:cNvGrpSpPr/>
          <p:nvPr/>
        </p:nvGrpSpPr>
        <p:grpSpPr>
          <a:xfrm>
            <a:off x="1826053" y="0"/>
            <a:ext cx="8539894" cy="2194381"/>
            <a:chOff x="1826053" y="791308"/>
            <a:chExt cx="8539894" cy="1790700"/>
          </a:xfrm>
        </p:grpSpPr>
        <p:sp>
          <p:nvSpPr>
            <p:cNvPr id="25" name="Freeform: Shape 24">
              <a:extLst>
                <a:ext uri="{FF2B5EF4-FFF2-40B4-BE49-F238E27FC236}">
                  <a16:creationId xmlns:a16="http://schemas.microsoft.com/office/drawing/2014/main" id="{9BD5D13E-FF96-4A77-8386-433609738C5F}"/>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TextBox 25">
              <a:extLst>
                <a:ext uri="{FF2B5EF4-FFF2-40B4-BE49-F238E27FC236}">
                  <a16:creationId xmlns:a16="http://schemas.microsoft.com/office/drawing/2014/main" id="{040D1A7A-F84A-45FD-9662-5D3E787560B3}"/>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Arial-Rounded" panose="020B0500000000000000" pitchFamily="34" charset="0"/>
                  <a:ea typeface="Arial-Rounded" panose="020B0500000000000000" pitchFamily="34" charset="0"/>
                  <a:cs typeface="Arial-Rounded" panose="020B0500000000000000" pitchFamily="34" charset="0"/>
                </a:rPr>
                <a:t>Chọn từ ngữ có tiếng “xanh” phù hợp với từng sự vật được tả trong bài?</a:t>
              </a:r>
              <a:endParaRPr lang="en-US" sz="32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6">
            <a:extLst>
              <a:ext uri="{FF2B5EF4-FFF2-40B4-BE49-F238E27FC236}">
                <a16:creationId xmlns:a16="http://schemas.microsoft.com/office/drawing/2014/main" id="{46825B1E-18C5-41F9-A53C-B12F32D8B651}"/>
              </a:ext>
            </a:extLst>
          </p:cNvPr>
          <p:cNvPicPr>
            <a:picLocks noChangeAspect="1"/>
          </p:cNvPicPr>
          <p:nvPr/>
        </p:nvPicPr>
        <p:blipFill>
          <a:blip r:embed="rId3"/>
          <a:stretch>
            <a:fillRect/>
          </a:stretch>
        </p:blipFill>
        <p:spPr>
          <a:xfrm>
            <a:off x="1234488" y="182217"/>
            <a:ext cx="998502" cy="2209800"/>
          </a:xfrm>
          <a:prstGeom prst="rect">
            <a:avLst/>
          </a:prstGeom>
        </p:spPr>
      </p:pic>
      <p:pic>
        <p:nvPicPr>
          <p:cNvPr id="16" name="Picture 15">
            <a:extLst>
              <a:ext uri="{FF2B5EF4-FFF2-40B4-BE49-F238E27FC236}">
                <a16:creationId xmlns:a16="http://schemas.microsoft.com/office/drawing/2014/main" id="{54744A80-58CD-45BA-A752-1194D133F745}"/>
              </a:ext>
            </a:extLst>
          </p:cNvPr>
          <p:cNvPicPr>
            <a:picLocks noChangeAspect="1"/>
          </p:cNvPicPr>
          <p:nvPr/>
        </p:nvPicPr>
        <p:blipFill>
          <a:blip r:embed="rId4"/>
          <a:stretch>
            <a:fillRect/>
          </a:stretch>
        </p:blipFill>
        <p:spPr>
          <a:xfrm>
            <a:off x="0" y="1959428"/>
            <a:ext cx="12192000" cy="4898571"/>
          </a:xfrm>
          <a:prstGeom prst="rect">
            <a:avLst/>
          </a:prstGeom>
        </p:spPr>
      </p:pic>
      <p:cxnSp>
        <p:nvCxnSpPr>
          <p:cNvPr id="35" name="Straight Arrow Connector 34">
            <a:extLst>
              <a:ext uri="{FF2B5EF4-FFF2-40B4-BE49-F238E27FC236}">
                <a16:creationId xmlns:a16="http://schemas.microsoft.com/office/drawing/2014/main" id="{C0141BF2-DD5B-405E-8F9A-3FDDB2354B65}"/>
              </a:ext>
            </a:extLst>
          </p:cNvPr>
          <p:cNvCxnSpPr>
            <a:cxnSpLocks/>
          </p:cNvCxnSpPr>
          <p:nvPr/>
        </p:nvCxnSpPr>
        <p:spPr>
          <a:xfrm>
            <a:off x="4322135" y="3052510"/>
            <a:ext cx="3088068" cy="9972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3353D81-B427-4AA9-8514-98B697E312E4}"/>
              </a:ext>
            </a:extLst>
          </p:cNvPr>
          <p:cNvCxnSpPr>
            <a:cxnSpLocks/>
          </p:cNvCxnSpPr>
          <p:nvPr/>
        </p:nvCxnSpPr>
        <p:spPr>
          <a:xfrm>
            <a:off x="4785756" y="4049806"/>
            <a:ext cx="2826327" cy="1959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9EDF922-40C8-4492-B131-557BED5F6309}"/>
              </a:ext>
            </a:extLst>
          </p:cNvPr>
          <p:cNvCxnSpPr>
            <a:cxnSpLocks/>
          </p:cNvCxnSpPr>
          <p:nvPr/>
        </p:nvCxnSpPr>
        <p:spPr>
          <a:xfrm flipV="1">
            <a:off x="4975761" y="3189768"/>
            <a:ext cx="2094890" cy="1720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E03C151-F3E9-4D01-AC96-92989572D154}"/>
              </a:ext>
            </a:extLst>
          </p:cNvPr>
          <p:cNvCxnSpPr>
            <a:cxnSpLocks/>
          </p:cNvCxnSpPr>
          <p:nvPr/>
        </p:nvCxnSpPr>
        <p:spPr>
          <a:xfrm flipV="1">
            <a:off x="4785756" y="5061099"/>
            <a:ext cx="2529444" cy="1005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95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530</Words>
  <Application>Microsoft Office PowerPoint</Application>
  <PresentationFormat>Widescreen</PresentationFormat>
  <Paragraphs>35</Paragraphs>
  <Slides>17</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#9Slide02 Noi dung dai</vt:lpstr>
      <vt:lpstr>#9Slide02 Tieu de dai</vt:lpstr>
      <vt:lpstr>Arial</vt:lpstr>
      <vt:lpstr>Arial-Rounded</vt:lpstr>
      <vt:lpstr>Calibri</vt:lpstr>
      <vt:lpstr>等线</vt:lpstr>
      <vt:lpstr>UTM Edwardian</vt:lpstr>
      <vt:lpstr>庞门正道标题体</vt:lpstr>
      <vt:lpstr>千图网海量PPT模板www.58pic.com​​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2023-01-08T03:18:45Z</dcterms:created>
  <dcterms:modified xsi:type="dcterms:W3CDTF">2023-04-04T07:22:50Z</dcterms:modified>
</cp:coreProperties>
</file>