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181A2-0264-476E-9908-1831FF4C85D7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A962E-5608-4694-85BE-F0346041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1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2764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文本占位符 2765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F477046-A3F2-455A-8B1F-BEB7F4FEBEA8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zh-C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7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360A-9A16-4935-9523-7BA313C25A5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FD6-1676-4E64-B6D6-4AF3E9894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5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360A-9A16-4935-9523-7BA313C25A5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FD6-1676-4E64-B6D6-4AF3E9894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360A-9A16-4935-9523-7BA313C25A5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FD6-1676-4E64-B6D6-4AF3E9894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0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360A-9A16-4935-9523-7BA313C25A5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FD6-1676-4E64-B6D6-4AF3E9894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360A-9A16-4935-9523-7BA313C25A5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FD6-1676-4E64-B6D6-4AF3E9894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8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360A-9A16-4935-9523-7BA313C25A5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FD6-1676-4E64-B6D6-4AF3E9894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1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360A-9A16-4935-9523-7BA313C25A5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FD6-1676-4E64-B6D6-4AF3E9894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0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360A-9A16-4935-9523-7BA313C25A5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FD6-1676-4E64-B6D6-4AF3E9894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9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360A-9A16-4935-9523-7BA313C25A5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FD6-1676-4E64-B6D6-4AF3E9894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3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360A-9A16-4935-9523-7BA313C25A5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FD6-1676-4E64-B6D6-4AF3E9894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360A-9A16-4935-9523-7BA313C25A5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AFD6-1676-4E64-B6D6-4AF3E9894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9360A-9A16-4935-9523-7BA313C25A5C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FAFD6-1676-4E64-B6D6-4AF3E9894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5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video" Target="file:///C:\Users\Admin\Desktop\D&#242;ng%20s&#244;ng%20Gi&#225;%20&#273;&#7865;p%20nh&#7845;t%20Th&#7911;y%20Nguy&#234;n,%20H&#7843;i%20Ph&#242;ng%20(Flycam%20video%204K)%20(online-video-cutter.com).mp4" TargetMode="External"/><Relationship Id="rId1" Type="http://schemas.microsoft.com/office/2007/relationships/media" Target="file:///C:\Users\Admin\Desktop\D&#242;ng%20s&#244;ng%20Gi&#225;%20&#273;&#7865;p%20nh&#7845;t%20Th&#7911;y%20Nguy&#234;n,%20H&#7843;i%20Ph&#242;ng%20(Flycam%20video%204K)%20(online-video-cutter.com).mp4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图片 12293" descr="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292" descr="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567" y="2455334"/>
            <a:ext cx="2277533" cy="420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Shape 117"/>
          <p:cNvSpPr txBox="1">
            <a:spLocks/>
          </p:cNvSpPr>
          <p:nvPr/>
        </p:nvSpPr>
        <p:spPr bwMode="auto">
          <a:xfrm>
            <a:off x="1320800" y="2455333"/>
            <a:ext cx="670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6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òng sông Giá đẹp nhất Thủy Nguyên, Hải Phòng (Flycam video 4K) (online-video-cutter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2553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117"/>
          <p:cNvSpPr txBox="1">
            <a:spLocks noGrp="1"/>
          </p:cNvSpPr>
          <p:nvPr>
            <p:ph type="ctrTitle"/>
          </p:nvPr>
        </p:nvSpPr>
        <p:spPr>
          <a:xfrm>
            <a:off x="-508000" y="1786467"/>
            <a:ext cx="13106400" cy="1828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VĂN </a:t>
            </a:r>
            <a:r>
              <a:rPr lang="en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tả cảnh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878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-732367" y="689821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09600" y="2908301"/>
            <a:ext cx="4267200" cy="7489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267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Đoạn văn a: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400800" y="2908301"/>
            <a:ext cx="4267200" cy="7489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267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Đoạn văn b:</a:t>
            </a:r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-38100" y="239185"/>
            <a:ext cx="1254971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1: Đọc các đoạn văn dưới đây và trả lời câu hỏi:  </a:t>
            </a:r>
          </a:p>
        </p:txBody>
      </p:sp>
      <p:pic>
        <p:nvPicPr>
          <p:cNvPr id="21510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447801"/>
            <a:ext cx="11785600" cy="125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43401"/>
            <a:ext cx="2743200" cy="261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1625600" y="889000"/>
            <a:ext cx="396240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8636000" y="889000"/>
            <a:ext cx="3251200" cy="84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1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300" grpId="0" animBg="1"/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41351" y="1"/>
            <a:ext cx="4775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733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a) Đoạn văn a:</a:t>
            </a:r>
          </a:p>
        </p:txBody>
      </p:sp>
      <p:pic>
        <p:nvPicPr>
          <p:cNvPr id="13321" name="Picture 9" descr="Canh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719668"/>
            <a:ext cx="7213600" cy="5120217"/>
          </a:xfrm>
          <a:prstGeom prst="rect">
            <a:avLst/>
          </a:prstGeom>
          <a:solidFill>
            <a:srgbClr val="993366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932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03200" y="177801"/>
            <a:ext cx="599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1: b) Đoạn văn b:</a:t>
            </a:r>
          </a:p>
        </p:txBody>
      </p:sp>
      <p:pic>
        <p:nvPicPr>
          <p:cNvPr id="14345" name="Picture 9" descr="0BinhminhtrenbienNhaT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93800"/>
            <a:ext cx="7112000" cy="518160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927101"/>
            <a:ext cx="2336800" cy="1241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2702984" y="1498600"/>
            <a:ext cx="609600" cy="2032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985" y="927100"/>
            <a:ext cx="2214033" cy="1241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9954107">
            <a:off x="5573184" y="1248834"/>
            <a:ext cx="711200" cy="19896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671524">
            <a:off x="5585885" y="1697567"/>
            <a:ext cx="764116" cy="18626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0733" y="226484"/>
            <a:ext cx="1735667" cy="1241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0733" y="1663701"/>
            <a:ext cx="1735667" cy="1241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>
            <a:cxnSpLocks noChangeShapeType="1"/>
            <a:stCxn id="12" idx="3"/>
          </p:cNvCxnSpPr>
          <p:nvPr/>
        </p:nvCxnSpPr>
        <p:spPr bwMode="auto">
          <a:xfrm>
            <a:off x="8026400" y="847103"/>
            <a:ext cx="624418" cy="816598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cxnSpLocks noChangeShapeType="1"/>
            <a:stCxn id="13" idx="3"/>
          </p:cNvCxnSpPr>
          <p:nvPr/>
        </p:nvCxnSpPr>
        <p:spPr bwMode="auto">
          <a:xfrm flipV="1">
            <a:off x="8026400" y="1663701"/>
            <a:ext cx="624418" cy="620619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8655052" y="861484"/>
            <a:ext cx="2214033" cy="1241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5400000">
            <a:off x="9174692" y="2646892"/>
            <a:ext cx="1176867" cy="184149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26401" y="3342217"/>
            <a:ext cx="3858684" cy="18156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22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10" grpId="0" animBg="1"/>
      <p:bldP spid="11" grpId="0" animBg="1"/>
      <p:bldP spid="12" grpId="0" animBg="1"/>
      <p:bldP spid="13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203200" y="279400"/>
            <a:ext cx="11277600" cy="271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2: Dựa vào kết quả quan sát của mình, em hãy lập dàn ý bài văn miêu tả một cảnh sông nước (một vùng biển, một dòng sông, một con suối hay một hồ nước)</a:t>
            </a: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6781">
            <a:off x="7059085" y="3253318"/>
            <a:ext cx="4701116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1422400" y="1600200"/>
            <a:ext cx="416560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5892800" y="1600200"/>
            <a:ext cx="548640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304800" y="2311400"/>
            <a:ext cx="111760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3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9867" y="3805767"/>
            <a:ext cx="778933" cy="30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9600" y="3890434"/>
            <a:ext cx="897467" cy="34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9817" y="4252384"/>
            <a:ext cx="897467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7770284" y="2889251"/>
            <a:ext cx="2582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</a:p>
        </p:txBody>
      </p:sp>
      <p:pic>
        <p:nvPicPr>
          <p:cNvPr id="26630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2401" y="4093633"/>
            <a:ext cx="817033" cy="31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8517" y="3841751"/>
            <a:ext cx="810683" cy="31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0451" y="3816351"/>
            <a:ext cx="899583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033"/>
            <a:ext cx="5791200" cy="361315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4" descr="Dàn ý miêu tả cảnh sông nước và dòng sông chi t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34" y="-78317"/>
            <a:ext cx="6261100" cy="361738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6" descr="Tưởng tượng với từ khóa &amp;quot;dòng suối trong lành&amp;quot; | Hoạt động Thai  giáo | Mamibabi | Thai giáo - Giáo dục sớm - Ăn dặ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3152"/>
            <a:ext cx="5791200" cy="324484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8" descr="TOP 10 hồ nước tự nhiên lớn nhất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3611034"/>
            <a:ext cx="6193367" cy="324696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46051"/>
            <a:ext cx="11785600" cy="21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/>
          <a:stretch>
            <a:fillRect/>
          </a:stretch>
        </p:blipFill>
        <p:spPr bwMode="auto">
          <a:xfrm>
            <a:off x="101600" y="2413000"/>
            <a:ext cx="12192000" cy="422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2758017" y="1498600"/>
            <a:ext cx="8117416" cy="823384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zh-CN" sz="8666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ea"/>
                <a:sym typeface="+mn-lt"/>
              </a:rPr>
              <a:t>THANK YOU</a:t>
            </a:r>
            <a:endParaRPr lang="zh-CN" altLang="en-US" sz="8666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51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</Words>
  <Application>Microsoft Office PowerPoint</Application>
  <PresentationFormat>Widescreen</PresentationFormat>
  <Paragraphs>18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SimSun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TẬP LÀM VĂN  Luyện tập tả cảnh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2023-04-08T01:49:43Z</dcterms:created>
  <dcterms:modified xsi:type="dcterms:W3CDTF">2023-04-08T01:51:17Z</dcterms:modified>
</cp:coreProperties>
</file>