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58" r:id="rId15"/>
    <p:sldId id="327" r:id="rId16"/>
    <p:sldId id="328" r:id="rId17"/>
    <p:sldId id="330" r:id="rId18"/>
    <p:sldId id="332" r:id="rId19"/>
    <p:sldId id="329" r:id="rId20"/>
    <p:sldId id="335" r:id="rId21"/>
    <p:sldId id="333" r:id="rId22"/>
    <p:sldId id="334" r:id="rId23"/>
    <p:sldId id="337" r:id="rId24"/>
    <p:sldId id="336" r:id="rId25"/>
    <p:sldId id="338" r:id="rId26"/>
    <p:sldId id="331" r:id="rId27"/>
    <p:sldId id="290" r:id="rId28"/>
    <p:sldId id="301" r:id="rId29"/>
    <p:sldId id="302" r:id="rId30"/>
    <p:sldId id="303" r:id="rId31"/>
    <p:sldId id="304" r:id="rId32"/>
    <p:sldId id="314" r:id="rId33"/>
    <p:sldId id="297" r:id="rId34"/>
    <p:sldId id="339" r:id="rId35"/>
    <p:sldId id="340" r:id="rId36"/>
    <p:sldId id="351" r:id="rId37"/>
    <p:sldId id="355" r:id="rId38"/>
    <p:sldId id="352" r:id="rId39"/>
    <p:sldId id="353" r:id="rId40"/>
    <p:sldId id="356" r:id="rId41"/>
    <p:sldId id="354" r:id="rId42"/>
    <p:sldId id="357" r:id="rId43"/>
    <p:sldId id="341" r:id="rId44"/>
    <p:sldId id="350" r:id="rId45"/>
    <p:sldId id="298" r:id="rId46"/>
    <p:sldId id="299" r:id="rId47"/>
    <p:sldId id="300" r:id="rId48"/>
    <p:sldId id="344" r:id="rId49"/>
  </p:sldIdLst>
  <p:sldSz cx="12192000" cy="6858000"/>
  <p:notesSz cx="6858000" cy="9144000"/>
  <p:embeddedFontLst>
    <p:embeddedFont>
      <p:font typeface=".VnArabia" panose="020B7200000000000000" pitchFamily="34" charset="0"/>
      <p:regular r:id="rId51"/>
    </p:embeddedFont>
    <p:embeddedFont>
      <p:font typeface=".VnBodoni" panose="020B7200000000000000" pitchFamily="34" charset="0"/>
      <p:regular r:id="rId52"/>
    </p:embeddedFont>
    <p:embeddedFont>
      <p:font typeface=".VnTifani Heavy" panose="020B7200000000000000" pitchFamily="34" charset="0"/>
      <p:regular r:id="rId53"/>
    </p:embeddedFont>
    <p:embeddedFont>
      <p:font typeface="Arial Black" panose="020B0A04020102020204" pitchFamily="34" charset="0"/>
      <p:bold r:id="rId54"/>
    </p:embeddedFont>
    <p:embeddedFont>
      <p:font typeface="Britannic Bold" panose="020B0903060703020204" pitchFamily="34" charset="0"/>
      <p:regular r:id="rId55"/>
    </p:embeddedFont>
    <p:embeddedFont>
      <p:font typeface="Broadway" panose="04040905080B02020502" pitchFamily="82" charset="0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Century Gothic" panose="020B0502020202020204" pitchFamily="34" charset="0"/>
      <p:regular r:id="rId63"/>
      <p:bold r:id="rId64"/>
      <p:italic r:id="rId65"/>
      <p:boldItalic r:id="rId66"/>
    </p:embeddedFont>
    <p:embeddedFont>
      <p:font typeface="Franklin Gothic Heavy" panose="020B0903020102020204" pitchFamily="34" charset="0"/>
      <p:regular r:id="rId67"/>
      <p:italic r:id="rId68"/>
    </p:embeddedFont>
    <p:embeddedFont>
      <p:font typeface="Impact" panose="020B0806030902050204" pitchFamily="34" charset="0"/>
      <p:regular r:id="rId69"/>
    </p:embeddedFont>
    <p:embeddedFont>
      <p:font typeface="Tahoma" panose="020B0604030504040204" pitchFamily="34" charset="0"/>
      <p:regular r:id="rId70"/>
      <p:bold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1AEE"/>
    <a:srgbClr val="B80505"/>
    <a:srgbClr val="FF1919"/>
    <a:srgbClr val="FFFF66"/>
    <a:srgbClr val="FFF9E7"/>
    <a:srgbClr val="C2E4D3"/>
    <a:srgbClr val="FCFCB3"/>
    <a:srgbClr val="97E4FF"/>
    <a:srgbClr val="3B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36" autoAdjust="0"/>
    <p:restoredTop sz="94660"/>
  </p:normalViewPr>
  <p:slideViewPr>
    <p:cSldViewPr snapToGrid="0">
      <p:cViewPr varScale="1">
        <p:scale>
          <a:sx n="86" d="100"/>
          <a:sy n="86" d="100"/>
        </p:scale>
        <p:origin x="25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E1B69-1106-484F-BE1C-4197A19167C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0459D-F382-42E9-8315-FB1A2386D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32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09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82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65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6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30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33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31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00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71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86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189477F-AB37-4844-B9F2-889EF64C8C05}" type="datetimeFigureOut">
              <a:rPr lang="es-ES" smtClean="0"/>
              <a:t>07/09/2021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589A273-377C-4DB5-8092-A1D43AFAB94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12376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9FC1C-5245-46ED-BEC5-1EFE2E40423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9E9EB9-DE01-4EF7-8E5A-71DEF9EB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7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44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3D336B37-AA52-4366-8C94-8EFE2CCF2B0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7631" y="6350036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hlinkClick r:id="rId7"/>
            <a:extLst>
              <a:ext uri="{FF2B5EF4-FFF2-40B4-BE49-F238E27FC236}">
                <a16:creationId xmlns:a16="http://schemas.microsoft.com/office/drawing/2014/main" id="{BBFEAC44-1CD0-4DA1-A36B-A5BABA601C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09168" y="68088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3.jpeg"/><Relationship Id="rId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audio" Target="../media/audio5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audio" Target="../media/audio5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1.jpeg"/><Relationship Id="rId5" Type="http://schemas.openxmlformats.org/officeDocument/2006/relationships/audio" Target="../media/audio5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5.jpe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6.jpeg"/><Relationship Id="rId5" Type="http://schemas.openxmlformats.org/officeDocument/2006/relationships/audio" Target="../media/audio5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8.jpe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6.png"/><Relationship Id="rId5" Type="http://schemas.openxmlformats.org/officeDocument/2006/relationships/audio" Target="../media/audio5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0.pn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6.png"/><Relationship Id="rId5" Type="http://schemas.openxmlformats.org/officeDocument/2006/relationships/audio" Target="../media/audio5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7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openxmlformats.org/officeDocument/2006/relationships/image" Target="../media/image40.png"/><Relationship Id="rId2" Type="http://schemas.openxmlformats.org/officeDocument/2006/relationships/audio" Target="../media/audio6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audio" Target="../media/audio19.wav"/><Relationship Id="rId10" Type="http://schemas.openxmlformats.org/officeDocument/2006/relationships/audio" Target="../media/audio14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audio" Target="../media/audio18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audio" Target="../media/media1.mp3"/><Relationship Id="rId16" Type="http://schemas.openxmlformats.org/officeDocument/2006/relationships/image" Target="../media/image65.png"/><Relationship Id="rId1" Type="http://schemas.microsoft.com/office/2007/relationships/media" Target="../media/media1.mp3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2.png"/><Relationship Id="rId18" Type="http://schemas.openxmlformats.org/officeDocument/2006/relationships/image" Target="../media/image61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75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audio" Target="../media/media3.wav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2.png"/><Relationship Id="rId18" Type="http://schemas.openxmlformats.org/officeDocument/2006/relationships/image" Target="../media/image61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75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audio" Target="../media/media3.wav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2.png"/><Relationship Id="rId18" Type="http://schemas.openxmlformats.org/officeDocument/2006/relationships/image" Target="../media/image61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75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audio" Target="../media/media3.wav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2.png"/><Relationship Id="rId18" Type="http://schemas.openxmlformats.org/officeDocument/2006/relationships/image" Target="../media/image61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75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audio" Target="../media/media3.wav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2.png"/><Relationship Id="rId18" Type="http://schemas.openxmlformats.org/officeDocument/2006/relationships/image" Target="../media/image61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75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audio" Target="../media/media3.wav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2.png"/><Relationship Id="rId18" Type="http://schemas.openxmlformats.org/officeDocument/2006/relationships/image" Target="../media/image61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75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audio" Target="../media/media3.wav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2.png"/><Relationship Id="rId18" Type="http://schemas.openxmlformats.org/officeDocument/2006/relationships/image" Target="../media/image61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75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audio" Target="../media/media3.wav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2.png"/><Relationship Id="rId18" Type="http://schemas.openxmlformats.org/officeDocument/2006/relationships/image" Target="../media/image61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75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audio" Target="../media/media3.wav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2.png"/><Relationship Id="rId18" Type="http://schemas.openxmlformats.org/officeDocument/2006/relationships/image" Target="../media/image61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75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audio" Target="../media/media3.wav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73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4.wav"/><Relationship Id="rId7" Type="http://schemas.openxmlformats.org/officeDocument/2006/relationships/image" Target="../media/image80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13" name="MsPham50"/>
          <p:cNvSpPr txBox="1">
            <a:spLocks noChangeArrowheads="1"/>
          </p:cNvSpPr>
          <p:nvPr/>
        </p:nvSpPr>
        <p:spPr bwMode="auto">
          <a:xfrm>
            <a:off x="5975351" y="5337266"/>
            <a:ext cx="45125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Teacher: Ms. Huyền Phạm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Facebook: Học Tiếng Anh cùng Ms.Pham</a:t>
            </a:r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2</a:t>
            </a:r>
          </a:p>
        </p:txBody>
      </p:sp>
      <p:pic>
        <p:nvPicPr>
          <p:cNvPr id="14" name="Picture 13">
            <a:hlinkClick r:id="rId5"/>
            <a:extLst>
              <a:ext uri="{FF2B5EF4-FFF2-40B4-BE49-F238E27FC236}">
                <a16:creationId xmlns:a16="http://schemas.microsoft.com/office/drawing/2014/main" id="{08DB89CA-E674-4BF2-A9A5-096218625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1" y="6350036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rId5"/>
            <a:extLst>
              <a:ext uri="{FF2B5EF4-FFF2-40B4-BE49-F238E27FC236}">
                <a16:creationId xmlns:a16="http://schemas.microsoft.com/office/drawing/2014/main" id="{C8D1E14E-6761-4CBC-8276-4822874F1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168" y="68088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14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3" grpId="0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1473224" y="1383614"/>
            <a:ext cx="5568429" cy="3797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934" y="2866948"/>
            <a:ext cx="828695" cy="755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81447" y="2801673"/>
            <a:ext cx="4030270" cy="1411210"/>
            <a:chOff x="8110389" y="4635521"/>
            <a:chExt cx="4030270" cy="1411210"/>
          </a:xfrm>
        </p:grpSpPr>
        <p:sp>
          <p:nvSpPr>
            <p:cNvPr id="8" name="TextBox 7"/>
            <p:cNvSpPr txBox="1"/>
            <p:nvPr/>
          </p:nvSpPr>
          <p:spPr>
            <a:xfrm>
              <a:off x="8110389" y="4635521"/>
              <a:ext cx="40302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hometown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40327" y="5461956"/>
              <a:ext cx="23703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/ˈhəʊmtaʊn/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55834" y="4276164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quê</a:t>
            </a:r>
          </a:p>
        </p:txBody>
      </p:sp>
    </p:spTree>
    <p:extLst>
      <p:ext uri="{BB962C8B-B14F-4D97-AF65-F5344CB8AC3E}">
        <p14:creationId xmlns:p14="http://schemas.microsoft.com/office/powerpoint/2010/main" val="29984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1422400" y="1553025"/>
            <a:ext cx="5637652" cy="37446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456716" y="2870040"/>
            <a:ext cx="3645550" cy="1436846"/>
            <a:chOff x="8302749" y="4635521"/>
            <a:chExt cx="3645550" cy="1436846"/>
          </a:xfrm>
        </p:grpSpPr>
        <p:sp>
          <p:nvSpPr>
            <p:cNvPr id="6" name="TextBox 5"/>
            <p:cNvSpPr txBox="1"/>
            <p:nvPr/>
          </p:nvSpPr>
          <p:spPr>
            <a:xfrm>
              <a:off x="8302749" y="4635521"/>
              <a:ext cx="364555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mountain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52440" y="5487592"/>
              <a:ext cx="2146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/ˈmaʊntən/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23961" y="4276164"/>
            <a:ext cx="1345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núi</a:t>
            </a:r>
          </a:p>
        </p:txBody>
      </p:sp>
    </p:spTree>
    <p:extLst>
      <p:ext uri="{BB962C8B-B14F-4D97-AF65-F5344CB8AC3E}">
        <p14:creationId xmlns:p14="http://schemas.microsoft.com/office/powerpoint/2010/main" val="3396240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939543" y="2810219"/>
            <a:ext cx="2406429" cy="1445392"/>
            <a:chOff x="8922309" y="4635521"/>
            <a:chExt cx="2406429" cy="1445392"/>
          </a:xfrm>
        </p:grpSpPr>
        <p:sp>
          <p:nvSpPr>
            <p:cNvPr id="7" name="TextBox 6"/>
            <p:cNvSpPr txBox="1"/>
            <p:nvPr/>
          </p:nvSpPr>
          <p:spPr>
            <a:xfrm>
              <a:off x="8922309" y="4635521"/>
              <a:ext cx="24064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island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34279" y="5496138"/>
              <a:ext cx="15824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ˈaɪlənd/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10" y="1726250"/>
            <a:ext cx="4687905" cy="34482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3024" y="4276164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Hòn đảo</a:t>
            </a:r>
          </a:p>
        </p:txBody>
      </p:sp>
    </p:spTree>
    <p:extLst>
      <p:ext uri="{BB962C8B-B14F-4D97-AF65-F5344CB8AC3E}">
        <p14:creationId xmlns:p14="http://schemas.microsoft.com/office/powerpoint/2010/main" val="2142882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326" y="3677949"/>
            <a:ext cx="1999525" cy="1700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665" y="3758555"/>
            <a:ext cx="1820027" cy="155388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334845" y="3786954"/>
            <a:ext cx="1786178" cy="1525482"/>
            <a:chOff x="8942785" y="3700621"/>
            <a:chExt cx="1613488" cy="1377996"/>
          </a:xfrm>
        </p:grpSpPr>
        <p:grpSp>
          <p:nvGrpSpPr>
            <p:cNvPr id="5" name="Group 4"/>
            <p:cNvGrpSpPr/>
            <p:nvPr/>
          </p:nvGrpSpPr>
          <p:grpSpPr>
            <a:xfrm>
              <a:off x="8942785" y="3700621"/>
              <a:ext cx="1613488" cy="1377996"/>
              <a:chOff x="1790700" y="1595379"/>
              <a:chExt cx="4667250" cy="398605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0" t="556" r="8900" b="9722"/>
              <a:stretch/>
            </p:blipFill>
            <p:spPr>
              <a:xfrm>
                <a:off x="1790700" y="1595379"/>
                <a:ext cx="1790700" cy="2182627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16" r="12584" b="11531"/>
              <a:stretch/>
            </p:blipFill>
            <p:spPr>
              <a:xfrm>
                <a:off x="3581400" y="1974578"/>
                <a:ext cx="2876550" cy="3606856"/>
              </a:xfrm>
              <a:prstGeom prst="rect">
                <a:avLst/>
              </a:prstGeom>
            </p:spPr>
          </p:pic>
        </p:grpSp>
        <p:sp>
          <p:nvSpPr>
            <p:cNvPr id="8" name="Right Arrow 7"/>
            <p:cNvSpPr/>
            <p:nvPr/>
          </p:nvSpPr>
          <p:spPr>
            <a:xfrm rot="8128819">
              <a:off x="10338158" y="4006071"/>
              <a:ext cx="149170" cy="1436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157" y="4142367"/>
            <a:ext cx="1659407" cy="1057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1046480" y="4040719"/>
            <a:ext cx="1581094" cy="121958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906016" y="1228065"/>
            <a:ext cx="2255505" cy="1522362"/>
            <a:chOff x="1556495" y="3342788"/>
            <a:chExt cx="5808225" cy="39202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14" b="19541"/>
            <a:stretch/>
          </p:blipFill>
          <p:spPr>
            <a:xfrm>
              <a:off x="1556495" y="3342788"/>
              <a:ext cx="5808225" cy="3920285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2905518" y="5161527"/>
              <a:ext cx="2101850" cy="65405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6385629" y="1244425"/>
            <a:ext cx="2221960" cy="1515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5571" y="1909167"/>
            <a:ext cx="286483" cy="261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3756820" y="1328544"/>
            <a:ext cx="2249583" cy="1494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04" y="1328544"/>
            <a:ext cx="1870607" cy="13759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11543" y="2898946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24068" y="2898946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2114" y="2898946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hometown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68573" y="2898946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27464" y="5430491"/>
            <a:ext cx="92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12925" y="5430491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4725" y="5444691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7652" y="5436439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11142" y="5364098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crowded</a:t>
            </a:r>
          </a:p>
        </p:txBody>
      </p:sp>
      <p:sp>
        <p:nvSpPr>
          <p:cNvPr id="31" name="Right Arrow 30"/>
          <p:cNvSpPr/>
          <p:nvPr/>
        </p:nvSpPr>
        <p:spPr>
          <a:xfrm rot="19061267">
            <a:off x="4035197" y="5293757"/>
            <a:ext cx="231406" cy="14068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919597" y="3677949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33" name="Right Arrow 32"/>
          <p:cNvSpPr/>
          <p:nvPr/>
        </p:nvSpPr>
        <p:spPr>
          <a:xfrm rot="2229441">
            <a:off x="5439090" y="4126213"/>
            <a:ext cx="284950" cy="16011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7795399">
            <a:off x="3563703" y="4028843"/>
            <a:ext cx="182699" cy="15249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569144" y="3565812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</a:t>
            </a:r>
          </a:p>
        </p:txBody>
      </p:sp>
      <p:sp>
        <p:nvSpPr>
          <p:cNvPr id="36" name="Right Arrow 35"/>
          <p:cNvSpPr/>
          <p:nvPr/>
        </p:nvSpPr>
        <p:spPr>
          <a:xfrm rot="16200000">
            <a:off x="6215560" y="5324571"/>
            <a:ext cx="231406" cy="14068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CAFC80-252D-45A2-AB57-F5C44EFBD969}"/>
              </a:ext>
            </a:extLst>
          </p:cNvPr>
          <p:cNvSpPr txBox="1"/>
          <p:nvPr/>
        </p:nvSpPr>
        <p:spPr>
          <a:xfrm>
            <a:off x="1224626" y="432958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43D586-C856-41A2-9FB1-89D6630896C2}"/>
              </a:ext>
            </a:extLst>
          </p:cNvPr>
          <p:cNvSpPr txBox="1"/>
          <p:nvPr/>
        </p:nvSpPr>
        <p:spPr>
          <a:xfrm>
            <a:off x="1855431" y="815022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4A720-5B94-44BA-AC02-A4B1A8199F1F}"/>
              </a:ext>
            </a:extLst>
          </p:cNvPr>
          <p:cNvSpPr txBox="1"/>
          <p:nvPr/>
        </p:nvSpPr>
        <p:spPr>
          <a:xfrm>
            <a:off x="1855431" y="1274672"/>
            <a:ext cx="180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1577D-EAC2-44C8-B79A-59B2AD628BC5}"/>
              </a:ext>
            </a:extLst>
          </p:cNvPr>
          <p:cNvSpPr txBox="1"/>
          <p:nvPr/>
        </p:nvSpPr>
        <p:spPr>
          <a:xfrm>
            <a:off x="1855431" y="1734322"/>
            <a:ext cx="1981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hometown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1EA32-AB8C-4D94-B4F8-DAC0DA8EA4BB}"/>
              </a:ext>
            </a:extLst>
          </p:cNvPr>
          <p:cNvSpPr txBox="1"/>
          <p:nvPr/>
        </p:nvSpPr>
        <p:spPr>
          <a:xfrm>
            <a:off x="1855431" y="2193972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ADFFE-82C8-4BC9-B067-0C9E50C24E6C}"/>
              </a:ext>
            </a:extLst>
          </p:cNvPr>
          <p:cNvSpPr txBox="1"/>
          <p:nvPr/>
        </p:nvSpPr>
        <p:spPr>
          <a:xfrm>
            <a:off x="1855431" y="5411520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169B25-E4BE-4C36-8109-6A6915CAC8DF}"/>
              </a:ext>
            </a:extLst>
          </p:cNvPr>
          <p:cNvSpPr txBox="1"/>
          <p:nvPr/>
        </p:nvSpPr>
        <p:spPr>
          <a:xfrm>
            <a:off x="1855431" y="4032572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F1CFA4-75C7-4AA2-B27A-BED220ACBF79}"/>
              </a:ext>
            </a:extLst>
          </p:cNvPr>
          <p:cNvSpPr txBox="1"/>
          <p:nvPr/>
        </p:nvSpPr>
        <p:spPr>
          <a:xfrm>
            <a:off x="1855431" y="4951872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8D9BE-0D9C-46C1-9F7E-C5B0AC3C4FA2}"/>
              </a:ext>
            </a:extLst>
          </p:cNvPr>
          <p:cNvSpPr txBox="1"/>
          <p:nvPr/>
        </p:nvSpPr>
        <p:spPr>
          <a:xfrm>
            <a:off x="1855431" y="4492222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9183ED-D005-40F7-8E3E-28FDE73DE959}"/>
              </a:ext>
            </a:extLst>
          </p:cNvPr>
          <p:cNvSpPr txBox="1"/>
          <p:nvPr/>
        </p:nvSpPr>
        <p:spPr>
          <a:xfrm>
            <a:off x="1855431" y="3572922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crowded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E54E7-52F7-4D18-8447-A7FDA5F5386B}"/>
              </a:ext>
            </a:extLst>
          </p:cNvPr>
          <p:cNvSpPr txBox="1"/>
          <p:nvPr/>
        </p:nvSpPr>
        <p:spPr>
          <a:xfrm>
            <a:off x="1855431" y="3113272"/>
            <a:ext cx="723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2EFB3-9148-4BE6-B844-641D66B4DE18}"/>
              </a:ext>
            </a:extLst>
          </p:cNvPr>
          <p:cNvSpPr txBox="1"/>
          <p:nvPr/>
        </p:nvSpPr>
        <p:spPr>
          <a:xfrm>
            <a:off x="1855431" y="2653622"/>
            <a:ext cx="1124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FA8055-681B-4243-8220-0A76B4C4E2AB}"/>
              </a:ext>
            </a:extLst>
          </p:cNvPr>
          <p:cNvSpPr txBox="1"/>
          <p:nvPr/>
        </p:nvSpPr>
        <p:spPr>
          <a:xfrm>
            <a:off x="3942424" y="815022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665DD1-1233-47E3-89D1-F4427072B58B}"/>
              </a:ext>
            </a:extLst>
          </p:cNvPr>
          <p:cNvSpPr txBox="1"/>
          <p:nvPr/>
        </p:nvSpPr>
        <p:spPr>
          <a:xfrm>
            <a:off x="3942424" y="1274672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2154E2-B9ED-4AE4-ADBC-A2A827165F45}"/>
              </a:ext>
            </a:extLst>
          </p:cNvPr>
          <p:cNvSpPr txBox="1"/>
          <p:nvPr/>
        </p:nvSpPr>
        <p:spPr>
          <a:xfrm>
            <a:off x="3942424" y="1734322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4BAC5F-0D56-4039-BAC2-55C886D8B3F6}"/>
              </a:ext>
            </a:extLst>
          </p:cNvPr>
          <p:cNvSpPr txBox="1"/>
          <p:nvPr/>
        </p:nvSpPr>
        <p:spPr>
          <a:xfrm>
            <a:off x="3942424" y="2193972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84967E-37E1-41D1-BEB9-F03D194C0FEA}"/>
              </a:ext>
            </a:extLst>
          </p:cNvPr>
          <p:cNvSpPr txBox="1"/>
          <p:nvPr/>
        </p:nvSpPr>
        <p:spPr>
          <a:xfrm>
            <a:off x="3942424" y="5411520"/>
            <a:ext cx="625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3CD15C-3883-4ABD-8ECD-32B331D6A6BF}"/>
              </a:ext>
            </a:extLst>
          </p:cNvPr>
          <p:cNvSpPr txBox="1"/>
          <p:nvPr/>
        </p:nvSpPr>
        <p:spPr>
          <a:xfrm>
            <a:off x="3942424" y="4032572"/>
            <a:ext cx="625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B4996C-A55F-4AB6-9A7A-68E386CC0BBD}"/>
              </a:ext>
            </a:extLst>
          </p:cNvPr>
          <p:cNvSpPr txBox="1"/>
          <p:nvPr/>
        </p:nvSpPr>
        <p:spPr>
          <a:xfrm>
            <a:off x="3942424" y="4951872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4C6597-6F5F-43AB-AD47-7BD63BA0F53E}"/>
              </a:ext>
            </a:extLst>
          </p:cNvPr>
          <p:cNvSpPr txBox="1"/>
          <p:nvPr/>
        </p:nvSpPr>
        <p:spPr>
          <a:xfrm>
            <a:off x="3942424" y="4492222"/>
            <a:ext cx="625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84E2C0-C5A0-4ED1-A254-AA638A9BE1EC}"/>
              </a:ext>
            </a:extLst>
          </p:cNvPr>
          <p:cNvSpPr txBox="1"/>
          <p:nvPr/>
        </p:nvSpPr>
        <p:spPr>
          <a:xfrm>
            <a:off x="3942424" y="3572922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799D68-C0B7-439D-86F5-EB5C3C7CEB14}"/>
              </a:ext>
            </a:extLst>
          </p:cNvPr>
          <p:cNvSpPr txBox="1"/>
          <p:nvPr/>
        </p:nvSpPr>
        <p:spPr>
          <a:xfrm>
            <a:off x="3942424" y="3113272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140B2C-76DD-4E92-856A-8E7730915006}"/>
              </a:ext>
            </a:extLst>
          </p:cNvPr>
          <p:cNvSpPr txBox="1"/>
          <p:nvPr/>
        </p:nvSpPr>
        <p:spPr>
          <a:xfrm>
            <a:off x="3942424" y="2653622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282FEE-2458-4A26-8DC7-2CDB5ED9BAE0}"/>
              </a:ext>
            </a:extLst>
          </p:cNvPr>
          <p:cNvSpPr txBox="1"/>
          <p:nvPr/>
        </p:nvSpPr>
        <p:spPr>
          <a:xfrm>
            <a:off x="5118145" y="815022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 đảo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2C4AF3-781D-4DF5-B760-B9CAC06D7F31}"/>
              </a:ext>
            </a:extLst>
          </p:cNvPr>
          <p:cNvSpPr txBox="1"/>
          <p:nvPr/>
        </p:nvSpPr>
        <p:spPr>
          <a:xfrm>
            <a:off x="5118145" y="1274672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 núi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BBE586-6754-47F3-BB81-22FCF4B9531A}"/>
              </a:ext>
            </a:extLst>
          </p:cNvPr>
          <p:cNvSpPr txBox="1"/>
          <p:nvPr/>
        </p:nvSpPr>
        <p:spPr>
          <a:xfrm>
            <a:off x="5118145" y="1734322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 hương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6BE988-6A69-42C3-A190-0C3FA9025641}"/>
              </a:ext>
            </a:extLst>
          </p:cNvPr>
          <p:cNvSpPr txBox="1"/>
          <p:nvPr/>
        </p:nvSpPr>
        <p:spPr>
          <a:xfrm>
            <a:off x="5118145" y="219397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AFCF5C-EA55-44C0-A412-0E45E8CD14F2}"/>
              </a:ext>
            </a:extLst>
          </p:cNvPr>
          <p:cNvSpPr txBox="1"/>
          <p:nvPr/>
        </p:nvSpPr>
        <p:spPr>
          <a:xfrm>
            <a:off x="5118145" y="5411520"/>
            <a:ext cx="177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 lớn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A4C531-17CE-4C6F-B4EA-EC0103BC8B34}"/>
              </a:ext>
            </a:extLst>
          </p:cNvPr>
          <p:cNvSpPr txBox="1"/>
          <p:nvPr/>
        </p:nvSpPr>
        <p:spPr>
          <a:xfrm>
            <a:off x="5118145" y="4032572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 tĩnh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8AFB53-7509-497B-9F8A-2F89A51D4A87}"/>
              </a:ext>
            </a:extLst>
          </p:cNvPr>
          <p:cNvSpPr txBox="1"/>
          <p:nvPr/>
        </p:nvSpPr>
        <p:spPr>
          <a:xfrm>
            <a:off x="5118145" y="4951872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Nhỏ, bé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D3CBC1-0A2B-4CD7-934E-E26E138003B7}"/>
              </a:ext>
            </a:extLst>
          </p:cNvPr>
          <p:cNvSpPr txBox="1"/>
          <p:nvPr/>
        </p:nvSpPr>
        <p:spPr>
          <a:xfrm>
            <a:off x="5118145" y="4492222"/>
            <a:ext cx="180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Đẹp, xinh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342654-0CD2-414B-9E62-9B1C495E5A76}"/>
              </a:ext>
            </a:extLst>
          </p:cNvPr>
          <p:cNvSpPr txBox="1"/>
          <p:nvPr/>
        </p:nvSpPr>
        <p:spPr>
          <a:xfrm>
            <a:off x="5118145" y="3572922"/>
            <a:ext cx="1842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đúc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18D3F9-2CA8-430F-BCBF-0885FA4D2687}"/>
              </a:ext>
            </a:extLst>
          </p:cNvPr>
          <p:cNvSpPr txBox="1"/>
          <p:nvPr/>
        </p:nvSpPr>
        <p:spPr>
          <a:xfrm>
            <a:off x="5118145" y="3113272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68DA32-B514-4431-95CB-67D85BFAAA60}"/>
              </a:ext>
            </a:extLst>
          </p:cNvPr>
          <p:cNvSpPr txBox="1"/>
          <p:nvPr/>
        </p:nvSpPr>
        <p:spPr>
          <a:xfrm>
            <a:off x="5118145" y="2653622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 ào</a:t>
            </a:r>
          </a:p>
        </p:txBody>
      </p:sp>
    </p:spTree>
    <p:extLst>
      <p:ext uri="{BB962C8B-B14F-4D97-AF65-F5344CB8AC3E}">
        <p14:creationId xmlns:p14="http://schemas.microsoft.com/office/powerpoint/2010/main" val="3790865702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18634"/>
          <a:stretch/>
        </p:blipFill>
        <p:spPr>
          <a:xfrm>
            <a:off x="0" y="106680"/>
            <a:ext cx="12192000" cy="6720840"/>
          </a:xfrm>
          <a:prstGeom prst="rect">
            <a:avLst/>
          </a:prstGeom>
        </p:spPr>
      </p:pic>
      <p:sp>
        <p:nvSpPr>
          <p:cNvPr id="9" name="3 Marco">
            <a:extLst>
              <a:ext uri="{FF2B5EF4-FFF2-40B4-BE49-F238E27FC236}">
                <a16:creationId xmlns:a16="http://schemas.microsoft.com/office/drawing/2014/main" id="{A5CAC95D-B590-478F-8A56-DE2E4F0E5BC2}"/>
              </a:ext>
            </a:extLst>
          </p:cNvPr>
          <p:cNvSpPr/>
          <p:nvPr/>
        </p:nvSpPr>
        <p:spPr>
          <a:xfrm>
            <a:off x="-96688" y="0"/>
            <a:ext cx="12288688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" name="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20" y="5648023"/>
            <a:ext cx="1133639" cy="628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5A5C6B-2415-4AAE-B9CE-F8C48977808F}"/>
              </a:ext>
            </a:extLst>
          </p:cNvPr>
          <p:cNvSpPr txBox="1"/>
          <p:nvPr/>
        </p:nvSpPr>
        <p:spPr>
          <a:xfrm>
            <a:off x="2567608" y="858750"/>
            <a:ext cx="6938730" cy="80885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b="1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.VnBodoni" pitchFamily="34" charset="0"/>
              </a:rPr>
              <a:t>WHERE  IS</a:t>
            </a:r>
            <a:endParaRPr lang="es-ES" b="1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F61E3A-E29E-4F40-83A9-24EC5B37923D}"/>
              </a:ext>
            </a:extLst>
          </p:cNvPr>
          <p:cNvSpPr txBox="1"/>
          <p:nvPr/>
        </p:nvSpPr>
        <p:spPr>
          <a:xfrm>
            <a:off x="9158678" y="2438103"/>
            <a:ext cx="784080" cy="131050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?</a:t>
            </a:r>
            <a:endParaRPr lang="es-ES" b="1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945842-5778-469F-9B92-C498D865E2B8}"/>
              </a:ext>
            </a:extLst>
          </p:cNvPr>
          <p:cNvSpPr txBox="1"/>
          <p:nvPr/>
        </p:nvSpPr>
        <p:spPr>
          <a:xfrm>
            <a:off x="3324447" y="2466231"/>
            <a:ext cx="5497355" cy="972747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766"/>
              </a:avLst>
            </a:prstTxWarp>
            <a:spAutoFit/>
          </a:bodyPr>
          <a:lstStyle/>
          <a:p>
            <a:pPr algn="ctr"/>
            <a:r>
              <a:rPr lang="es-ES_tradnl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114300" dir="2700000" sx="97000" sy="97000" algn="tl" rotWithShape="0">
                    <a:schemeClr val="accent2"/>
                  </a:outerShdw>
                </a:effectLst>
              </a:rPr>
              <a:t>BART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114300" dir="2700000" sx="97000" sy="97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611864" y="3748608"/>
            <a:ext cx="1978317" cy="197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art Simpson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6636" y="-2200276"/>
            <a:ext cx="2466975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7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I live on an Island.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I live on an village.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I live on an mountain.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5" y="698910"/>
            <a:ext cx="3858769" cy="28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24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6275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81545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71664" y="575522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Hai Phong is my hometown.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71664" y="445077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Hai Phong is my mountain.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071664" y="5122395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Hai Phong is my island.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511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18262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5" y="581791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451226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518388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2364637" y="763192"/>
            <a:ext cx="3880668" cy="264661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7690" y="1469017"/>
            <a:ext cx="861218" cy="78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21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247396"/>
            <a:ext cx="6461760" cy="3502739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Far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Near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423592" y="866956"/>
            <a:ext cx="3514672" cy="2372242"/>
            <a:chOff x="1556495" y="3342788"/>
            <a:chExt cx="5808225" cy="392028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14" b="19541"/>
            <a:stretch/>
          </p:blipFill>
          <p:spPr>
            <a:xfrm>
              <a:off x="1556495" y="3342788"/>
              <a:ext cx="5808225" cy="3920285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2905518" y="5161527"/>
              <a:ext cx="2101850" cy="65405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54544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2423592" y="442133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3673" y="4361109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moutain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3673" y="5009181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city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3672" y="5654607"/>
            <a:ext cx="587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village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72143" y="503826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72142" y="57114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98" y="442379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0636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71143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2686532" y="970398"/>
            <a:ext cx="3673106" cy="24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60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4195" y="2705725"/>
            <a:ext cx="94436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6960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247396"/>
            <a:ext cx="6461760" cy="3589274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Beautiful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Crowded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Quiet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423592" y="530556"/>
            <a:ext cx="3475982" cy="2968655"/>
            <a:chOff x="8942785" y="3700621"/>
            <a:chExt cx="1613488" cy="1377996"/>
          </a:xfrm>
        </p:grpSpPr>
        <p:grpSp>
          <p:nvGrpSpPr>
            <p:cNvPr id="31" name="Group 30"/>
            <p:cNvGrpSpPr/>
            <p:nvPr/>
          </p:nvGrpSpPr>
          <p:grpSpPr>
            <a:xfrm>
              <a:off x="8942785" y="3700621"/>
              <a:ext cx="1613488" cy="1377996"/>
              <a:chOff x="1790700" y="1595379"/>
              <a:chExt cx="4667250" cy="3986055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0" t="556" r="8900" b="9722"/>
              <a:stretch/>
            </p:blipFill>
            <p:spPr>
              <a:xfrm>
                <a:off x="1790700" y="1595379"/>
                <a:ext cx="1790700" cy="2182627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16" r="12584" b="11531"/>
              <a:stretch/>
            </p:blipFill>
            <p:spPr>
              <a:xfrm>
                <a:off x="3581400" y="1974578"/>
                <a:ext cx="2876550" cy="3606856"/>
              </a:xfrm>
              <a:prstGeom prst="rect">
                <a:avLst/>
              </a:prstGeom>
            </p:spPr>
          </p:pic>
        </p:grpSp>
        <p:sp>
          <p:nvSpPr>
            <p:cNvPr id="33" name="Right Arrow 32"/>
            <p:cNvSpPr/>
            <p:nvPr/>
          </p:nvSpPr>
          <p:spPr>
            <a:xfrm rot="8128819">
              <a:off x="10338158" y="4006071"/>
              <a:ext cx="149170" cy="1436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16021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021080" y="245656"/>
            <a:ext cx="6461760" cy="3504480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2423592" y="442133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3673" y="4361109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Large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3673" y="5009181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3672" y="5654607"/>
            <a:ext cx="587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72143" y="503826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72142" y="57114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98" y="442379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0636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71143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2321762" y="659177"/>
            <a:ext cx="3766969" cy="29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543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6275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81545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71664" y="575522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Quiet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71664" y="445077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071664" y="5122395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Busy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511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18262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5" y="581791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451226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518388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1588" y="663965"/>
            <a:ext cx="3362212" cy="2870551"/>
          </a:xfrm>
          <a:prstGeom prst="rect">
            <a:avLst/>
          </a:prstGeom>
        </p:spPr>
      </p:pic>
      <p:sp>
        <p:nvSpPr>
          <p:cNvPr id="31" name="Right Arrow 32">
            <a:extLst>
              <a:ext uri="{FF2B5EF4-FFF2-40B4-BE49-F238E27FC236}">
                <a16:creationId xmlns:a16="http://schemas.microsoft.com/office/drawing/2014/main" id="{EDAAD4C4-1D20-4FFF-8FDD-A3E884609E5A}"/>
              </a:ext>
            </a:extLst>
          </p:cNvPr>
          <p:cNvSpPr/>
          <p:nvPr/>
        </p:nvSpPr>
        <p:spPr>
          <a:xfrm rot="8128819">
            <a:off x="5870612" y="1144486"/>
            <a:ext cx="321361" cy="30944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099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839416" y="247396"/>
            <a:ext cx="6602401" cy="3522311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81545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71664" y="575522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Big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71664" y="445077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071664" y="5122395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511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18262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5" y="581791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451226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518388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8167" y="831555"/>
            <a:ext cx="2864897" cy="2437001"/>
          </a:xfrm>
          <a:prstGeom prst="rect">
            <a:avLst/>
          </a:prstGeom>
        </p:spPr>
      </p:pic>
      <p:sp>
        <p:nvSpPr>
          <p:cNvPr id="31" name="Right Arrow 30"/>
          <p:cNvSpPr/>
          <p:nvPr/>
        </p:nvSpPr>
        <p:spPr>
          <a:xfrm rot="2229441">
            <a:off x="3411568" y="764989"/>
            <a:ext cx="284950" cy="27765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56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839416" y="245656"/>
            <a:ext cx="6643424" cy="3504480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2423592" y="442133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3673" y="4361109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Crowded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3673" y="5009181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Quiet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3672" y="5654607"/>
            <a:ext cx="587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Moutain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72143" y="503826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72142" y="57114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98" y="442379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0636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71143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7278" y="674891"/>
            <a:ext cx="4301486" cy="27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566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247396"/>
            <a:ext cx="6461760" cy="3502739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Big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3447" y="694653"/>
            <a:ext cx="3024578" cy="2572833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 rot="13500000">
            <a:off x="4399924" y="2938368"/>
            <a:ext cx="397755" cy="27972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725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18634"/>
          <a:stretch/>
        </p:blipFill>
        <p:spPr>
          <a:xfrm>
            <a:off x="0" y="106680"/>
            <a:ext cx="12192000" cy="6720840"/>
          </a:xfrm>
          <a:prstGeom prst="rect">
            <a:avLst/>
          </a:prstGeom>
        </p:spPr>
      </p:pic>
      <p:sp>
        <p:nvSpPr>
          <p:cNvPr id="9" name="3 Marco">
            <a:extLst>
              <a:ext uri="{FF2B5EF4-FFF2-40B4-BE49-F238E27FC236}">
                <a16:creationId xmlns:a16="http://schemas.microsoft.com/office/drawing/2014/main" id="{A5CAC95D-B590-478F-8A56-DE2E4F0E5BC2}"/>
              </a:ext>
            </a:extLst>
          </p:cNvPr>
          <p:cNvSpPr/>
          <p:nvPr/>
        </p:nvSpPr>
        <p:spPr>
          <a:xfrm>
            <a:off x="-96688" y="0"/>
            <a:ext cx="12288688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809120" y="5648023"/>
            <a:ext cx="1133639" cy="628143"/>
            <a:chOff x="8809120" y="5648023"/>
            <a:chExt cx="1133639" cy="628143"/>
          </a:xfrm>
        </p:grpSpPr>
        <p:pic>
          <p:nvPicPr>
            <p:cNvPr id="2" name="1 Imagen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120" y="5648023"/>
              <a:ext cx="1133639" cy="6281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Rounded Rectangle 3">
              <a:hlinkClick r:id="" action="ppaction://hlinkshowjump?jump=nextslide"/>
            </p:cNvPr>
            <p:cNvSpPr/>
            <p:nvPr/>
          </p:nvSpPr>
          <p:spPr>
            <a:xfrm>
              <a:off x="8995410" y="5817871"/>
              <a:ext cx="765810" cy="285750"/>
            </a:xfrm>
            <a:prstGeom prst="roundRect">
              <a:avLst>
                <a:gd name="adj" fmla="val 11262"/>
              </a:avLst>
            </a:prstGeom>
            <a:solidFill>
              <a:srgbClr val="B80505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END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916664" y="3169488"/>
            <a:ext cx="1978317" cy="197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945842-5778-469F-9B92-C498D865E2B8}"/>
              </a:ext>
            </a:extLst>
          </p:cNvPr>
          <p:cNvSpPr txBox="1"/>
          <p:nvPr/>
        </p:nvSpPr>
        <p:spPr>
          <a:xfrm>
            <a:off x="3751167" y="1904604"/>
            <a:ext cx="5497355" cy="972747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766"/>
              </a:avLst>
            </a:prstTxWarp>
            <a:spAutoFit/>
          </a:bodyPr>
          <a:lstStyle/>
          <a:p>
            <a:pPr algn="ctr"/>
            <a:r>
              <a:rPr lang="es-ES_tradnl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114300" dir="2700000" sx="97000" sy="97000" algn="tl" rotWithShape="0">
                    <a:schemeClr val="accent2"/>
                  </a:outerShdw>
                </a:effectLst>
                <a:latin typeface="Franklin Gothic Heavy" panose="020B0903020102020204" pitchFamily="34" charset="0"/>
              </a:rPr>
              <a:t>Welldone!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114300" dir="2700000" sx="97000" sy="97000" algn="tl" rotWithShape="0">
                  <a:schemeClr val="accent2"/>
                </a:out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74239" y="794496"/>
            <a:ext cx="7965441" cy="5420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8900" y="48268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683015CE-8497-4913-94E4-AC94345CEB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12301" y="905692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D9FD6FC2-74F6-4C07-8B58-14869AC52C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62521" y="1088572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EA8142E3-2A8B-4171-A09A-2C82F00F02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69789" y="2699658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17A2EBE-F835-40B1-9FA6-E8CCE9C2DF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77015" y="726280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4620014A-9CDD-4E1E-BF2E-973C30ADC7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47129" y="1202872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D86B04CD-5788-43CC-895F-15A1518FAA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08743" y="2732317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6BA60444-43AD-4B5C-B9E8-8A64BA9908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78444" y="291193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4D00D95F-5F29-4F1B-B2FA-7F5CE103D1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73779" y="527413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566F0D26-45FF-4B83-8146-B642B1CB88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56683" y="4343239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BD2987A5-19EE-4D26-A354-BC48C6618F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03226" y="4277764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4B3922DA-CB04-4FF3-8F83-1BB29A1C04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69283" y="5856514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2281FC33-9D05-431E-9B70-82FF22B24A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2786" y="3628090"/>
            <a:ext cx="361938" cy="36576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2DE1AB52-EE8E-411C-B8F2-F3737F317B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4655" y="952586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A1040DE2-BFDD-4685-8201-CAE607863D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91550" y="4073197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2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2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 What’s your address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 What’s your address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1 What’s your address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1 What’s your address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1 What’s your address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 What’s your address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1 What’s your address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1 What’s your address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1 What’s your address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1 What’s your address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https://s.sachmem.vn/public/images/TA5T1SHSDEMO/U1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64" y="755915"/>
            <a:ext cx="4906514" cy="335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55206" y="4185031"/>
            <a:ext cx="2079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20525" y="882791"/>
            <a:ext cx="295227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87933" y="4126423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257580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80052" y="4185031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20525" y="882791"/>
            <a:ext cx="295227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4734" y="4126423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pic>
        <p:nvPicPr>
          <p:cNvPr id="10" name="Picture 2" descr="https://s.sachmem.vn/public/images/TA5T1SHSDEMO/U1-L2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73" y="860250"/>
            <a:ext cx="5034668" cy="31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714" y="993171"/>
            <a:ext cx="5224725" cy="4444369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endCxn id="9" idx="1"/>
          </p:cNvCxnSpPr>
          <p:nvPr/>
        </p:nvCxnSpPr>
        <p:spPr>
          <a:xfrm flipV="1">
            <a:off x="6093151" y="4525616"/>
            <a:ext cx="2623560" cy="140388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221764" y="2036309"/>
            <a:ext cx="1571569" cy="775455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536252" y="1454836"/>
            <a:ext cx="1636987" cy="1505864"/>
            <a:chOff x="1828799" y="1328864"/>
            <a:chExt cx="1636987" cy="1505864"/>
          </a:xfrm>
        </p:grpSpPr>
        <p:sp>
          <p:nvSpPr>
            <p:cNvPr id="2" name="TextBox 1"/>
            <p:cNvSpPr txBox="1"/>
            <p:nvPr/>
          </p:nvSpPr>
          <p:spPr>
            <a:xfrm>
              <a:off x="1828799" y="1328864"/>
              <a:ext cx="16369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Big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10928" y="2249953"/>
              <a:ext cx="1072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/big/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6711" y="4017784"/>
            <a:ext cx="2236510" cy="1419756"/>
            <a:chOff x="9007267" y="4635521"/>
            <a:chExt cx="2236510" cy="1419756"/>
          </a:xfrm>
        </p:grpSpPr>
        <p:sp>
          <p:nvSpPr>
            <p:cNvPr id="9" name="TextBox 8"/>
            <p:cNvSpPr txBox="1"/>
            <p:nvPr/>
          </p:nvSpPr>
          <p:spPr>
            <a:xfrm>
              <a:off x="9007267" y="4635521"/>
              <a:ext cx="22365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Small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443189" y="5470502"/>
              <a:ext cx="13646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/smɔːl/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18808" y="540829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152633" y="5352020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nhỏ</a:t>
            </a:r>
          </a:p>
        </p:txBody>
      </p:sp>
    </p:spTree>
    <p:extLst>
      <p:ext uri="{BB962C8B-B14F-4D97-AF65-F5344CB8AC3E}">
        <p14:creationId xmlns:p14="http://schemas.microsoft.com/office/powerpoint/2010/main" val="106316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s.sachmem.vn/public/images/TA5T1SHSDEMO/U1-L2-2-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21" y="807664"/>
            <a:ext cx="4918719" cy="335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2771" y="4185031"/>
            <a:ext cx="2544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8505" y="882791"/>
            <a:ext cx="376177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09200" y="4126423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11538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s://s.sachmem.vn/public/images/TA5T1SHSDEMO/U1-L2-2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39" y="799224"/>
            <a:ext cx="5034668" cy="32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44036" y="4185031"/>
            <a:ext cx="2901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8505" y="882791"/>
            <a:ext cx="376177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4959" y="4126423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</a:p>
        </p:txBody>
      </p:sp>
    </p:spTree>
    <p:extLst>
      <p:ext uri="{BB962C8B-B14F-4D97-AF65-F5344CB8AC3E}">
        <p14:creationId xmlns:p14="http://schemas.microsoft.com/office/powerpoint/2010/main" val="374951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s://s.sachmem.vn/public/images/TA5T1SHSDEMO/U1-L2-2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74" y="3281973"/>
            <a:ext cx="1944286" cy="12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3387171" y="130317"/>
            <a:ext cx="1898280" cy="11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398627" y="689680"/>
            <a:ext cx="4456070" cy="578882"/>
          </a:xfrm>
          <a:prstGeom prst="wedgeRoundRectCallout">
            <a:avLst>
              <a:gd name="adj1" fmla="val -54550"/>
              <a:gd name="adj2" fmla="val 378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398627" y="1384915"/>
            <a:ext cx="3064155" cy="578882"/>
          </a:xfrm>
          <a:prstGeom prst="wedgeRoundRectCallout">
            <a:avLst>
              <a:gd name="adj1" fmla="val -88934"/>
              <a:gd name="adj2" fmla="val -8213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172925" y="4350733"/>
            <a:ext cx="3737249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pic>
        <p:nvPicPr>
          <p:cNvPr id="10" name="Picture 4" descr="https://s.sachmem.vn/public/images/TA5T1SHSDEMO/U1-L2-2-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33" y="4206931"/>
            <a:ext cx="1764692" cy="120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069902" y="5265133"/>
            <a:ext cx="244135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13632" y="5265133"/>
            <a:ext cx="295227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pic>
        <p:nvPicPr>
          <p:cNvPr id="16" name="Picture 2" descr="https://s.sachmem.vn/public/images/TA5T1SHSDEMO/U1-L2-2-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43" y="4195471"/>
            <a:ext cx="1958454" cy="12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https://s.sachmem.vn/public/images/TA5T1SHSDEMO/U1-L2-2-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36" y="2640160"/>
            <a:ext cx="1879845" cy="128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00522" y="3809700"/>
            <a:ext cx="295227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cxnSp>
        <p:nvCxnSpPr>
          <p:cNvPr id="7" name="Straight Arrow Connector 6"/>
          <p:cNvCxnSpPr>
            <a:stCxn id="11" idx="2"/>
            <a:endCxn id="17" idx="3"/>
          </p:cNvCxnSpPr>
          <p:nvPr/>
        </p:nvCxnSpPr>
        <p:spPr>
          <a:xfrm flipH="1">
            <a:off x="3216581" y="1963797"/>
            <a:ext cx="3714124" cy="131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" idx="2"/>
            <a:endCxn id="16" idx="0"/>
          </p:cNvCxnSpPr>
          <p:nvPr/>
        </p:nvCxnSpPr>
        <p:spPr>
          <a:xfrm flipH="1">
            <a:off x="4489770" y="1963797"/>
            <a:ext cx="2440935" cy="2231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2"/>
            <a:endCxn id="10" idx="0"/>
          </p:cNvCxnSpPr>
          <p:nvPr/>
        </p:nvCxnSpPr>
        <p:spPr>
          <a:xfrm>
            <a:off x="6930705" y="1963797"/>
            <a:ext cx="359874" cy="2243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2"/>
            <a:endCxn id="12" idx="0"/>
          </p:cNvCxnSpPr>
          <p:nvPr/>
        </p:nvCxnSpPr>
        <p:spPr>
          <a:xfrm>
            <a:off x="6930705" y="1963797"/>
            <a:ext cx="3006912" cy="131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176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0677" b="49849"/>
          <a:stretch/>
        </p:blipFill>
        <p:spPr>
          <a:xfrm>
            <a:off x="2513620" y="658476"/>
            <a:ext cx="7024192" cy="102807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96006" y="2473141"/>
            <a:ext cx="3295602" cy="578882"/>
          </a:xfrm>
          <a:prstGeom prst="wedgeRoundRectCallout">
            <a:avLst>
              <a:gd name="adj1" fmla="val 48053"/>
              <a:gd name="adj2" fmla="val 108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610369" y="2287333"/>
            <a:ext cx="3633002" cy="578882"/>
          </a:xfrm>
          <a:prstGeom prst="wedgeRoundRectCallout">
            <a:avLst>
              <a:gd name="adj1" fmla="val 2703"/>
              <a:gd name="adj2" fmla="val 10428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338796" y="2923925"/>
            <a:ext cx="2450884" cy="14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1096006" y="3445361"/>
            <a:ext cx="2436634" cy="578882"/>
          </a:xfrm>
          <a:prstGeom prst="wedgeRoundRectCallout">
            <a:avLst>
              <a:gd name="adj1" fmla="val 76688"/>
              <a:gd name="adj2" fmla="val 626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it like?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966376" y="3570794"/>
            <a:ext cx="2134025" cy="578882"/>
          </a:xfrm>
          <a:prstGeom prst="wedgeRoundRectCallout">
            <a:avLst>
              <a:gd name="adj1" fmla="val -62041"/>
              <a:gd name="adj2" fmla="val 14307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45986" y="4594786"/>
            <a:ext cx="2395642" cy="1055608"/>
          </a:xfrm>
          <a:prstGeom prst="wedgeRoundRectCallout">
            <a:avLst>
              <a:gd name="adj1" fmla="val 69265"/>
              <a:gd name="adj2" fmla="val -63144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894005" y="4551102"/>
            <a:ext cx="3627159" cy="578882"/>
          </a:xfrm>
          <a:prstGeom prst="wedgeRoundRectCallout">
            <a:avLst>
              <a:gd name="adj1" fmla="val 1143"/>
              <a:gd name="adj2" fmla="val -8366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3189"/>
          <a:stretch/>
        </p:blipFill>
        <p:spPr>
          <a:xfrm>
            <a:off x="9671972" y="1878863"/>
            <a:ext cx="1717517" cy="3962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4005" y="5834563"/>
            <a:ext cx="1270808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7584" y="5841606"/>
            <a:ext cx="2058921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cxnSp>
        <p:nvCxnSpPr>
          <p:cNvPr id="26" name="Straight Arrow Connector 25"/>
          <p:cNvCxnSpPr>
            <a:stCxn id="5" idx="0"/>
          </p:cNvCxnSpPr>
          <p:nvPr/>
        </p:nvCxnSpPr>
        <p:spPr>
          <a:xfrm flipH="1" flipV="1">
            <a:off x="3532640" y="1686553"/>
            <a:ext cx="2894230" cy="600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0"/>
          </p:cNvCxnSpPr>
          <p:nvPr/>
        </p:nvCxnSpPr>
        <p:spPr>
          <a:xfrm flipH="1" flipV="1">
            <a:off x="5312556" y="1582832"/>
            <a:ext cx="1114314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0"/>
          </p:cNvCxnSpPr>
          <p:nvPr/>
        </p:nvCxnSpPr>
        <p:spPr>
          <a:xfrm flipV="1">
            <a:off x="6426870" y="1582832"/>
            <a:ext cx="532895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5" idx="0"/>
          </p:cNvCxnSpPr>
          <p:nvPr/>
        </p:nvCxnSpPr>
        <p:spPr>
          <a:xfrm flipV="1">
            <a:off x="6426870" y="1582832"/>
            <a:ext cx="2184695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3"/>
          </p:cNvCxnSpPr>
          <p:nvPr/>
        </p:nvCxnSpPr>
        <p:spPr>
          <a:xfrm flipV="1">
            <a:off x="9100401" y="2391132"/>
            <a:ext cx="571571" cy="146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6" idx="3"/>
          </p:cNvCxnSpPr>
          <p:nvPr/>
        </p:nvCxnSpPr>
        <p:spPr>
          <a:xfrm flipV="1">
            <a:off x="9100401" y="3356658"/>
            <a:ext cx="571571" cy="503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6" idx="3"/>
          </p:cNvCxnSpPr>
          <p:nvPr/>
        </p:nvCxnSpPr>
        <p:spPr>
          <a:xfrm>
            <a:off x="9100401" y="3860235"/>
            <a:ext cx="571571" cy="512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6" idx="3"/>
          </p:cNvCxnSpPr>
          <p:nvPr/>
        </p:nvCxnSpPr>
        <p:spPr>
          <a:xfrm>
            <a:off x="9100401" y="3860235"/>
            <a:ext cx="571571" cy="146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  <a:endCxn id="10" idx="0"/>
          </p:cNvCxnSpPr>
          <p:nvPr/>
        </p:nvCxnSpPr>
        <p:spPr>
          <a:xfrm flipH="1">
            <a:off x="5529409" y="5129984"/>
            <a:ext cx="1178176" cy="704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0" idx="2"/>
            <a:endCxn id="24" idx="0"/>
          </p:cNvCxnSpPr>
          <p:nvPr/>
        </p:nvCxnSpPr>
        <p:spPr>
          <a:xfrm>
            <a:off x="6707585" y="5129984"/>
            <a:ext cx="1029460" cy="711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28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-1" y="5406595"/>
            <a:ext cx="12842718" cy="18347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m And Jerry PNG Image | Disney achtergrond, Disney, Achtergrond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b="14113"/>
          <a:stretch/>
        </p:blipFill>
        <p:spPr bwMode="auto">
          <a:xfrm>
            <a:off x="1359222" y="403346"/>
            <a:ext cx="9753600" cy="53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729" y="14333394"/>
            <a:ext cx="7354323" cy="477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m And Jerry Free PNG Image | PNG 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718" y="-5572448"/>
            <a:ext cx="48768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091" y="-3624585"/>
            <a:ext cx="6501587" cy="6323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891" y="7706032"/>
            <a:ext cx="4840855" cy="4159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5463" y="848032"/>
            <a:ext cx="5511076" cy="6858000"/>
          </a:xfrm>
          <a:prstGeom prst="rect">
            <a:avLst/>
          </a:prstGeom>
        </p:spPr>
      </p:pic>
      <p:pic>
        <p:nvPicPr>
          <p:cNvPr id="1034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8836" y="3546987"/>
            <a:ext cx="48768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0" y="15682401"/>
            <a:ext cx="8193974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5825" y="12626914"/>
            <a:ext cx="9523809" cy="60952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03254" y="16330970"/>
            <a:ext cx="2219136" cy="3298222"/>
          </a:xfrm>
          <a:prstGeom prst="rect">
            <a:avLst/>
          </a:prstGeom>
        </p:spPr>
      </p:pic>
      <p:pic>
        <p:nvPicPr>
          <p:cNvPr id="23" name="Picture 22" descr="Tom And Jerry Free PNG Image |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 b="6570"/>
          <a:stretch/>
        </p:blipFill>
        <p:spPr bwMode="auto">
          <a:xfrm>
            <a:off x="12264589" y="20234056"/>
            <a:ext cx="4312541" cy="2945631"/>
          </a:xfrm>
          <a:custGeom>
            <a:avLst/>
            <a:gdLst>
              <a:gd name="connsiteX0" fmla="*/ 0 w 4312541"/>
              <a:gd name="connsiteY0" fmla="*/ 0 h 2945631"/>
              <a:gd name="connsiteX1" fmla="*/ 4312541 w 4312541"/>
              <a:gd name="connsiteY1" fmla="*/ 0 h 2945631"/>
              <a:gd name="connsiteX2" fmla="*/ 4312541 w 4312541"/>
              <a:gd name="connsiteY2" fmla="*/ 2649157 h 2945631"/>
              <a:gd name="connsiteX3" fmla="*/ 4284308 w 4312541"/>
              <a:gd name="connsiteY3" fmla="*/ 2669441 h 2945631"/>
              <a:gd name="connsiteX4" fmla="*/ 4188166 w 4312541"/>
              <a:gd name="connsiteY4" fmla="*/ 2792566 h 2945631"/>
              <a:gd name="connsiteX5" fmla="*/ 4150989 w 4312541"/>
              <a:gd name="connsiteY5" fmla="*/ 2893644 h 2945631"/>
              <a:gd name="connsiteX6" fmla="*/ 4146721 w 4312541"/>
              <a:gd name="connsiteY6" fmla="*/ 2945631 h 2945631"/>
              <a:gd name="connsiteX7" fmla="*/ 0 w 4312541"/>
              <a:gd name="connsiteY7" fmla="*/ 2945631 h 2945631"/>
              <a:gd name="connsiteX8" fmla="*/ 0 w 4312541"/>
              <a:gd name="connsiteY8" fmla="*/ 0 h 294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2541" h="2945631">
                <a:moveTo>
                  <a:pt x="0" y="0"/>
                </a:moveTo>
                <a:lnTo>
                  <a:pt x="4312541" y="0"/>
                </a:lnTo>
                <a:lnTo>
                  <a:pt x="4312541" y="2649157"/>
                </a:lnTo>
                <a:lnTo>
                  <a:pt x="4284308" y="2669441"/>
                </a:lnTo>
                <a:cubicBezTo>
                  <a:pt x="4247963" y="2699993"/>
                  <a:pt x="4214247" y="2742038"/>
                  <a:pt x="4188166" y="2792566"/>
                </a:cubicBezTo>
                <a:cubicBezTo>
                  <a:pt x="4170779" y="2826252"/>
                  <a:pt x="4158431" y="2860520"/>
                  <a:pt x="4150989" y="2893644"/>
                </a:cubicBezTo>
                <a:lnTo>
                  <a:pt x="4146721" y="2945631"/>
                </a:lnTo>
                <a:lnTo>
                  <a:pt x="0" y="294563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om-and-jerry-ringt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pic>
        <p:nvPicPr>
          <p:cNvPr id="32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9820" y="12719475"/>
            <a:ext cx="2906247" cy="23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0817" y="14492094"/>
            <a:ext cx="4218565" cy="27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pike Bulldog | Tom and Jerry Wiki | Fandom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r="22032"/>
          <a:stretch/>
        </p:blipFill>
        <p:spPr bwMode="auto">
          <a:xfrm>
            <a:off x="15699849" y="11758101"/>
            <a:ext cx="3460012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0526" y="5440059"/>
            <a:ext cx="1730291" cy="8387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6673515" y="3935862"/>
            <a:ext cx="2137202" cy="488647"/>
          </a:xfrm>
          <a:prstGeom prst="roundRect">
            <a:avLst>
              <a:gd name="adj" fmla="val 1031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6850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13198" y="938655"/>
            <a:ext cx="66876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Ninh.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29561" y="7278554"/>
            <a:ext cx="737226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1184802" y="8436582"/>
            <a:ext cx="494453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it like?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85569" y="8562015"/>
            <a:ext cx="433047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734821" y="9586007"/>
            <a:ext cx="4861356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613198" y="9542323"/>
            <a:ext cx="736041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</p:spTree>
    <p:extLst>
      <p:ext uri="{BB962C8B-B14F-4D97-AF65-F5344CB8AC3E}">
        <p14:creationId xmlns:p14="http://schemas.microsoft.com/office/powerpoint/2010/main" val="404213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329561" y="7278554"/>
            <a:ext cx="737226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90034" y="1146639"/>
            <a:ext cx="552150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hometown like?</a:t>
            </a:r>
            <a:b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large and far.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85569" y="8562015"/>
            <a:ext cx="433047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13198" y="9542323"/>
            <a:ext cx="736041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692071" y="321921"/>
            <a:ext cx="6096000" cy="6186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(1)  your address?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(2)  81, Tran Hung Dao Street.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(3)  do you live with?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My grandparents.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Do you (4)  living in Ha Noi?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Yes, very much.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(5)  your hometown like?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It's small and quiet.</a:t>
            </a:r>
          </a:p>
        </p:txBody>
      </p:sp>
    </p:spTree>
    <p:extLst>
      <p:ext uri="{BB962C8B-B14F-4D97-AF65-F5344CB8AC3E}">
        <p14:creationId xmlns:p14="http://schemas.microsoft.com/office/powerpoint/2010/main" val="420481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32277" y="1698786"/>
            <a:ext cx="489041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flat like?</a:t>
            </a:r>
          </a:p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beautiful.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8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61785" y="1057373"/>
            <a:ext cx="561342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village.</a:t>
            </a:r>
          </a:p>
        </p:txBody>
      </p:sp>
      <p:sp>
        <p:nvSpPr>
          <p:cNvPr id="3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06151" y="1325880"/>
            <a:ext cx="4997769" cy="1069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2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61785" y="1057373"/>
            <a:ext cx="561342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address?</a:t>
            </a:r>
            <a:b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81, Orange street.</a:t>
            </a:r>
          </a:p>
        </p:txBody>
      </p:sp>
      <p:sp>
        <p:nvSpPr>
          <p:cNvPr id="3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06151" y="1325880"/>
            <a:ext cx="1787209" cy="180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6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721" y="796052"/>
            <a:ext cx="5419814" cy="462726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370803">
            <a:off x="3090929" y="3144691"/>
            <a:ext cx="431496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2647001">
            <a:off x="8303036" y="4488339"/>
            <a:ext cx="431496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48474" y="1115220"/>
            <a:ext cx="2279791" cy="1505864"/>
            <a:chOff x="1507397" y="1328864"/>
            <a:chExt cx="2279791" cy="1505864"/>
          </a:xfrm>
        </p:grpSpPr>
        <p:sp>
          <p:nvSpPr>
            <p:cNvPr id="9" name="TextBox 8"/>
            <p:cNvSpPr txBox="1"/>
            <p:nvPr/>
          </p:nvSpPr>
          <p:spPr>
            <a:xfrm>
              <a:off x="1507397" y="1328864"/>
              <a:ext cx="22797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Noisy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52230" y="2249953"/>
              <a:ext cx="1390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</a:rPr>
                <a:t>/ˈnɔɪzi/</a:t>
              </a:r>
              <a:endPara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10460" y="4245199"/>
            <a:ext cx="2021708" cy="1479576"/>
            <a:chOff x="9114669" y="4635521"/>
            <a:chExt cx="2021708" cy="1479576"/>
          </a:xfrm>
        </p:grpSpPr>
        <p:sp>
          <p:nvSpPr>
            <p:cNvPr id="16" name="TextBox 15"/>
            <p:cNvSpPr txBox="1"/>
            <p:nvPr/>
          </p:nvSpPr>
          <p:spPr>
            <a:xfrm>
              <a:off x="9114669" y="4635521"/>
              <a:ext cx="202170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quiet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46820" y="5530322"/>
              <a:ext cx="1757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/ˈkwaɪət/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19537" y="625019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01988" y="5669615"/>
            <a:ext cx="2317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Yên tĩnh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0018" y="2621808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Ồn ào</a:t>
            </a:r>
          </a:p>
        </p:txBody>
      </p:sp>
    </p:spTree>
    <p:extLst>
      <p:ext uri="{BB962C8B-B14F-4D97-AF65-F5344CB8AC3E}">
        <p14:creationId xmlns:p14="http://schemas.microsoft.com/office/powerpoint/2010/main" val="2536392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61785" y="1057373"/>
            <a:ext cx="561342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How’s the village like?</a:t>
            </a:r>
            <a:b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small and quiet.</a:t>
            </a:r>
          </a:p>
        </p:txBody>
      </p:sp>
      <p:sp>
        <p:nvSpPr>
          <p:cNvPr id="3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256427" y="1254809"/>
            <a:ext cx="1784548" cy="1776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473220" y="1249003"/>
            <a:ext cx="617207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Who do you live with?</a:t>
            </a:r>
          </a:p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My grandparents</a:t>
            </a:r>
          </a:p>
        </p:txBody>
      </p:sp>
    </p:spTree>
    <p:extLst>
      <p:ext uri="{BB962C8B-B14F-4D97-AF65-F5344CB8AC3E}">
        <p14:creationId xmlns:p14="http://schemas.microsoft.com/office/powerpoint/2010/main" val="154855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30095" y="1653328"/>
            <a:ext cx="4890416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</a:p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small and pretty.</a:t>
            </a:r>
            <a:endParaRPr lang="en-US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1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613198" y="938655"/>
            <a:ext cx="66876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Quang Ninh.</a:t>
            </a:r>
          </a:p>
        </p:txBody>
      </p:sp>
      <p:sp>
        <p:nvSpPr>
          <p:cNvPr id="24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932277" y="1828800"/>
            <a:ext cx="729901" cy="26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53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740" y="741895"/>
            <a:ext cx="5511262" cy="3785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379" y="3037070"/>
            <a:ext cx="2503604" cy="35675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39461" r="54029" b="16043"/>
          <a:stretch>
            <a:fillRect/>
          </a:stretch>
        </p:blipFill>
        <p:spPr>
          <a:xfrm>
            <a:off x="1903903" y="3482337"/>
            <a:ext cx="2263675" cy="2677014"/>
          </a:xfrm>
          <a:custGeom>
            <a:avLst/>
            <a:gdLst>
              <a:gd name="connsiteX0" fmla="*/ 1290192 w 2580384"/>
              <a:gd name="connsiteY0" fmla="*/ 0 h 3051552"/>
              <a:gd name="connsiteX1" fmla="*/ 2580384 w 2580384"/>
              <a:gd name="connsiteY1" fmla="*/ 1525776 h 3051552"/>
              <a:gd name="connsiteX2" fmla="*/ 1290192 w 2580384"/>
              <a:gd name="connsiteY2" fmla="*/ 3051552 h 3051552"/>
              <a:gd name="connsiteX3" fmla="*/ 0 w 2580384"/>
              <a:gd name="connsiteY3" fmla="*/ 1525776 h 3051552"/>
              <a:gd name="connsiteX4" fmla="*/ 1290192 w 2580384"/>
              <a:gd name="connsiteY4" fmla="*/ 0 h 30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384" h="3051552">
                <a:moveTo>
                  <a:pt x="1290192" y="0"/>
                </a:moveTo>
                <a:cubicBezTo>
                  <a:pt x="2002745" y="0"/>
                  <a:pt x="2580384" y="683113"/>
                  <a:pt x="2580384" y="1525776"/>
                </a:cubicBezTo>
                <a:cubicBezTo>
                  <a:pt x="2580384" y="2368439"/>
                  <a:pt x="2002745" y="3051552"/>
                  <a:pt x="1290192" y="3051552"/>
                </a:cubicBezTo>
                <a:cubicBezTo>
                  <a:pt x="577639" y="3051552"/>
                  <a:pt x="0" y="2368439"/>
                  <a:pt x="0" y="1525776"/>
                </a:cubicBezTo>
                <a:cubicBezTo>
                  <a:pt x="0" y="683113"/>
                  <a:pt x="577639" y="0"/>
                  <a:pt x="1290192" y="0"/>
                </a:cubicBezTo>
                <a:close/>
              </a:path>
            </a:pathLst>
          </a:cu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4454" y="5573341"/>
            <a:ext cx="1259498" cy="5960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201130">
            <a:off x="3142047" y="1398749"/>
            <a:ext cx="5208854" cy="2139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3785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405" y="992107"/>
            <a:ext cx="10308104" cy="51540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85731" y="1192192"/>
            <a:ext cx="555585" cy="4247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245489" y="173620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782765" y="295567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82765" y="416137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18021" y="5367066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3D4CCA76-F195-4A3A-9081-FBCFCE384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4837" y="626347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A0CD2AB-F827-4311-9724-60B6F0AC73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2554" y="123501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E7289F97-F6FF-4246-9F11-827D4FBEE1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340" y="254912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D81A764D-0CBE-4C2E-862D-EFCA3539B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0496" y="3760234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EAAF7ACF-994E-417A-B664-A2684911A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4554" y="5001306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 What’s your address- - Lesson 2 - 4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5053" y="63829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053" y="1736138"/>
            <a:ext cx="10133315" cy="32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034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5053" y="63829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89" y="1342663"/>
            <a:ext cx="10042134" cy="42763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203969" y="2007616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spham"/>
          <p:cNvSpPr/>
          <p:nvPr/>
        </p:nvSpPr>
        <p:spPr>
          <a:xfrm>
            <a:off x="9203969" y="2245360"/>
            <a:ext cx="458229" cy="28448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43660" y="3480820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spham"/>
          <p:cNvSpPr/>
          <p:nvPr/>
        </p:nvSpPr>
        <p:spPr>
          <a:xfrm>
            <a:off x="7343660" y="3616960"/>
            <a:ext cx="458229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21271" y="3937193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"/>
          <p:cNvSpPr/>
          <p:nvPr/>
        </p:nvSpPr>
        <p:spPr>
          <a:xfrm>
            <a:off x="6621271" y="4059554"/>
            <a:ext cx="590309" cy="623379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498543" y="3770187"/>
            <a:ext cx="4588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"/>
          <p:cNvSpPr/>
          <p:nvPr/>
        </p:nvSpPr>
        <p:spPr>
          <a:xfrm>
            <a:off x="9499600" y="3906327"/>
            <a:ext cx="356152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98860" y="2281940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"/>
          <p:cNvSpPr/>
          <p:nvPr/>
        </p:nvSpPr>
        <p:spPr>
          <a:xfrm>
            <a:off x="4498860" y="2418080"/>
            <a:ext cx="682740" cy="36576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593258" y="1500142"/>
            <a:ext cx="590309" cy="1176520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spham"/>
          <p:cNvSpPr/>
          <p:nvPr/>
        </p:nvSpPr>
        <p:spPr>
          <a:xfrm>
            <a:off x="7547226" y="1672340"/>
            <a:ext cx="682374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16324" y="5633527"/>
            <a:ext cx="2884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 the different spot)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8269" y="736155"/>
            <a:ext cx="4365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Heavy" panose="020B0903020102020204" pitchFamily="34" charset="0"/>
              </a:rPr>
              <a:t>Spot the difference</a:t>
            </a:r>
            <a:endParaRPr lang="en-US" sz="3600">
              <a:solidFill>
                <a:srgbClr val="FF0000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76400" y="1309629"/>
            <a:ext cx="4667250" cy="3986055"/>
            <a:chOff x="1790700" y="1595379"/>
            <a:chExt cx="4667250" cy="39860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0" t="556" r="8900" b="9722"/>
            <a:stretch/>
          </p:blipFill>
          <p:spPr>
            <a:xfrm>
              <a:off x="1790700" y="1595379"/>
              <a:ext cx="1790700" cy="218262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6" r="12584" b="11531"/>
            <a:stretch/>
          </p:blipFill>
          <p:spPr>
            <a:xfrm>
              <a:off x="3581400" y="1974578"/>
              <a:ext cx="2876550" cy="3606856"/>
            </a:xfrm>
            <a:prstGeom prst="rect">
              <a:avLst/>
            </a:prstGeom>
          </p:spPr>
        </p:pic>
      </p:grpSp>
      <p:sp>
        <p:nvSpPr>
          <p:cNvPr id="5" name="Right Arrow 4"/>
          <p:cNvSpPr/>
          <p:nvPr/>
        </p:nvSpPr>
        <p:spPr>
          <a:xfrm rot="8128819">
            <a:off x="5626172" y="2038067"/>
            <a:ext cx="565791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405494" y="3021661"/>
            <a:ext cx="3389069" cy="1505214"/>
            <a:chOff x="8430989" y="4635521"/>
            <a:chExt cx="3389069" cy="1505214"/>
          </a:xfrm>
        </p:grpSpPr>
        <p:sp>
          <p:nvSpPr>
            <p:cNvPr id="12" name="TextBox 11"/>
            <p:cNvSpPr txBox="1"/>
            <p:nvPr/>
          </p:nvSpPr>
          <p:spPr>
            <a:xfrm>
              <a:off x="8430989" y="4635521"/>
              <a:ext cx="338906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beautiful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88595" y="5555960"/>
              <a:ext cx="16738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/ˈbjuːtɪfl/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69564" y="4550116"/>
            <a:ext cx="246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đẹp, xinh</a:t>
            </a:r>
          </a:p>
        </p:txBody>
      </p:sp>
    </p:spTree>
    <p:extLst>
      <p:ext uri="{BB962C8B-B14F-4D97-AF65-F5344CB8AC3E}">
        <p14:creationId xmlns:p14="http://schemas.microsoft.com/office/powerpoint/2010/main" val="369581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517" y="1433188"/>
            <a:ext cx="5900547" cy="37604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776711" y="2464890"/>
            <a:ext cx="3347391" cy="1433310"/>
            <a:chOff x="8451828" y="4635521"/>
            <a:chExt cx="3347391" cy="1433310"/>
          </a:xfrm>
        </p:grpSpPr>
        <p:sp>
          <p:nvSpPr>
            <p:cNvPr id="6" name="TextBox 5"/>
            <p:cNvSpPr txBox="1"/>
            <p:nvPr/>
          </p:nvSpPr>
          <p:spPr>
            <a:xfrm>
              <a:off x="8451828" y="4635521"/>
              <a:ext cx="33473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crowded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49134" y="5484056"/>
              <a:ext cx="19527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/ˈkraʊdɪd/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65338" y="3898200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Đông đúc</a:t>
            </a:r>
          </a:p>
        </p:txBody>
      </p:sp>
    </p:spTree>
    <p:extLst>
      <p:ext uri="{BB962C8B-B14F-4D97-AF65-F5344CB8AC3E}">
        <p14:creationId xmlns:p14="http://schemas.microsoft.com/office/powerpoint/2010/main" val="2153143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0"/>
          <a:stretch/>
        </p:blipFill>
        <p:spPr>
          <a:xfrm>
            <a:off x="1553066" y="1193800"/>
            <a:ext cx="5498418" cy="4635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528757" y="2835856"/>
            <a:ext cx="1980030" cy="1436846"/>
            <a:chOff x="9135508" y="4635521"/>
            <a:chExt cx="1980030" cy="1436846"/>
          </a:xfrm>
        </p:grpSpPr>
        <p:sp>
          <p:nvSpPr>
            <p:cNvPr id="6" name="TextBox 5"/>
            <p:cNvSpPr txBox="1"/>
            <p:nvPr/>
          </p:nvSpPr>
          <p:spPr>
            <a:xfrm>
              <a:off x="9135508" y="4635521"/>
              <a:ext cx="19800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busy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517022" y="5487592"/>
              <a:ext cx="12170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/ˈbɪzi/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56626" y="4282720"/>
            <a:ext cx="2186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bận rộn</a:t>
            </a:r>
          </a:p>
        </p:txBody>
      </p:sp>
    </p:spTree>
    <p:extLst>
      <p:ext uri="{BB962C8B-B14F-4D97-AF65-F5344CB8AC3E}">
        <p14:creationId xmlns:p14="http://schemas.microsoft.com/office/powerpoint/2010/main" val="11817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1563284" y="1309024"/>
            <a:ext cx="5506412" cy="42474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507116" y="2835856"/>
            <a:ext cx="2023311" cy="1496667"/>
            <a:chOff x="9113867" y="4635521"/>
            <a:chExt cx="2023311" cy="1496667"/>
          </a:xfrm>
        </p:grpSpPr>
        <p:sp>
          <p:nvSpPr>
            <p:cNvPr id="6" name="TextBox 5"/>
            <p:cNvSpPr txBox="1"/>
            <p:nvPr/>
          </p:nvSpPr>
          <p:spPr>
            <a:xfrm>
              <a:off x="9113867" y="4635521"/>
              <a:ext cx="202331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large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389198" y="5547413"/>
              <a:ext cx="1472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/lɑːrdʒ/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4251" y="4282720"/>
            <a:ext cx="1731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rộng </a:t>
            </a:r>
          </a:p>
        </p:txBody>
      </p:sp>
    </p:spTree>
    <p:extLst>
      <p:ext uri="{BB962C8B-B14F-4D97-AF65-F5344CB8AC3E}">
        <p14:creationId xmlns:p14="http://schemas.microsoft.com/office/powerpoint/2010/main" val="2532341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4" b="19541"/>
          <a:stretch/>
        </p:blipFill>
        <p:spPr>
          <a:xfrm>
            <a:off x="1443016" y="1493949"/>
            <a:ext cx="5715193" cy="38574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751697" y="3370920"/>
            <a:ext cx="2101850" cy="65405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934317" y="2835856"/>
            <a:ext cx="1168910" cy="1446864"/>
            <a:chOff x="9541068" y="4635521"/>
            <a:chExt cx="1168910" cy="1446864"/>
          </a:xfrm>
        </p:grpSpPr>
        <p:sp>
          <p:nvSpPr>
            <p:cNvPr id="8" name="TextBox 7"/>
            <p:cNvSpPr txBox="1"/>
            <p:nvPr/>
          </p:nvSpPr>
          <p:spPr>
            <a:xfrm>
              <a:off x="9541068" y="4635521"/>
              <a:ext cx="11689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far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46866" y="5497610"/>
              <a:ext cx="9573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/>
                <a:t>/fɑː/</a:t>
              </a:r>
              <a:endPara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34317" y="4282720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xa</a:t>
            </a:r>
          </a:p>
        </p:txBody>
      </p:sp>
    </p:spTree>
    <p:extLst>
      <p:ext uri="{BB962C8B-B14F-4D97-AF65-F5344CB8AC3E}">
        <p14:creationId xmlns:p14="http://schemas.microsoft.com/office/powerpoint/2010/main" val="3869478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967</Words>
  <Application>Microsoft Office PowerPoint</Application>
  <PresentationFormat>Widescreen</PresentationFormat>
  <Paragraphs>303</Paragraphs>
  <Slides>48</Slides>
  <Notes>11</Notes>
  <HiddenSlides>0</HiddenSlides>
  <MMClips>19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.VnBodoni</vt:lpstr>
      <vt:lpstr>.VnTifani Heavy</vt:lpstr>
      <vt:lpstr>Calibri</vt:lpstr>
      <vt:lpstr>Arial</vt:lpstr>
      <vt:lpstr>Broadway</vt:lpstr>
      <vt:lpstr>Calibri Light</vt:lpstr>
      <vt:lpstr>Tahoma</vt:lpstr>
      <vt:lpstr>Impact</vt:lpstr>
      <vt:lpstr>.VnArabia</vt:lpstr>
      <vt:lpstr>Century Gothic</vt:lpstr>
      <vt:lpstr>Franklin Gothic Heavy</vt:lpstr>
      <vt:lpstr>Arial Black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157</cp:revision>
  <dcterms:created xsi:type="dcterms:W3CDTF">2020-11-24T07:21:13Z</dcterms:created>
  <dcterms:modified xsi:type="dcterms:W3CDTF">2021-09-07T01:11:12Z</dcterms:modified>
</cp:coreProperties>
</file>