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36" r:id="rId2"/>
    <p:sldId id="337" r:id="rId3"/>
    <p:sldId id="338" r:id="rId4"/>
    <p:sldId id="340" r:id="rId5"/>
    <p:sldId id="348" r:id="rId6"/>
    <p:sldId id="339" r:id="rId7"/>
    <p:sldId id="349" r:id="rId8"/>
    <p:sldId id="350" r:id="rId9"/>
    <p:sldId id="352" r:id="rId10"/>
    <p:sldId id="351" r:id="rId11"/>
    <p:sldId id="353" r:id="rId12"/>
    <p:sldId id="347" r:id="rId13"/>
    <p:sldId id="333" r:id="rId14"/>
    <p:sldId id="305" r:id="rId15"/>
    <p:sldId id="306" r:id="rId16"/>
    <p:sldId id="334" r:id="rId17"/>
    <p:sldId id="310" r:id="rId18"/>
    <p:sldId id="311" r:id="rId19"/>
    <p:sldId id="312" r:id="rId20"/>
    <p:sldId id="313" r:id="rId21"/>
    <p:sldId id="344" r:id="rId22"/>
  </p:sldIdLst>
  <p:sldSz cx="12192000" cy="6858000"/>
  <p:notesSz cx="6858000" cy="9144000"/>
  <p:embeddedFontLst>
    <p:embeddedFont>
      <p:font typeface=".VnArabia" panose="020B7200000000000000" pitchFamily="34" charset="0"/>
      <p:regular r:id="rId23"/>
    </p:embeddedFont>
    <p:embeddedFont>
      <p:font typeface=".VnTifani Heavy" panose="020B7200000000000000" pitchFamily="34" charset="0"/>
      <p:regular r:id="rId24"/>
    </p:embeddedFont>
    <p:embeddedFont>
      <p:font typeface="Arial Black" panose="020B0A04020102020204" pitchFamily="34" charset="0"/>
      <p:bold r:id="rId25"/>
    </p:embeddedFont>
    <p:embeddedFont>
      <p:font typeface="Britannic Bold" panose="020B0903060703020204" pitchFamily="3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entury Gothic" panose="020B0502020202020204" pitchFamily="34" charset="0"/>
      <p:regular r:id="rId33"/>
      <p:bold r:id="rId34"/>
      <p:italic r:id="rId35"/>
      <p:boldItalic r:id="rId36"/>
    </p:embeddedFont>
    <p:embeddedFont>
      <p:font typeface="Cooper Black" panose="0208090404030B020404" pitchFamily="18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9E7"/>
    <a:srgbClr val="FF1919"/>
    <a:srgbClr val="C2E4D3"/>
    <a:srgbClr val="FCFCB3"/>
    <a:srgbClr val="97E4FF"/>
    <a:srgbClr val="3BCC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4660"/>
  </p:normalViewPr>
  <p:slideViewPr>
    <p:cSldViewPr snapToGrid="0">
      <p:cViewPr varScale="1">
        <p:scale>
          <a:sx n="76" d="100"/>
          <a:sy n="76" d="100"/>
        </p:scale>
        <p:origin x="62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53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D52DCD-22CE-4047-A854-1492E9146699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31083B-1E6C-4EDB-BA42-F98F0A8BE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752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922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8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1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1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audio" Target="../media/audio11.wav"/><Relationship Id="rId4" Type="http://schemas.openxmlformats.org/officeDocument/2006/relationships/audio" Target="../media/audio10.wa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1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5006" y="-146971"/>
            <a:ext cx="13318119" cy="802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389279" y="-8192"/>
            <a:ext cx="12991702" cy="7742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279" y="-1681689"/>
            <a:ext cx="12991702" cy="33469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3901" y="-33477"/>
            <a:ext cx="13615908" cy="62489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0769" y="4516682"/>
            <a:ext cx="12674683" cy="41822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357555">
            <a:off x="609600" y="553465"/>
            <a:ext cx="10972800" cy="57510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60000">
            <a:off x="754437" y="502920"/>
            <a:ext cx="10683128" cy="5852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127000">
                  <a:srgbClr val="FFFF66"/>
                </a:glow>
              </a:effectLst>
            </a:endParaRPr>
          </a:p>
        </p:txBody>
      </p:sp>
      <p:sp>
        <p:nvSpPr>
          <p:cNvPr id="13" name="MsPham50"/>
          <p:cNvSpPr txBox="1">
            <a:spLocks noChangeArrowheads="1"/>
          </p:cNvSpPr>
          <p:nvPr/>
        </p:nvSpPr>
        <p:spPr bwMode="auto">
          <a:xfrm>
            <a:off x="5975351" y="5337266"/>
            <a:ext cx="45125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Teacher: Ms. Huyền Phạm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Facebook: Học Tiếng Anh cùng Ms.Pham</a:t>
            </a:r>
            <a:endParaRPr lang="zh-CN" altLang="en-US" sz="1600" b="1" dirty="0">
              <a:solidFill>
                <a:srgbClr val="C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0925" y="1443290"/>
            <a:ext cx="1638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Unit 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32983" y="2524079"/>
            <a:ext cx="9126035" cy="1761710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0"/>
                <a:gd name="adj2" fmla="val 0"/>
              </a:avLst>
            </a:prstTxWarp>
            <a:spAutoFit/>
          </a:bodyPr>
          <a:lstStyle/>
          <a:p>
            <a:r>
              <a:rPr lang="en-US" sz="5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1919"/>
                </a:solidFill>
                <a:effectLst>
                  <a:glow rad="63500">
                    <a:srgbClr val="FFFF66">
                      <a:alpha val="72000"/>
                    </a:srgbClr>
                  </a:glow>
                </a:effectLst>
                <a:latin typeface=".VnTifani Heavy" panose="020B7200000000000000" pitchFamily="34" charset="0"/>
              </a:rPr>
              <a:t>What’s your address?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03725" y="4346408"/>
            <a:ext cx="2143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13709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22222E-6 L 0 -0.07222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5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6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13" grpId="0"/>
      <p:bldP spid="3" grpId="0"/>
      <p:bldP spid="16" grpId="0"/>
      <p:bldP spid="16" grpId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</a:rPr>
              <a:t>It's 201, Tran Hung Dao Street.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</a:rPr>
              <a:t>I live with my family.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545074" y="3631226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</a:rPr>
              <a:t>Where do you live?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</a:rPr>
              <a:t>In Hau Giang Province.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43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My family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</a:rPr>
              <a:t>It's 201, Tran Hung Dao Street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In Hau Giang Province.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Who do you live with?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6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owchart: Alternate Process 3"/>
          <p:cNvSpPr/>
          <p:nvPr/>
        </p:nvSpPr>
        <p:spPr>
          <a:xfrm>
            <a:off x="825903" y="3176441"/>
            <a:ext cx="10719726" cy="3102326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Good job!</a:t>
            </a:r>
            <a:endParaRPr lang="en-US" sz="115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152400">
                  <a:srgbClr val="FF0000">
                    <a:alpha val="77000"/>
                  </a:srgbClr>
                </a:glow>
                <a:outerShdw dist="38100" dir="2700000" algn="tl" rotWithShape="0">
                  <a:schemeClr val="accent2"/>
                </a:outerShdw>
              </a:effectLst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8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1408" y="2828836"/>
            <a:ext cx="94291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.VnTifani Heavy" panose="020B7200000000000000" pitchFamily="34" charset="0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190117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8900" y="482681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4809" y="1837216"/>
            <a:ext cx="9362634" cy="3112161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CFC35571-F993-4CC8-90DF-770AE5FAE6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93" y="2139261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4DBAB662-4AD7-4BF3-96E8-2918D5F67C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93" y="2913098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00077EF5-7098-4A75-98FD-CBB6CFAF16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93" y="3578611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F5E1570F-E1B0-413B-A166-2332420B3F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93" y="4352448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0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 What’s your address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 What’s your address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 What’s your address-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8900" y="482681"/>
            <a:ext cx="24192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2.Listen and circle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1017" y="1032664"/>
            <a:ext cx="9747525" cy="50556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32973" y="1215342"/>
            <a:ext cx="567159" cy="4097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268901" y="1898250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604304" y="3560473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604304" y="5124984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1DFC87B5-FA25-40DE-B19A-867EA355E8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2417" y="454136"/>
            <a:ext cx="452423" cy="4572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A896419E-9DF7-4FDD-B12C-39833F207D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6588" y="1294396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EC370FBE-7CFD-45BE-98E2-705476D029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5583" y="2902349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6BD5A687-E7C1-425C-A02C-F6CD681C62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4578" y="4510302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1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 What’s your address- - Lesson 3 - 2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 What’s your address- - Lesson 3 - 2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3 - 2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 What’s your address- - Lesson 3 - 2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3128" y="2705725"/>
            <a:ext cx="716574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.VnTifani Heavy" panose="020B7200000000000000" pitchFamily="34" charset="0"/>
              </a:rPr>
              <a:t>PRACTISE</a:t>
            </a:r>
          </a:p>
        </p:txBody>
      </p:sp>
    </p:spTree>
    <p:extLst>
      <p:ext uri="{BB962C8B-B14F-4D97-AF65-F5344CB8AC3E}">
        <p14:creationId xmlns:p14="http://schemas.microsoft.com/office/powerpoint/2010/main" val="375038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Tiếng Anh 5  Unit 1  Lesson 3  Chant  1_1080p">
            <a:hlinkClick r:id="" action="ppaction://media"/>
            <a:extLst>
              <a:ext uri="{FF2B5EF4-FFF2-40B4-BE49-F238E27FC236}">
                <a16:creationId xmlns:a16="http://schemas.microsoft.com/office/drawing/2014/main" id="{5F017D3C-6C53-4210-96A2-80E13B57AC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0982" y="1178332"/>
            <a:ext cx="8002374" cy="4501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768"/>
          <a:stretch/>
        </p:blipFill>
        <p:spPr>
          <a:xfrm>
            <a:off x="1992993" y="588475"/>
            <a:ext cx="9031996" cy="557693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08900" y="482681"/>
            <a:ext cx="1811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chant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spham0936082789">
            <a:extLst>
              <a:ext uri="{FF2B5EF4-FFF2-40B4-BE49-F238E27FC236}">
                <a16:creationId xmlns:a16="http://schemas.microsoft.com/office/drawing/2014/main" id="{3C6BCB54-6A48-42BF-BB15-199AD056CF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0570" y="988585"/>
            <a:ext cx="452423" cy="457200"/>
          </a:xfrm>
          <a:prstGeom prst="rect">
            <a:avLst/>
          </a:prstGeom>
        </p:spPr>
      </p:pic>
      <p:pic>
        <p:nvPicPr>
          <p:cNvPr id="6" name="Mspham0936082789">
            <a:extLst>
              <a:ext uri="{FF2B5EF4-FFF2-40B4-BE49-F238E27FC236}">
                <a16:creationId xmlns:a16="http://schemas.microsoft.com/office/drawing/2014/main" id="{6253447A-18B8-4218-9D84-8AC27587B5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2342" y="942865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508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6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652" y="638294"/>
            <a:ext cx="9151864" cy="55384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5053" y="638294"/>
            <a:ext cx="2489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circle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925" y="1883173"/>
            <a:ext cx="417950" cy="4317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975" y="2507862"/>
            <a:ext cx="417950" cy="4317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925" y="3128052"/>
            <a:ext cx="417950" cy="431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336" y="3932074"/>
            <a:ext cx="417950" cy="4317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336" y="4774823"/>
            <a:ext cx="417950" cy="43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3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9402" b="15061"/>
          <a:stretch/>
        </p:blipFill>
        <p:spPr>
          <a:xfrm>
            <a:off x="1052462" y="1252049"/>
            <a:ext cx="5194513" cy="44394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5053" y="638294"/>
            <a:ext cx="3352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your friend.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9344" y="1331352"/>
            <a:ext cx="4828375" cy="4442412"/>
          </a:xfrm>
          <a:prstGeom prst="roundRect">
            <a:avLst>
              <a:gd name="adj" fmla="val 3489"/>
            </a:avLst>
          </a:prstGeom>
          <a:solidFill>
            <a:srgbClr val="FFF9E7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220000"/>
              </a:lnSpc>
            </a:pPr>
            <a:r>
              <a:rPr lang="en-US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460989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380" y="2868819"/>
            <a:ext cx="9533883" cy="3031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10" y="446596"/>
            <a:ext cx="5060119" cy="1420491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4960" y="5638336"/>
            <a:ext cx="1372148" cy="59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25053" y="638294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play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572" y="1310424"/>
            <a:ext cx="10214105" cy="460148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125053" y="1638677"/>
            <a:ext cx="549838" cy="4164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26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live 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from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 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My _____ is 187B, Giang Vo Street.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address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04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floor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flat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house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I live on the second _______ of a tower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6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street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city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My grandparents live in a small __________ in the countryside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village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63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Tower 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Town 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City 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There are two tall_________ in my street.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0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big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small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quiet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Ha Noi and Ho Chi Minh City are two ____ cities in the country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3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543830" y="4758939"/>
            <a:ext cx="412351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It's 201, Tran Hung Dao Street.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543830" y="3021129"/>
            <a:ext cx="412351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My family.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498080" y="1283319"/>
            <a:ext cx="412351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It's small and quiet.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What's your address?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https://s.sachmem.vn/public/images/btn_zoom/textbook-secondary/zoom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-220663"/>
            <a:ext cx="66675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29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It's small and quiet.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In Hai Phong Province.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With my parents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What's your hometown like?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221</Words>
  <Application>Microsoft Office PowerPoint</Application>
  <PresentationFormat>Widescreen</PresentationFormat>
  <Paragraphs>55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.VnTifani Heavy</vt:lpstr>
      <vt:lpstr>Arial Black</vt:lpstr>
      <vt:lpstr>Calibri</vt:lpstr>
      <vt:lpstr>Britannic Bold</vt:lpstr>
      <vt:lpstr>Century Gothic</vt:lpstr>
      <vt:lpstr>Arial</vt:lpstr>
      <vt:lpstr>Cooper Black</vt:lpstr>
      <vt:lpstr>Calibri Light</vt:lpstr>
      <vt:lpstr>.VnArabia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Pham Huyen</cp:lastModifiedBy>
  <cp:revision>116</cp:revision>
  <dcterms:created xsi:type="dcterms:W3CDTF">2020-11-24T07:21:13Z</dcterms:created>
  <dcterms:modified xsi:type="dcterms:W3CDTF">2021-07-05T03:43:11Z</dcterms:modified>
</cp:coreProperties>
</file>