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91" r:id="rId3"/>
    <p:sldId id="290" r:id="rId4"/>
    <p:sldId id="293" r:id="rId5"/>
    <p:sldId id="263" r:id="rId6"/>
    <p:sldId id="295" r:id="rId7"/>
    <p:sldId id="264" r:id="rId8"/>
    <p:sldId id="294" r:id="rId9"/>
    <p:sldId id="265" r:id="rId10"/>
    <p:sldId id="276" r:id="rId11"/>
    <p:sldId id="277" r:id="rId12"/>
    <p:sldId id="284" r:id="rId13"/>
    <p:sldId id="285" r:id="rId14"/>
    <p:sldId id="286" r:id="rId15"/>
    <p:sldId id="278" r:id="rId16"/>
    <p:sldId id="279" r:id="rId17"/>
    <p:sldId id="287" r:id="rId18"/>
    <p:sldId id="288" r:id="rId19"/>
    <p:sldId id="283" r:id="rId20"/>
    <p:sldId id="266" r:id="rId21"/>
    <p:sldId id="267" r:id="rId22"/>
    <p:sldId id="268" r:id="rId23"/>
    <p:sldId id="345" r:id="rId24"/>
  </p:sldIdLst>
  <p:sldSz cx="12192000" cy="6858000"/>
  <p:notesSz cx="6858000" cy="9144000"/>
  <p:embeddedFontLst>
    <p:embeddedFont>
      <p:font typeface=".VnTifani HeavyH" panose="020B7200000000000000" pitchFamily="34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Britannic Bold" panose="020B0903060703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Edwardian Script ITC" panose="030303020407070D0804" pitchFamily="66" charset="0"/>
      <p:regular r:id="rId46"/>
    </p:embeddedFont>
    <p:embeddedFont>
      <p:font typeface="Elephant" panose="02020904090505020303" pitchFamily="18" charset="0"/>
      <p:regular r:id="rId47"/>
      <p: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1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3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0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5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87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watched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watches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50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121" y="111968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39" y="44554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587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3613" y="49605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</p:spTree>
    <p:extLst>
      <p:ext uri="{BB962C8B-B14F-4D97-AF65-F5344CB8AC3E}">
        <p14:creationId xmlns:p14="http://schemas.microsoft.com/office/powerpoint/2010/main" val="86408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727" y="894907"/>
            <a:ext cx="1409844" cy="174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2688" y="2636169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842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698" y="26361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3079" y="5563287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5182" y="32195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056" y="30909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95" y="601804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18" y="3754103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48519" y="5563286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238" y="601804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</p:spTree>
    <p:extLst>
      <p:ext uri="{BB962C8B-B14F-4D97-AF65-F5344CB8AC3E}">
        <p14:creationId xmlns:p14="http://schemas.microsoft.com/office/powerpoint/2010/main" val="17482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Cách nói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đã làm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một hoạt động (Ved/V2):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n.chuyện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hát</a:t>
            </a: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560" y="2260230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  <a:endCxn id="2049" idx="0"/>
          </p:cNvCxnSpPr>
          <p:nvPr/>
        </p:nvCxnSpPr>
        <p:spPr>
          <a:xfrm flipH="1">
            <a:off x="3281130" y="2117297"/>
            <a:ext cx="292439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560101" y="2117297"/>
            <a:ext cx="1645422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503848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86976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 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ở bữa tiệc: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bữa tiệc đã như thế nào?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436</Words>
  <Application>Microsoft Office PowerPoint</Application>
  <PresentationFormat>Widescreen</PresentationFormat>
  <Paragraphs>130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.VnTifani HeavyH</vt:lpstr>
      <vt:lpstr>Tahoma</vt:lpstr>
      <vt:lpstr>Arial Black</vt:lpstr>
      <vt:lpstr>Cambria</vt:lpstr>
      <vt:lpstr>Bookman Old Style</vt:lpstr>
      <vt:lpstr>Calibri</vt:lpstr>
      <vt:lpstr>Britannic Bold</vt:lpstr>
      <vt:lpstr>Wingdings</vt:lpstr>
      <vt:lpstr>Calibri Light</vt:lpstr>
      <vt:lpstr>Arial</vt:lpstr>
      <vt:lpstr>Century Gothic</vt:lpstr>
      <vt:lpstr>Edwardian Script ITC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55</cp:revision>
  <dcterms:created xsi:type="dcterms:W3CDTF">2021-05-16T08:45:29Z</dcterms:created>
  <dcterms:modified xsi:type="dcterms:W3CDTF">2021-07-05T08:52:40Z</dcterms:modified>
</cp:coreProperties>
</file>