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75" r:id="rId2"/>
    <p:sldId id="288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9" r:id="rId14"/>
    <p:sldId id="269" r:id="rId15"/>
    <p:sldId id="270" r:id="rId16"/>
    <p:sldId id="290" r:id="rId17"/>
    <p:sldId id="271" r:id="rId18"/>
    <p:sldId id="272" r:id="rId19"/>
    <p:sldId id="273" r:id="rId20"/>
    <p:sldId id="274" r:id="rId21"/>
    <p:sldId id="345" r:id="rId22"/>
  </p:sldIdLst>
  <p:sldSz cx="12192000" cy="6858000"/>
  <p:notesSz cx="6858000" cy="9144000"/>
  <p:embeddedFontLst>
    <p:embeddedFont>
      <p:font typeface=".VnTifani HeavyH" panose="020B7200000000000000" pitchFamily="34" charset="0"/>
      <p:regular r:id="rId24"/>
    </p:embeddedFont>
    <p:embeddedFont>
      <p:font typeface="Arial Black" panose="020B0A04020102020204" pitchFamily="34" charset="0"/>
      <p:bold r:id="rId25"/>
    </p:embeddedFont>
    <p:embeddedFont>
      <p:font typeface="Britannic Bold" panose="020B0903060703020204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Edwardian Script ITC" panose="030303020407070D0804" pitchFamily="66" charset="0"/>
      <p:regular r:id="rId31"/>
    </p:embeddedFont>
    <p:embeddedFont>
      <p:font typeface="Elephant" panose="02020904090505020303" pitchFamily="18" charset="0"/>
      <p:regular r:id="rId32"/>
      <p:italic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398BD-53EA-4438-A8FB-60410A1CB862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EA8C0-D992-46CC-B459-3DFACDEF2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3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7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35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45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07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98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70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48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84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4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9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15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7.png"/><Relationship Id="rId18" Type="http://schemas.openxmlformats.org/officeDocument/2006/relationships/slide" Target="slide11.xml"/><Relationship Id="rId26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slide" Target="slide8.xml"/><Relationship Id="rId17" Type="http://schemas.openxmlformats.org/officeDocument/2006/relationships/image" Target="../media/image9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10" Type="http://schemas.openxmlformats.org/officeDocument/2006/relationships/slide" Target="slide7.xml"/><Relationship Id="rId19" Type="http://schemas.openxmlformats.org/officeDocument/2006/relationships/image" Target="../media/image10.png"/><Relationship Id="rId4" Type="http://schemas.openxmlformats.org/officeDocument/2006/relationships/slide" Target="slide4.xml"/><Relationship Id="rId9" Type="http://schemas.openxmlformats.org/officeDocument/2006/relationships/image" Target="../media/image5.png"/><Relationship Id="rId14" Type="http://schemas.openxmlformats.org/officeDocument/2006/relationships/slide" Target="slide9.xml"/><Relationship Id="rId22" Type="http://schemas.openxmlformats.org/officeDocument/2006/relationships/image" Target="../media/image12.png"/><Relationship Id="rId27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6981" y="449082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184579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15744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was it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8793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was it?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1841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like was it?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5744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0548" y="2828835"/>
            <a:ext cx="3305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happily.</a:t>
            </a:r>
          </a:p>
        </p:txBody>
      </p:sp>
    </p:spTree>
    <p:extLst>
      <p:ext uri="{BB962C8B-B14F-4D97-AF65-F5344CB8AC3E}">
        <p14:creationId xmlns:p14="http://schemas.microsoft.com/office/powerpoint/2010/main" val="228554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17377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am.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9042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do.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347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did.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7377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" name="Oval 1"/>
          <p:cNvSpPr/>
          <p:nvPr/>
        </p:nvSpPr>
        <p:spPr>
          <a:xfrm>
            <a:off x="1515312" y="1702773"/>
            <a:ext cx="868101" cy="7687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1636" y="3032819"/>
            <a:ext cx="4940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watch cartoon? </a:t>
            </a:r>
          </a:p>
        </p:txBody>
      </p:sp>
    </p:spTree>
    <p:extLst>
      <p:ext uri="{BB962C8B-B14F-4D97-AF65-F5344CB8AC3E}">
        <p14:creationId xmlns:p14="http://schemas.microsoft.com/office/powerpoint/2010/main" val="913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6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didn’t.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don’t.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am not.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267485" y="3132429"/>
            <a:ext cx="4717947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play hide-and-seek? </a:t>
            </a:r>
          </a:p>
        </p:txBody>
      </p:sp>
    </p:spTree>
    <p:extLst>
      <p:ext uri="{BB962C8B-B14F-4D97-AF65-F5344CB8AC3E}">
        <p14:creationId xmlns:p14="http://schemas.microsoft.com/office/powerpoint/2010/main" val="26496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022" y="2828835"/>
            <a:ext cx="10440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3127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0 L 4.16667E-7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900" y="48268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998" y="1148080"/>
            <a:ext cx="10469000" cy="489712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58817B7B-977C-48E5-8909-6961D89C8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1670986"/>
            <a:ext cx="365760" cy="36962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BB38BCBB-6D16-4967-8BCD-32961A3DF6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2817643"/>
            <a:ext cx="365760" cy="369624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65CC31BA-5EFE-4D1A-A8F1-BB669F2E4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3964304"/>
            <a:ext cx="365760" cy="36962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D7DA234E-63BE-4574-81A6-D38D228A7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5110961"/>
            <a:ext cx="365760" cy="3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" y="1775628"/>
            <a:ext cx="11068950" cy="29441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9010" y="512363"/>
            <a:ext cx="6389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 Mark the word stress. Then say the words aloud.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0480" y="2024855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33665" y="2032667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59890" y="2017043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21954" y="2024855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00480" y="2878218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vite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33664" y="2886030"/>
            <a:ext cx="1747521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9890" y="2870406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comics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21954" y="2878218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picnic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00480" y="3825914"/>
            <a:ext cx="176784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7024" y="3833726"/>
            <a:ext cx="1818641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89196" y="3818102"/>
            <a:ext cx="1538534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peat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06434" y="3825914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plete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 </a:t>
            </a:r>
          </a:p>
        </p:txBody>
      </p:sp>
    </p:spTree>
    <p:extLst>
      <p:ext uri="{BB962C8B-B14F-4D97-AF65-F5344CB8AC3E}">
        <p14:creationId xmlns:p14="http://schemas.microsoft.com/office/powerpoint/2010/main" val="18517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5 - Unit 4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6900" y="1513840"/>
            <a:ext cx="7850641" cy="4415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4897"/>
          <a:stretch/>
        </p:blipFill>
        <p:spPr>
          <a:xfrm>
            <a:off x="822961" y="589280"/>
            <a:ext cx="9949810" cy="5964154"/>
          </a:xfrm>
          <a:prstGeom prst="roundRect">
            <a:avLst>
              <a:gd name="adj" fmla="val 45286"/>
            </a:avLst>
          </a:prstGeom>
        </p:spPr>
      </p:pic>
      <p:sp>
        <p:nvSpPr>
          <p:cNvPr id="14" name="Rectangle 13"/>
          <p:cNvSpPr/>
          <p:nvPr/>
        </p:nvSpPr>
        <p:spPr>
          <a:xfrm>
            <a:off x="1005700" y="482681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C4276FB0-4732-4C4D-AE00-670BEA6F1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100" y="5688656"/>
            <a:ext cx="452423" cy="4572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D5348567-85A6-41DD-9736-0E83D6851C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6872" y="5642936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05008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2653" y="424934"/>
            <a:ext cx="2704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answer.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20" y="774244"/>
            <a:ext cx="9164320" cy="55384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23641" y="3608344"/>
            <a:ext cx="274427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last Sunday.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3641" y="4500896"/>
            <a:ext cx="703872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his classmates went to the birthday party.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23641" y="5338332"/>
            <a:ext cx="300979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played the guitar.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23641" y="6102568"/>
            <a:ext cx="3164649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played the piano.</a:t>
            </a:r>
          </a:p>
        </p:txBody>
      </p:sp>
    </p:spTree>
    <p:extLst>
      <p:ext uri="{BB962C8B-B14F-4D97-AF65-F5344CB8AC3E}">
        <p14:creationId xmlns:p14="http://schemas.microsoft.com/office/powerpoint/2010/main" val="21935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2493" y="485894"/>
            <a:ext cx="3352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friend.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1441" y="1400016"/>
            <a:ext cx="9174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was your last birthday party? 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Who went to your party? 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did you and your friends do at the party? 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728792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205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2493" y="506214"/>
            <a:ext cx="4330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Write about your birthday party.</a:t>
            </a:r>
          </a:p>
        </p:txBody>
      </p:sp>
      <p:sp>
        <p:nvSpPr>
          <p:cNvPr id="3" name="Oval 2"/>
          <p:cNvSpPr/>
          <p:nvPr/>
        </p:nvSpPr>
        <p:spPr>
          <a:xfrm>
            <a:off x="1125053" y="1638677"/>
            <a:ext cx="549838" cy="4164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35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653558" y="895356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i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1441805" y="1132551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HÁI TÁO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22" name="Picture 21">
            <a:hlinkClick r:id="rId18" action="ppaction://hlinksldjump"/>
            <a:extLst>
              <a:ext uri="{FF2B5EF4-FFF2-40B4-BE49-F238E27FC236}">
                <a16:creationId xmlns:a16="http://schemas.microsoft.com/office/drawing/2014/main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24" name="Picture 23">
            <a:hlinkClick r:id="rId20" action="ppaction://hlinksldjump"/>
            <a:extLst>
              <a:ext uri="{FF2B5EF4-FFF2-40B4-BE49-F238E27FC236}">
                <a16:creationId xmlns:a16="http://schemas.microsoft.com/office/drawing/2014/main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:a16="http://schemas.microsoft.com/office/drawing/2014/main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18049" y="2760707"/>
            <a:ext cx="602182" cy="54878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:a16="http://schemas.microsoft.com/office/drawing/2014/main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62182" y="897942"/>
            <a:ext cx="602182" cy="548787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:a16="http://schemas.microsoft.com/office/drawing/2014/main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74591" y="2210957"/>
            <a:ext cx="602182" cy="54878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:a16="http://schemas.microsoft.com/office/drawing/2014/main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80018" y="3407076"/>
            <a:ext cx="602182" cy="548787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5873" y="3434074"/>
            <a:ext cx="602182" cy="54878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70953" y="1342477"/>
            <a:ext cx="602182" cy="548787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54892" y="612964"/>
            <a:ext cx="602182" cy="548787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935876" y="1384881"/>
            <a:ext cx="602182" cy="548787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02534" y="3193953"/>
            <a:ext cx="602182" cy="548787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:a16="http://schemas.microsoft.com/office/drawing/2014/main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:a16="http://schemas.microsoft.com/office/drawing/2014/main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:a16="http://schemas.microsoft.com/office/drawing/2014/main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:a16="http://schemas.microsoft.com/office/drawing/2014/main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:a16="http://schemas.microsoft.com/office/drawing/2014/main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38549" y="2549698"/>
            <a:ext cx="602182" cy="548787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:a16="http://schemas.microsoft.com/office/drawing/2014/main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79823" y="3228011"/>
            <a:ext cx="602182" cy="548787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:a16="http://schemas.microsoft.com/office/drawing/2014/main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72677" y="3461699"/>
            <a:ext cx="602182" cy="548787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:a16="http://schemas.microsoft.com/office/drawing/2014/main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:a16="http://schemas.microsoft.com/office/drawing/2014/main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75791" y="1466874"/>
            <a:ext cx="602182" cy="548787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35236" y="1960651"/>
            <a:ext cx="602182" cy="548787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8107" y="1847167"/>
            <a:ext cx="602182" cy="548787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:a16="http://schemas.microsoft.com/office/drawing/2014/main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:a16="http://schemas.microsoft.com/office/drawing/2014/main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:a16="http://schemas.microsoft.com/office/drawing/2014/main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:a16="http://schemas.microsoft.com/office/drawing/2014/main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:a16="http://schemas.microsoft.com/office/drawing/2014/main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:a16="http://schemas.microsoft.com/office/drawing/2014/main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:a16="http://schemas.microsoft.com/office/drawing/2014/main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1171" flipH="1">
            <a:off x="6969083" y="969283"/>
            <a:ext cx="602182" cy="548787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:a16="http://schemas.microsoft.com/office/drawing/2014/main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:a16="http://schemas.microsoft.com/office/drawing/2014/main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455070" y="1391656"/>
            <a:ext cx="602182" cy="548787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:a16="http://schemas.microsoft.com/office/drawing/2014/main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67039" y="2481397"/>
            <a:ext cx="602182" cy="548787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:a16="http://schemas.microsoft.com/office/drawing/2014/main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80331" y="1934587"/>
            <a:ext cx="602182" cy="548787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:a16="http://schemas.microsoft.com/office/drawing/2014/main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:a16="http://schemas.microsoft.com/office/drawing/2014/main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41625" y="1502746"/>
            <a:ext cx="602182" cy="548787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86424" y="2845005"/>
            <a:ext cx="602182" cy="548787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75461" y="1622611"/>
            <a:ext cx="602182" cy="5487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8" name="apple">
            <a:extLst>
              <a:ext uri="{FF2B5EF4-FFF2-40B4-BE49-F238E27FC236}">
                <a16:creationId xmlns:a16="http://schemas.microsoft.com/office/drawing/2014/main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59529" y="2629244"/>
            <a:ext cx="602182" cy="548787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:a16="http://schemas.microsoft.com/office/drawing/2014/main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43823" y="2644592"/>
            <a:ext cx="602182" cy="548787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:a16="http://schemas.microsoft.com/office/drawing/2014/main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8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hide-and-seek.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743090" y="277533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Played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hide-and-seek.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Plays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hide-and-seek.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92942" y="104484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580973" y="2459138"/>
            <a:ext cx="3777241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__________.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50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Sang together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Singed together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Singes together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580973" y="2459138"/>
            <a:ext cx="3777241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__________.</a:t>
            </a:r>
          </a:p>
        </p:txBody>
      </p:sp>
    </p:spTree>
    <p:extLst>
      <p:ext uri="{BB962C8B-B14F-4D97-AF65-F5344CB8AC3E}">
        <p14:creationId xmlns:p14="http://schemas.microsoft.com/office/powerpoint/2010/main" val="8427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my friends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Chattes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my friends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Chatted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my friends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290320" y="2672622"/>
            <a:ext cx="4724400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__________.</a:t>
            </a:r>
          </a:p>
        </p:txBody>
      </p:sp>
    </p:spTree>
    <p:extLst>
      <p:ext uri="{BB962C8B-B14F-4D97-AF65-F5344CB8AC3E}">
        <p14:creationId xmlns:p14="http://schemas.microsoft.com/office/powerpoint/2010/main" val="215147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4314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did you do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7362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did you do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041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did you do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43139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36611" y="297164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dance happily.</a:t>
            </a:r>
          </a:p>
        </p:txBody>
      </p:sp>
    </p:spTree>
    <p:extLst>
      <p:ext uri="{BB962C8B-B14F-4D97-AF65-F5344CB8AC3E}">
        <p14:creationId xmlns:p14="http://schemas.microsoft.com/office/powerpoint/2010/main" val="26779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7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9213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</a:p>
          </p:txBody>
        </p:sp>
        <p:sp>
          <p:nvSpPr>
            <p:cNvPr id="59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0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226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like</a:t>
              </a:r>
            </a:p>
          </p:txBody>
        </p:sp>
        <p:sp>
          <p:nvSpPr>
            <p:cNvPr id="62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5310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</a:t>
              </a: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02229" y="2901541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was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happily.</a:t>
            </a:r>
          </a:p>
        </p:txBody>
      </p:sp>
    </p:spTree>
    <p:extLst>
      <p:ext uri="{BB962C8B-B14F-4D97-AF65-F5344CB8AC3E}">
        <p14:creationId xmlns:p14="http://schemas.microsoft.com/office/powerpoint/2010/main" val="9912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268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is great.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5729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great.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4877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was great.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12642" y="101523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was the party?</a:t>
            </a: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89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537</Words>
  <Application>Microsoft Office PowerPoint</Application>
  <PresentationFormat>Widescreen</PresentationFormat>
  <Paragraphs>135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 Black</vt:lpstr>
      <vt:lpstr>Tahoma</vt:lpstr>
      <vt:lpstr>.VnTifani HeavyH</vt:lpstr>
      <vt:lpstr>Britannic Bold</vt:lpstr>
      <vt:lpstr>Calibri</vt:lpstr>
      <vt:lpstr>Arial</vt:lpstr>
      <vt:lpstr>Edwardian Script ITC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Pham Huyen</cp:lastModifiedBy>
  <cp:revision>21</cp:revision>
  <dcterms:created xsi:type="dcterms:W3CDTF">2021-05-16T08:45:29Z</dcterms:created>
  <dcterms:modified xsi:type="dcterms:W3CDTF">2021-07-05T09:03:53Z</dcterms:modified>
</cp:coreProperties>
</file>