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67" r:id="rId2"/>
    <p:sldId id="306" r:id="rId3"/>
    <p:sldId id="299" r:id="rId4"/>
    <p:sldId id="300" r:id="rId5"/>
    <p:sldId id="301" r:id="rId6"/>
    <p:sldId id="302" r:id="rId7"/>
    <p:sldId id="308" r:id="rId8"/>
    <p:sldId id="309" r:id="rId9"/>
    <p:sldId id="298" r:id="rId10"/>
    <p:sldId id="318" r:id="rId11"/>
    <p:sldId id="316" r:id="rId12"/>
    <p:sldId id="312" r:id="rId13"/>
    <p:sldId id="313" r:id="rId14"/>
    <p:sldId id="314" r:id="rId15"/>
    <p:sldId id="315" r:id="rId16"/>
    <p:sldId id="317" r:id="rId17"/>
    <p:sldId id="319" r:id="rId18"/>
    <p:sldId id="307" r:id="rId19"/>
    <p:sldId id="281" r:id="rId20"/>
    <p:sldId id="283" r:id="rId21"/>
    <p:sldId id="303" r:id="rId22"/>
    <p:sldId id="304" r:id="rId23"/>
    <p:sldId id="305" r:id="rId24"/>
    <p:sldId id="310" r:id="rId25"/>
    <p:sldId id="284" r:id="rId26"/>
    <p:sldId id="311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44" r:id="rId41"/>
  </p:sldIdLst>
  <p:sldSz cx="12192000" cy="6858000"/>
  <p:notesSz cx="6858000" cy="9144000"/>
  <p:embeddedFontLst>
    <p:embeddedFont>
      <p:font typeface="等线" panose="02010600030101010101" pitchFamily="2" charset="-122"/>
      <p:regular r:id="rId43"/>
      <p:bold r:id="rId44"/>
    </p:embeddedFont>
    <p:embeddedFont>
      <p:font typeface="Arial Black" panose="020B0A04020102020204" pitchFamily="34" charset="0"/>
      <p:bold r:id="rId45"/>
    </p:embeddedFont>
    <p:embeddedFont>
      <p:font typeface="Bauhaus 93" panose="04030905020B02020C02" pitchFamily="82" charset="0"/>
      <p:regular r:id="rId46"/>
    </p:embeddedFont>
    <p:embeddedFont>
      <p:font typeface="Berlin Sans FB Demi" panose="020E0802020502020306" pitchFamily="34" charset="0"/>
      <p:bold r:id="rId47"/>
    </p:embeddedFont>
    <p:embeddedFont>
      <p:font typeface="Britannic Bold" panose="020B0903060703020204" pitchFamily="34" charset="0"/>
      <p:regular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Cooper Black" panose="0208090404030B020404" pitchFamily="18" charset="0"/>
      <p:regular r:id="rId53"/>
    </p:embeddedFont>
  </p:embeddedFontLst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65"/>
    <a:srgbClr val="03A84E"/>
    <a:srgbClr val="C46DFF"/>
    <a:srgbClr val="9F11FF"/>
    <a:srgbClr val="7030A0"/>
    <a:srgbClr val="FF9409"/>
    <a:srgbClr val="8EBC4C"/>
    <a:srgbClr val="7FB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4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92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83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75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8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028" y="0"/>
            <a:ext cx="12229636" cy="7041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0.wav"/><Relationship Id="rId7" Type="http://schemas.openxmlformats.org/officeDocument/2006/relationships/image" Target="../media/image26.jpeg"/><Relationship Id="rId12" Type="http://schemas.openxmlformats.org/officeDocument/2006/relationships/image" Target="../media/image2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audio" Target="../media/audio12.wav"/><Relationship Id="rId10" Type="http://schemas.openxmlformats.org/officeDocument/2006/relationships/image" Target="../media/image29.png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13.wav"/><Relationship Id="rId9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Number_1"/>
          <p:cNvSpPr/>
          <p:nvPr>
            <p:custDataLst>
              <p:tags r:id="rId1"/>
            </p:custDataLst>
          </p:nvPr>
        </p:nvSpPr>
        <p:spPr>
          <a:xfrm>
            <a:off x="6489493" y="1464018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19</a:t>
            </a:r>
            <a:endParaRPr lang="zh-CN" altLang="en-US" sz="4400" b="1" dirty="0">
              <a:solidFill>
                <a:schemeClr val="bg1"/>
              </a:solidFill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2"/>
            </p:custDataLst>
          </p:nvPr>
        </p:nvSpPr>
        <p:spPr>
          <a:xfrm>
            <a:off x="4267199" y="1455034"/>
            <a:ext cx="2028415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38" y="260719"/>
            <a:ext cx="3113257" cy="326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54751">
            <a:off x="8931767" y="146584"/>
            <a:ext cx="1994332" cy="2178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1486" y="2870466"/>
            <a:ext cx="9534019" cy="1872307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What animal do </a:t>
            </a:r>
          </a:p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you want to see?</a:t>
            </a:r>
          </a:p>
        </p:txBody>
      </p:sp>
      <p:sp>
        <p:nvSpPr>
          <p:cNvPr id="8" name="MH_Number_1"/>
          <p:cNvSpPr/>
          <p:nvPr>
            <p:custDataLst>
              <p:tags r:id="rId3"/>
            </p:custDataLst>
          </p:nvPr>
        </p:nvSpPr>
        <p:spPr>
          <a:xfrm>
            <a:off x="7352156" y="4988164"/>
            <a:ext cx="2814792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22819" y="1565860"/>
            <a:ext cx="4838700" cy="3343164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53" y="1565860"/>
            <a:ext cx="4835347" cy="33129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6190" y="2191785"/>
            <a:ext cx="2250937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/>
              <a:t>Black </a:t>
            </a:r>
          </a:p>
          <a:p>
            <a:pPr algn="ctr"/>
            <a:r>
              <a:rPr lang="en-US" sz="5400" b="1" dirty="0"/>
              <a:t>cat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2819" y="2341604"/>
            <a:ext cx="2390398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Yellow</a:t>
            </a:r>
          </a:p>
          <a:p>
            <a:pPr algn="ctr"/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cat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6998" y="2757102"/>
            <a:ext cx="65594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43932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kangaroos</a:t>
            </a:r>
            <a:endParaRPr lang="en-US" sz="3200" b="1" dirty="0">
              <a:solidFill>
                <a:srgbClr val="FF0000"/>
              </a:solidFill>
              <a:latin typeface="Helvetica Neue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725" t="23282" r="24182" b="28467"/>
          <a:stretch/>
        </p:blipFill>
        <p:spPr>
          <a:xfrm>
            <a:off x="2807040" y="3319955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38" y="3612803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1258905"/>
            <a:ext cx="2351672" cy="14480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-1" b="2568"/>
          <a:stretch/>
        </p:blipFill>
        <p:spPr>
          <a:xfrm>
            <a:off x="6432120" y="1407046"/>
            <a:ext cx="1806556" cy="174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Crocodile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725" t="23282" r="24182" b="28467"/>
          <a:stretch/>
        </p:blipFill>
        <p:spPr>
          <a:xfrm>
            <a:off x="6301460" y="3371851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9" y="3507820"/>
            <a:ext cx="685800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758" y="1691559"/>
            <a:ext cx="2314915" cy="18314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5449" y="1597530"/>
            <a:ext cx="1747559" cy="17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Elephant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725" t="23282" r="24182" b="28467"/>
          <a:stretch/>
        </p:blipFill>
        <p:spPr>
          <a:xfrm>
            <a:off x="2807040" y="3319955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38" y="3612803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138" y="1858147"/>
            <a:ext cx="2180153" cy="14618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" r="-403"/>
          <a:stretch/>
        </p:blipFill>
        <p:spPr>
          <a:xfrm>
            <a:off x="6475389" y="1667143"/>
            <a:ext cx="1895691" cy="15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Bear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725" t="23282" r="24182" b="28467"/>
          <a:stretch/>
        </p:blipFill>
        <p:spPr>
          <a:xfrm>
            <a:off x="6301460" y="3371851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9" y="3507820"/>
            <a:ext cx="6858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-1" b="2568"/>
          <a:stretch/>
        </p:blipFill>
        <p:spPr>
          <a:xfrm>
            <a:off x="6432120" y="1407046"/>
            <a:ext cx="1806556" cy="1746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1540431"/>
            <a:ext cx="2314915" cy="18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Tiger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725" t="23282" r="24182" b="28467"/>
          <a:stretch/>
        </p:blipFill>
        <p:spPr>
          <a:xfrm>
            <a:off x="6301460" y="3371851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9" y="3507820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" r="-403"/>
          <a:stretch/>
        </p:blipFill>
        <p:spPr>
          <a:xfrm>
            <a:off x="6505359" y="1659656"/>
            <a:ext cx="1895691" cy="1518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808" y="1375125"/>
            <a:ext cx="2075663" cy="12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yellowc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1460" y="899071"/>
            <a:ext cx="5280940" cy="3648717"/>
          </a:xfrm>
          <a:prstGeom prst="rect">
            <a:avLst/>
          </a:prstGeom>
        </p:spPr>
      </p:pic>
      <p:pic>
        <p:nvPicPr>
          <p:cNvPr id="5" name="MsPham-black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69" y="899071"/>
            <a:ext cx="5277281" cy="361577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3352800" y="4547788"/>
            <a:ext cx="5486400" cy="1945660"/>
          </a:xfrm>
          <a:prstGeom prst="horizontalScroll">
            <a:avLst>
              <a:gd name="adj" fmla="val 11465"/>
            </a:avLst>
          </a:prstGeom>
          <a:ln>
            <a:solidFill>
              <a:srgbClr val="C9006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Zebra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s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725" t="23282" r="24182" b="28467"/>
          <a:stretch/>
        </p:blipFill>
        <p:spPr>
          <a:xfrm>
            <a:off x="2807040" y="3319955"/>
            <a:ext cx="957738" cy="95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38" y="3612803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778" y="1545634"/>
            <a:ext cx="1747559" cy="1774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075" y="1955586"/>
            <a:ext cx="2180153" cy="14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32103" y="1546810"/>
            <a:ext cx="9667466" cy="3362214"/>
            <a:chOff x="1432103" y="1546810"/>
            <a:chExt cx="9667466" cy="3362214"/>
          </a:xfrm>
        </p:grpSpPr>
        <p:pic>
          <p:nvPicPr>
            <p:cNvPr id="4" name="MsPham-yellowca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0869" y="1565860"/>
              <a:ext cx="4838700" cy="3343164"/>
            </a:xfrm>
            <a:prstGeom prst="rect">
              <a:avLst/>
            </a:prstGeom>
          </p:spPr>
        </p:pic>
        <p:pic>
          <p:nvPicPr>
            <p:cNvPr id="5" name="MsPham-blackca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2103" y="1546810"/>
              <a:ext cx="4835347" cy="331298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633789" y="2588233"/>
              <a:ext cx="1585690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/>
                <a:t>Well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7450" y="2588233"/>
              <a:ext cx="197201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Done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47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98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82152" y="653426"/>
            <a:ext cx="9471147" cy="5623248"/>
            <a:chOff x="463548" y="2129193"/>
            <a:chExt cx="18711815" cy="11109655"/>
          </a:xfrm>
        </p:grpSpPr>
        <p:pic>
          <p:nvPicPr>
            <p:cNvPr id="1026" name="Picture 2" descr="https://s.sachmem.vn/public/images/v2/TA4T2SHS/U19-L1-1-a_4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48" y="2710657"/>
              <a:ext cx="8553451" cy="466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4T2SHS/U19-L1-1-b_5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316" y="2129193"/>
              <a:ext cx="9803047" cy="51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19-L1-1-c_4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" y="7542214"/>
              <a:ext cx="8553450" cy="555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s.sachmem.vn/public/images/v2/TA4T2SHS/U19-L1-1-d_5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318" y="7542213"/>
              <a:ext cx="9803045" cy="569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80768" y="578407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70645" y="985386"/>
            <a:ext cx="3407191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weather's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wonderful.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Let's go to the zoo.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37213" y="1620911"/>
            <a:ext cx="171522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Great idea!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93656" y="736880"/>
            <a:ext cx="436552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animal do you want to see?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953255" y="1227922"/>
            <a:ext cx="436552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 want to see monkeys.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290155" y="3477598"/>
            <a:ext cx="436552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 too. I like monkeys.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837815" y="5852757"/>
            <a:ext cx="31598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OK. Let's go over there.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43391" y="5865456"/>
            <a:ext cx="340990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Oh! Now I don't like them.</a:t>
            </a:r>
          </a:p>
        </p:txBody>
      </p:sp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1119" y="1168599"/>
            <a:ext cx="457199" cy="45720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45107" y="3393273"/>
            <a:ext cx="457199" cy="45720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1153299" y="1261764"/>
            <a:ext cx="457199" cy="45720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1030579" y="362187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3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9 What animal do you want to se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9 What animal do you want to se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9 What animal do you want to se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9 What animal do you want to se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573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64" y="845066"/>
            <a:ext cx="6133619" cy="37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" r="-403"/>
          <a:stretch/>
        </p:blipFill>
        <p:spPr>
          <a:xfrm>
            <a:off x="3744304" y="1038762"/>
            <a:ext cx="4617364" cy="36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100" y="1042788"/>
            <a:ext cx="5288293" cy="35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581" y="475734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17900" y="5328335"/>
            <a:ext cx="6096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What animal do you want to see?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Helvetica Neue"/>
              </a:rPr>
              <a:t>I want to see _____________.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974" y="5854633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76" y="1608814"/>
            <a:ext cx="4018654" cy="31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81" y="530532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1334" y="6475789"/>
            <a:ext cx="24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 Huyền Phạm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1" y="530532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560" y="1322091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69541" y="619744"/>
            <a:ext cx="6620777" cy="702347"/>
            <a:chOff x="3433601" y="584057"/>
            <a:chExt cx="7754748" cy="941234"/>
          </a:xfrm>
        </p:grpSpPr>
        <p:sp>
          <p:nvSpPr>
            <p:cNvPr id="6" name="Rounded Rectangle 5"/>
            <p:cNvSpPr/>
            <p:nvPr/>
          </p:nvSpPr>
          <p:spPr>
            <a:xfrm>
              <a:off x="4057801" y="584057"/>
              <a:ext cx="7130548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flipH="1">
            <a:off x="4887824" y="1645435"/>
            <a:ext cx="4345942" cy="801895"/>
            <a:chOff x="3433601" y="584057"/>
            <a:chExt cx="5101101" cy="941234"/>
          </a:xfrm>
        </p:grpSpPr>
        <p:sp>
          <p:nvSpPr>
            <p:cNvPr id="19" name="Rounded Rectangle 18"/>
            <p:cNvSpPr/>
            <p:nvPr/>
          </p:nvSpPr>
          <p:spPr>
            <a:xfrm>
              <a:off x="4057806" y="584057"/>
              <a:ext cx="4476896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628287" y="653595"/>
            <a:ext cx="575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What animal do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you/they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want to see?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4974" y="1730433"/>
            <a:ext cx="3946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I/they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want to see ______.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155" y="4128728"/>
            <a:ext cx="3000719" cy="1847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923" y="2502596"/>
            <a:ext cx="1996815" cy="16063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348" y="4233890"/>
            <a:ext cx="2569285" cy="172272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3420900" y="2339636"/>
            <a:ext cx="3243049" cy="88598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257800" y="2339636"/>
            <a:ext cx="1406149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663948" y="2339636"/>
            <a:ext cx="1203702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63948" y="2339636"/>
            <a:ext cx="2336694" cy="8603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630945" y="4128728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tigers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57697" y="5956614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kangaroos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27469" y="5850766"/>
            <a:ext cx="1620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elephants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424809" y="4089198"/>
            <a:ext cx="172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crocodiles</a:t>
            </a:r>
          </a:p>
        </p:txBody>
      </p:sp>
      <p:pic>
        <p:nvPicPr>
          <p:cNvPr id="2053" name="Picture 20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642" y="2820165"/>
            <a:ext cx="192650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5" grpId="0"/>
      <p:bldP spid="46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109" y="42493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match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37840" y="1028191"/>
            <a:ext cx="2655142" cy="5032623"/>
            <a:chOff x="869108" y="-2097087"/>
            <a:chExt cx="4371975" cy="8286750"/>
          </a:xfrm>
        </p:grpSpPr>
        <p:pic>
          <p:nvPicPr>
            <p:cNvPr id="2052" name="Picture 4" descr="https://s.sachmem.vn/public/images/TA4T2SHS/U19-L1-3-2-vsbrrnuoqisegydf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08" y="665163"/>
              <a:ext cx="4371975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4T2SHS/U19-L1-3-3-lykimtbohknggedv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08" y="3427413"/>
              <a:ext cx="4371975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images/TA4T2SHS/U19-L1-3-1-zrygmvbtijacgki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08" y="-2097087"/>
              <a:ext cx="4371975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iamond 2"/>
          <p:cNvSpPr/>
          <p:nvPr/>
        </p:nvSpPr>
        <p:spPr>
          <a:xfrm>
            <a:off x="4559300" y="1546921"/>
            <a:ext cx="640080" cy="640080"/>
          </a:xfrm>
          <a:prstGeom prst="diamon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Diamond 9"/>
          <p:cNvSpPr/>
          <p:nvPr/>
        </p:nvSpPr>
        <p:spPr>
          <a:xfrm>
            <a:off x="4559300" y="3224462"/>
            <a:ext cx="640080" cy="640080"/>
          </a:xfrm>
          <a:prstGeom prst="diamon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Diamond 11"/>
          <p:cNvSpPr/>
          <p:nvPr/>
        </p:nvSpPr>
        <p:spPr>
          <a:xfrm>
            <a:off x="4559300" y="4902003"/>
            <a:ext cx="640080" cy="640080"/>
          </a:xfrm>
          <a:prstGeom prst="diamon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44218" y="459498"/>
            <a:ext cx="3144960" cy="5818783"/>
            <a:chOff x="7196071" y="-212702"/>
            <a:chExt cx="4371975" cy="80889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6071" y="-212702"/>
              <a:ext cx="4371975" cy="27622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96071" y="2450671"/>
              <a:ext cx="4371975" cy="27622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96071" y="5114044"/>
              <a:ext cx="4371975" cy="2762250"/>
            </a:xfrm>
            <a:prstGeom prst="rect">
              <a:avLst/>
            </a:prstGeom>
          </p:spPr>
        </p:pic>
      </p:grpSp>
      <p:sp>
        <p:nvSpPr>
          <p:cNvPr id="17" name="8-Point Star 16"/>
          <p:cNvSpPr/>
          <p:nvPr/>
        </p:nvSpPr>
        <p:spPr>
          <a:xfrm>
            <a:off x="7830576" y="1028191"/>
            <a:ext cx="640080" cy="640080"/>
          </a:xfrm>
          <a:prstGeom prst="star8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7830576" y="3036341"/>
            <a:ext cx="640080" cy="640080"/>
          </a:xfrm>
          <a:prstGeom prst="star8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7830576" y="5068443"/>
            <a:ext cx="640080" cy="640080"/>
          </a:xfrm>
          <a:prstGeom prst="star8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42559" y="1915660"/>
            <a:ext cx="2631196" cy="3521522"/>
          </a:xfrm>
          <a:prstGeom prst="straightConnector1">
            <a:avLst/>
          </a:prstGeom>
          <a:ln w="28575">
            <a:solidFill>
              <a:srgbClr val="C90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3"/>
            <a:endCxn id="17" idx="4"/>
          </p:cNvCxnSpPr>
          <p:nvPr/>
        </p:nvCxnSpPr>
        <p:spPr>
          <a:xfrm flipV="1">
            <a:off x="5199380" y="1348231"/>
            <a:ext cx="2631196" cy="2196271"/>
          </a:xfrm>
          <a:prstGeom prst="straightConnector1">
            <a:avLst/>
          </a:prstGeom>
          <a:ln w="28575">
            <a:solidFill>
              <a:srgbClr val="C90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3"/>
            <a:endCxn id="18" idx="4"/>
          </p:cNvCxnSpPr>
          <p:nvPr/>
        </p:nvCxnSpPr>
        <p:spPr>
          <a:xfrm flipV="1">
            <a:off x="5199380" y="3356381"/>
            <a:ext cx="2631196" cy="1865662"/>
          </a:xfrm>
          <a:prstGeom prst="straightConnector1">
            <a:avLst/>
          </a:prstGeom>
          <a:ln w="28575">
            <a:solidFill>
              <a:srgbClr val="C90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3225696" y="337066"/>
            <a:ext cx="457199" cy="45720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805852" y="1693999"/>
            <a:ext cx="457199" cy="45720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805852" y="3447821"/>
            <a:ext cx="457199" cy="45720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1805852" y="515988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51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9 What animal do you want to see- - Lesson 2 - 4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81" y="530532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1334" y="6475789"/>
            <a:ext cx="24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 Huyền Phạm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1" y="530532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560" y="1322091"/>
            <a:ext cx="1097280" cy="109728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69541" y="619744"/>
            <a:ext cx="6620777" cy="702347"/>
            <a:chOff x="3433601" y="584057"/>
            <a:chExt cx="7754748" cy="941234"/>
          </a:xfrm>
        </p:grpSpPr>
        <p:sp>
          <p:nvSpPr>
            <p:cNvPr id="6" name="Rounded Rectangle 5"/>
            <p:cNvSpPr/>
            <p:nvPr/>
          </p:nvSpPr>
          <p:spPr>
            <a:xfrm>
              <a:off x="4057801" y="584057"/>
              <a:ext cx="7130548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flipH="1">
            <a:off x="4522344" y="1645435"/>
            <a:ext cx="4711422" cy="801895"/>
            <a:chOff x="3433601" y="584057"/>
            <a:chExt cx="5530087" cy="941234"/>
          </a:xfrm>
        </p:grpSpPr>
        <p:sp>
          <p:nvSpPr>
            <p:cNvPr id="19" name="Rounded Rectangle 18"/>
            <p:cNvSpPr/>
            <p:nvPr/>
          </p:nvSpPr>
          <p:spPr>
            <a:xfrm>
              <a:off x="4057808" y="584057"/>
              <a:ext cx="4905880" cy="7915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r="17527"/>
            <a:stretch/>
          </p:blipFill>
          <p:spPr>
            <a:xfrm>
              <a:off x="3433601" y="837278"/>
              <a:ext cx="647486" cy="68801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704487" y="672645"/>
            <a:ext cx="5806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What animal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does he/she 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want to see?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7097" y="1749483"/>
            <a:ext cx="4153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He/she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want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s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to see _____.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155" y="4128728"/>
            <a:ext cx="3000719" cy="1847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923" y="2502596"/>
            <a:ext cx="1996815" cy="16063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348" y="4233890"/>
            <a:ext cx="2569285" cy="172272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3420900" y="2339636"/>
            <a:ext cx="3243049" cy="88598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257800" y="2339636"/>
            <a:ext cx="1406149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663948" y="2339636"/>
            <a:ext cx="1203702" cy="17692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63948" y="2339636"/>
            <a:ext cx="2336694" cy="8603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630945" y="4128728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tigers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57697" y="5956614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kangaroos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27469" y="5850766"/>
            <a:ext cx="1620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elephants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424809" y="4089198"/>
            <a:ext cx="172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crocodiles</a:t>
            </a:r>
          </a:p>
        </p:txBody>
      </p:sp>
      <p:pic>
        <p:nvPicPr>
          <p:cNvPr id="2053" name="Picture 20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642" y="2820165"/>
            <a:ext cx="192650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8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5" grpId="0"/>
      <p:bldP spid="46" grpId="0"/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34187" y="821408"/>
            <a:ext cx="3265491" cy="5675540"/>
            <a:chOff x="-388145" y="-2644348"/>
            <a:chExt cx="7562850" cy="13144504"/>
          </a:xfrm>
        </p:grpSpPr>
        <p:pic>
          <p:nvPicPr>
            <p:cNvPr id="3074" name="Picture 2" descr="https://s.sachmem.vn/public/images/TA4T2SHS/U19-L1-4-1-fhubewowczyshmq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145" y="-2644348"/>
              <a:ext cx="7562850" cy="328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4T2SHS/U19-L1-4-2-bpbueugjjqtgvds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145" y="641778"/>
              <a:ext cx="7562850" cy="328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4T2SHS/U19-L1-4-3-wuxdzaiolgbmyax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145" y="3927904"/>
              <a:ext cx="7562850" cy="328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https://s.sachmem.vn/public/images/TA4T2SHS/U19-L1-4-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145" y="7214030"/>
              <a:ext cx="7562850" cy="328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812951" y="482084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write.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65432" y="923620"/>
            <a:ext cx="6280887" cy="557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animal does he want to see?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_____________________________.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animal does she want to see?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_____________________________.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animal do they want to see?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_____________________________.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animal do they want to see?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562081" y="5718864"/>
            <a:ext cx="4001416" cy="65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want to see tigers.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562081" y="1568745"/>
            <a:ext cx="4581703" cy="65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wants to see crocodiles.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562081" y="2948107"/>
            <a:ext cx="4580100" cy="65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wants to see monkeys.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562081" y="4311169"/>
            <a:ext cx="4802918" cy="65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want to see kangaroos.</a:t>
            </a:r>
          </a:p>
        </p:txBody>
      </p:sp>
    </p:spTree>
    <p:extLst>
      <p:ext uri="{BB962C8B-B14F-4D97-AF65-F5344CB8AC3E}">
        <p14:creationId xmlns:p14="http://schemas.microsoft.com/office/powerpoint/2010/main" val="42765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766" y="462498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Let's 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2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3449"/>
          <a:stretch/>
        </p:blipFill>
        <p:spPr>
          <a:xfrm>
            <a:off x="2352875" y="1237869"/>
            <a:ext cx="2277688" cy="324002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tiger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tiger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/ˈtaɪɡərz/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2875" y="4946289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" r="-403"/>
          <a:stretch/>
        </p:blipFill>
        <p:spPr>
          <a:xfrm>
            <a:off x="6495190" y="806396"/>
            <a:ext cx="4589305" cy="3677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993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17466" y="470525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wants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pic>
        <p:nvPicPr>
          <p:cNvPr id="27" name="Picture 2" descr="https://s.sachmem.vn/public/images/TA4T2SHS/U19-L1-4-1-fhubewowczyshmq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00" y="4705258"/>
            <a:ext cx="2569257" cy="11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3930" y="3717185"/>
            <a:ext cx="60524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___ he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wants to see crocodiles.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91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061454" y="457005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Intelligent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33605" y="4494188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https://s.sachmem.vn/public/images/TA4T2SHS/U19-L1-4-3-wuxdzaiolgbmyaxh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15" y="4570051"/>
            <a:ext cx="3265491" cy="141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___ they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want to see  kangaroos.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414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769697" y="7790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" descr="https://s.sachmem.vn/public/images/TA4T2SHS/U19-L1-4-2-bpbueugjjqtgvds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51" y="4430042"/>
            <a:ext cx="3265491" cy="141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___ she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wants to see  monkeys.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662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9" y="4607214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686070" y="45304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pic>
        <p:nvPicPr>
          <p:cNvPr id="26" name="Picture 5" descr="https://s.sachmem.vn/public/images/TA4T2SHS/U19-L1-4-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4" y="4464497"/>
            <a:ext cx="3265491" cy="141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___ they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wants to see  tigers.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41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82769" y="2960765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982769" y="462450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845930" y="486598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886874" y="2835396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0575" y="4347822"/>
            <a:ext cx="2009933" cy="134767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___ you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see  elephants.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284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428" y="4430727"/>
            <a:ext cx="2030144" cy="124978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do ____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see  kangaroos.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275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wanted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871" y="4099322"/>
            <a:ext cx="2005758" cy="160338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does she ___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wants to see  monkeys.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36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wanted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9917" y="4254723"/>
            <a:ext cx="2157129" cy="170658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does he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 to see crocodiles.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954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0523" y="4359632"/>
            <a:ext cx="1316580" cy="13367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53930" y="3717185"/>
            <a:ext cx="6161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animal do they want to see?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want to see  monkeys.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962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    kangaroo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/ˌkæŋɡəˈruː/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kangaroo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/ˌkæŋɡəˈruːz/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7125" y="4946289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616" t="28177" r="54932" b="5786"/>
          <a:stretch/>
        </p:blipFill>
        <p:spPr>
          <a:xfrm>
            <a:off x="1686964" y="1316886"/>
            <a:ext cx="3034665" cy="3127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036" y="1019667"/>
            <a:ext cx="5259025" cy="3463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4761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elephant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elephant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/ˈelɪfənts/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9296" y="4962914"/>
            <a:ext cx="798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128478"/>
            <a:ext cx="3475780" cy="3440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60" y="1178353"/>
            <a:ext cx="4871366" cy="3266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536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crocodile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/ˈkrɑːkədaɪl/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crocodile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/ˈkrɑːkədaɪlz/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4244" y="4946289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2050" b="47579"/>
          <a:stretch/>
        </p:blipFill>
        <p:spPr>
          <a:xfrm>
            <a:off x="1889058" y="1767726"/>
            <a:ext cx="3576214" cy="218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609" y="1413033"/>
            <a:ext cx="4409967" cy="34888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605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245" y="1516523"/>
            <a:ext cx="3273145" cy="2889223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zebra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/ˈziːbrə/</a:t>
            </a:r>
          </a:p>
        </p:txBody>
      </p:sp>
      <p:sp>
        <p:nvSpPr>
          <p:cNvPr id="9" name="Horizontal Scroll 8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zebra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/ˈziːbrəz/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19885" y="4962914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275" y="861644"/>
            <a:ext cx="3567135" cy="36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217122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12372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bear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7122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/beər/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6570518" y="4901931"/>
            <a:ext cx="4438650" cy="1264928"/>
          </a:xfrm>
          <a:prstGeom prst="horizontalScroll">
            <a:avLst>
              <a:gd name="adj" fmla="val 3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65768" y="4951806"/>
            <a:ext cx="424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elvetica Neue"/>
              </a:rPr>
              <a:t>bear</a:t>
            </a:r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70518" y="5543317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/beərz/</a:t>
            </a:r>
          </a:p>
        </p:txBody>
      </p:sp>
      <p:sp>
        <p:nvSpPr>
          <p:cNvPr id="8" name="Rectangle 7"/>
          <p:cNvSpPr/>
          <p:nvPr/>
        </p:nvSpPr>
        <p:spPr>
          <a:xfrm>
            <a:off x="2219885" y="4962914"/>
            <a:ext cx="60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vetica Neue"/>
              </a:rPr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212" y="1168415"/>
            <a:ext cx="2411969" cy="3212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-1" b="2568"/>
          <a:stretch/>
        </p:blipFill>
        <p:spPr>
          <a:xfrm>
            <a:off x="6955107" y="1102191"/>
            <a:ext cx="3478971" cy="336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188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32" y="661210"/>
            <a:ext cx="3085993" cy="1900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811" y="3464394"/>
            <a:ext cx="2833554" cy="1899918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622448" y="2628407"/>
            <a:ext cx="2120364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kangaroo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5140429" y="5475135"/>
            <a:ext cx="2286000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elephant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5140429" y="2610363"/>
            <a:ext cx="2098317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crocodile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400" y="594231"/>
            <a:ext cx="2710374" cy="2144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" r="-403"/>
          <a:stretch/>
        </p:blipFill>
        <p:spPr>
          <a:xfrm>
            <a:off x="1682209" y="3761216"/>
            <a:ext cx="2000837" cy="1603096"/>
          </a:xfrm>
          <a:prstGeom prst="rect">
            <a:avLst/>
          </a:prstGeom>
        </p:spPr>
      </p:pic>
      <p:sp>
        <p:nvSpPr>
          <p:cNvPr id="12" name="Horizontal Scroll 11"/>
          <p:cNvSpPr/>
          <p:nvPr/>
        </p:nvSpPr>
        <p:spPr>
          <a:xfrm>
            <a:off x="1978893" y="5528363"/>
            <a:ext cx="1287942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tiger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-1" b="2568"/>
          <a:stretch/>
        </p:blipFill>
        <p:spPr>
          <a:xfrm>
            <a:off x="8782245" y="661210"/>
            <a:ext cx="1806556" cy="1746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744" y="3440817"/>
            <a:ext cx="1747559" cy="1774321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8542523" y="5451558"/>
            <a:ext cx="2286000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zebra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8636363" y="2586786"/>
            <a:ext cx="2192160" cy="695265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bear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030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1146</TotalTime>
  <Words>562</Words>
  <Application>Microsoft Office PowerPoint</Application>
  <PresentationFormat>Widescreen</PresentationFormat>
  <Paragraphs>199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Cooper Black</vt:lpstr>
      <vt:lpstr>Helvetica Neue</vt:lpstr>
      <vt:lpstr>Times New Roman</vt:lpstr>
      <vt:lpstr>Arial</vt:lpstr>
      <vt:lpstr>Century Gothic</vt:lpstr>
      <vt:lpstr>等线</vt:lpstr>
      <vt:lpstr>Arial Black</vt:lpstr>
      <vt:lpstr>Bauhaus 93</vt:lpstr>
      <vt:lpstr>Berlin Sans FB Demi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Pham Huyen</cp:lastModifiedBy>
  <cp:revision>121</cp:revision>
  <dcterms:created xsi:type="dcterms:W3CDTF">2017-08-18T03:02:00Z</dcterms:created>
  <dcterms:modified xsi:type="dcterms:W3CDTF">2021-07-05T00:48:23Z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