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67" r:id="rId2"/>
    <p:sldId id="295" r:id="rId3"/>
    <p:sldId id="283" r:id="rId4"/>
    <p:sldId id="284" r:id="rId5"/>
    <p:sldId id="285" r:id="rId6"/>
    <p:sldId id="286" r:id="rId7"/>
    <p:sldId id="287" r:id="rId8"/>
    <p:sldId id="288" r:id="rId9"/>
    <p:sldId id="289" r:id="rId10"/>
    <p:sldId id="290" r:id="rId11"/>
    <p:sldId id="291" r:id="rId12"/>
    <p:sldId id="292" r:id="rId13"/>
    <p:sldId id="293" r:id="rId14"/>
    <p:sldId id="294" r:id="rId15"/>
    <p:sldId id="296" r:id="rId16"/>
    <p:sldId id="298" r:id="rId17"/>
    <p:sldId id="299" r:id="rId18"/>
    <p:sldId id="297" r:id="rId19"/>
    <p:sldId id="300" r:id="rId20"/>
    <p:sldId id="301" r:id="rId21"/>
    <p:sldId id="302" r:id="rId22"/>
    <p:sldId id="303" r:id="rId23"/>
    <p:sldId id="344" r:id="rId24"/>
  </p:sldIdLst>
  <p:sldSz cx="12192000" cy="6858000"/>
  <p:notesSz cx="6858000" cy="9144000"/>
  <p:embeddedFontLst>
    <p:embeddedFont>
      <p:font typeface="等线" panose="02010600030101010101" pitchFamily="2" charset="-122"/>
      <p:regular r:id="rId26"/>
    </p:embeddedFont>
    <p:embeddedFont>
      <p:font typeface="Algerian" panose="04020705040A02060702" pitchFamily="82" charset="0"/>
      <p:regular r:id="rId27"/>
    </p:embeddedFont>
    <p:embeddedFont>
      <p:font typeface="Arial Black" panose="020B0A04020102020204" pitchFamily="34" charset="0"/>
      <p:bold r:id="rId28"/>
    </p:embeddedFont>
    <p:embeddedFont>
      <p:font typeface="Bauhaus 93" panose="04030905020B02020C02" pitchFamily="82" charset="0"/>
      <p:regular r:id="rId29"/>
    </p:embeddedFont>
    <p:embeddedFont>
      <p:font typeface="Berlin Sans FB Demi" panose="020E0802020502020306" pitchFamily="34" charset="0"/>
      <p:bold r:id="rId30"/>
    </p:embeddedFont>
    <p:embeddedFont>
      <p:font typeface="Britannic Bold" panose="020B0903060703020204" pitchFamily="34" charset="0"/>
      <p:regular r:id="rId31"/>
    </p:embeddedFont>
    <p:embeddedFont>
      <p:font typeface="Century Gothic" panose="020B0502020202020204" pitchFamily="34" charset="0"/>
      <p:regular r:id="rId32"/>
      <p:bold r:id="rId33"/>
      <p:italic r:id="rId34"/>
      <p:boldItalic r:id="rId35"/>
    </p:embeddedFont>
    <p:embeddedFont>
      <p:font typeface="Cooper Black" panose="0208090404030B020404" pitchFamily="18" charset="0"/>
      <p:regular r:id="rId36"/>
    </p:embeddedFont>
    <p:embeddedFont>
      <p:font typeface="Tahoma" panose="020B0604030504040204" pitchFamily="34" charset="0"/>
      <p:regular r:id="rId37"/>
      <p:bold r:id="rId38"/>
    </p:embeddedFont>
  </p:embeddedFontLst>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C90065"/>
    <a:srgbClr val="03A84E"/>
    <a:srgbClr val="C46DFF"/>
    <a:srgbClr val="9F11FF"/>
    <a:srgbClr val="FF9409"/>
    <a:srgbClr val="8EBC4C"/>
    <a:srgbClr val="7FB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57262-CA5B-41CB-B033-67CCF35F8904}" type="datetimeFigureOut">
              <a:rPr lang="zh-CN" altLang="en-US" smtClean="0"/>
              <a:t>2021/7/5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54285-8A2F-4A13-99AC-D41DAEA8FB83}" type="slidenum">
              <a:rPr lang="zh-CN" altLang="en-US" smtClean="0"/>
              <a:t>‹#›</a:t>
            </a:fld>
            <a:endParaRPr lang="zh-CN" altLang="en-US"/>
          </a:p>
        </p:txBody>
      </p:sp>
    </p:spTree>
    <p:extLst>
      <p:ext uri="{BB962C8B-B14F-4D97-AF65-F5344CB8AC3E}">
        <p14:creationId xmlns:p14="http://schemas.microsoft.com/office/powerpoint/2010/main" val="232185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19134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62436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1290767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413474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40221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7088F37-5B1E-4577-8E55-6D9B1D3C31CF}" type="slidenum">
              <a:rPr lang="en-US" smtClean="0"/>
              <a:t>3</a:t>
            </a:fld>
            <a:endParaRPr lang="en-US"/>
          </a:p>
        </p:txBody>
      </p:sp>
    </p:spTree>
    <p:extLst>
      <p:ext uri="{BB962C8B-B14F-4D97-AF65-F5344CB8AC3E}">
        <p14:creationId xmlns:p14="http://schemas.microsoft.com/office/powerpoint/2010/main" val="392570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7088F37-5B1E-4577-8E55-6D9B1D3C31CF}" type="slidenum">
              <a:rPr lang="en-US" smtClean="0"/>
              <a:t>4</a:t>
            </a:fld>
            <a:endParaRPr lang="en-US"/>
          </a:p>
        </p:txBody>
      </p:sp>
    </p:spTree>
    <p:extLst>
      <p:ext uri="{BB962C8B-B14F-4D97-AF65-F5344CB8AC3E}">
        <p14:creationId xmlns:p14="http://schemas.microsoft.com/office/powerpoint/2010/main" val="150958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379403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236427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362940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1998632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276566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232566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14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0DF6BD-C658-4B93-81EC-367C7F1201BD}" type="datetimeFigureOut">
              <a:rPr lang="en-US" smtClean="0"/>
              <a:t>7/5/2021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1342A8-67C3-4BAC-B7BC-3B9668578C83}" type="slidenum">
              <a:rPr lang="en-US" smtClean="0"/>
              <a:t>‹#›</a:t>
            </a:fld>
            <a:endParaRPr lang="en-US"/>
          </a:p>
        </p:txBody>
      </p:sp>
    </p:spTree>
    <p:extLst>
      <p:ext uri="{BB962C8B-B14F-4D97-AF65-F5344CB8AC3E}">
        <p14:creationId xmlns:p14="http://schemas.microsoft.com/office/powerpoint/2010/main" val="294975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6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A84E"/>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a:stretch>
            <a:fillRect/>
          </a:stretch>
        </p:blipFill>
        <p:spPr>
          <a:xfrm>
            <a:off x="-29028" y="0"/>
            <a:ext cx="12229636" cy="70414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1.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2.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3.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audio" Target="../media/audio4.wav"/><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0.wav"/><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s://www.facebook.com/msphampowerpoint"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slide" Target="slide15.xm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10.png"/><Relationship Id="rId26" Type="http://schemas.openxmlformats.org/officeDocument/2006/relationships/slide" Target="slide6.xml"/><Relationship Id="rId3" Type="http://schemas.openxmlformats.org/officeDocument/2006/relationships/image" Target="../media/image4.png"/><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9.png"/><Relationship Id="rId25" Type="http://schemas.openxmlformats.org/officeDocument/2006/relationships/slide" Target="slide7.xml"/><Relationship Id="rId33" Type="http://schemas.openxmlformats.org/officeDocument/2006/relationships/slide" Target="slide13.xml"/><Relationship Id="rId2" Type="http://schemas.openxmlformats.org/officeDocument/2006/relationships/notesSlide" Target="../notesSlides/notesSlide3.xml"/><Relationship Id="rId16" Type="http://schemas.openxmlformats.org/officeDocument/2006/relationships/slide" Target="slide11.xml"/><Relationship Id="rId20" Type="http://schemas.openxmlformats.org/officeDocument/2006/relationships/image" Target="../media/image24.png"/><Relationship Id="rId29" Type="http://schemas.openxmlformats.org/officeDocument/2006/relationships/slide" Target="slide10.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9.png"/><Relationship Id="rId24" Type="http://schemas.openxmlformats.org/officeDocument/2006/relationships/slide" Target="slide5.xml"/><Relationship Id="rId32" Type="http://schemas.openxmlformats.org/officeDocument/2006/relationships/slide" Target="slide23.xml"/><Relationship Id="rId5" Type="http://schemas.openxmlformats.org/officeDocument/2006/relationships/image" Target="../media/image5.png"/><Relationship Id="rId15" Type="http://schemas.openxmlformats.org/officeDocument/2006/relationships/image" Target="../media/image23.png"/><Relationship Id="rId23" Type="http://schemas.openxmlformats.org/officeDocument/2006/relationships/slide" Target="slide15.xml"/><Relationship Id="rId28" Type="http://schemas.openxmlformats.org/officeDocument/2006/relationships/slide" Target="slide9.xml"/><Relationship Id="rId10" Type="http://schemas.openxmlformats.org/officeDocument/2006/relationships/image" Target="../media/image18.png"/><Relationship Id="rId19" Type="http://schemas.openxmlformats.org/officeDocument/2006/relationships/image" Target="../media/image13.png"/><Relationship Id="rId31" Type="http://schemas.openxmlformats.org/officeDocument/2006/relationships/slide" Target="slide14.xml"/><Relationship Id="rId4" Type="http://schemas.openxmlformats.org/officeDocument/2006/relationships/image" Target="../media/image7.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slide" Target="slide8.xml"/><Relationship Id="rId30" Type="http://schemas.openxmlformats.org/officeDocument/2006/relationships/slide" Target="slide12.xml"/><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png"/><Relationship Id="rId3" Type="http://schemas.microsoft.com/office/2007/relationships/media" Target="../media/media2.wav"/><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29.jpg"/><Relationship Id="rId5" Type="http://schemas.openxmlformats.org/officeDocument/2006/relationships/slideLayout" Target="../slideLayouts/slideLayout3.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Number_1"/>
          <p:cNvSpPr/>
          <p:nvPr>
            <p:custDataLst>
              <p:tags r:id="rId1"/>
            </p:custDataLst>
          </p:nvPr>
        </p:nvSpPr>
        <p:spPr>
          <a:xfrm>
            <a:off x="6489493" y="1464018"/>
            <a:ext cx="914400" cy="914400"/>
          </a:xfrm>
          <a:prstGeom prst="ellipse">
            <a:avLst/>
          </a:prstGeom>
          <a:solidFill>
            <a:srgbClr val="03A84E"/>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4400" b="1" dirty="0">
                <a:solidFill>
                  <a:schemeClr val="bg1"/>
                </a:solidFill>
                <a:latin typeface="Bauhaus 93" panose="04030905020B02020C02" pitchFamily="82" charset="0"/>
                <a:ea typeface="印品黑体" panose="00000500000000000000" pitchFamily="2" charset="-122"/>
                <a:cs typeface="Arial" panose="020B0604020202020204" pitchFamily="34" charset="0"/>
                <a:sym typeface="Arial" panose="020B0604020202020204" pitchFamily="34" charset="0"/>
              </a:rPr>
              <a:t>19</a:t>
            </a:r>
            <a:endParaRPr lang="zh-CN" altLang="en-US" sz="4400" b="1" dirty="0">
              <a:solidFill>
                <a:schemeClr val="bg1"/>
              </a:solidFill>
              <a:latin typeface="Bauhaus 93" panose="04030905020B02020C02" pitchFamily="82" charset="0"/>
              <a:ea typeface="印品黑体" panose="00000500000000000000" pitchFamily="2" charset="-122"/>
              <a:cs typeface="Arial" panose="020B0604020202020204" pitchFamily="34" charset="0"/>
              <a:sym typeface="Arial" panose="020B0604020202020204" pitchFamily="34" charset="0"/>
            </a:endParaRPr>
          </a:p>
        </p:txBody>
      </p:sp>
      <p:sp>
        <p:nvSpPr>
          <p:cNvPr id="17" name="MH_Number_1"/>
          <p:cNvSpPr/>
          <p:nvPr>
            <p:custDataLst>
              <p:tags r:id="rId2"/>
            </p:custDataLst>
          </p:nvPr>
        </p:nvSpPr>
        <p:spPr>
          <a:xfrm>
            <a:off x="4267199" y="1455034"/>
            <a:ext cx="2028415" cy="932368"/>
          </a:xfrm>
          <a:prstGeom prst="rect">
            <a:avLst/>
          </a:prstGeom>
          <a:no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r"/>
            <a:r>
              <a:rPr lang="en-US" altLang="zh-CN" sz="7200" b="1" dirty="0">
                <a:ln w="9525">
                  <a:solidFill>
                    <a:schemeClr val="bg1"/>
                  </a:solidFill>
                  <a:prstDash val="solid"/>
                </a:ln>
                <a:solidFill>
                  <a:srgbClr val="03A84E"/>
                </a:solidFill>
                <a:effectLst>
                  <a:outerShdw blurRad="12700" dist="38100" dir="2700000" algn="tl" rotWithShape="0">
                    <a:schemeClr val="bg1">
                      <a:lumMod val="50000"/>
                    </a:schemeClr>
                  </a:outerShdw>
                </a:effectLst>
                <a:latin typeface="Bauhaus 93" panose="04030905020B02020C02" pitchFamily="82" charset="0"/>
                <a:ea typeface="印品黑体" panose="00000500000000000000" pitchFamily="2" charset="-122"/>
                <a:cs typeface="Arial" panose="020B0604020202020204" pitchFamily="34" charset="0"/>
                <a:sym typeface="Arial" panose="020B0604020202020204" pitchFamily="34" charset="0"/>
              </a:rPr>
              <a:t>Unit  </a:t>
            </a:r>
            <a:endParaRPr lang="zh-CN" altLang="en-US" sz="7200" b="1" dirty="0">
              <a:ln w="9525">
                <a:solidFill>
                  <a:schemeClr val="bg1"/>
                </a:solidFill>
                <a:prstDash val="solid"/>
              </a:ln>
              <a:solidFill>
                <a:srgbClr val="03A84E"/>
              </a:solidFill>
              <a:effectLst>
                <a:outerShdw blurRad="12700" dist="38100" dir="2700000" algn="tl" rotWithShape="0">
                  <a:schemeClr val="bg1">
                    <a:lumMod val="50000"/>
                  </a:schemeClr>
                </a:outerShdw>
              </a:effectLst>
              <a:latin typeface="Bauhaus 93" panose="04030905020B02020C02" pitchFamily="82" charset="0"/>
              <a:ea typeface="印品黑体" panose="00000500000000000000" pitchFamily="2" charset="-122"/>
              <a:cs typeface="Arial" panose="020B0604020202020204" pitchFamily="34" charset="0"/>
              <a:sym typeface="Arial" panose="020B0604020202020204" pitchFamily="34" charset="0"/>
            </a:endParaRPr>
          </a:p>
        </p:txBody>
      </p:sp>
      <p:pic>
        <p:nvPicPr>
          <p:cNvPr id="3" name="Picture 2"/>
          <p:cNvPicPr>
            <a:picLocks noChangeAspect="1"/>
          </p:cNvPicPr>
          <p:nvPr/>
        </p:nvPicPr>
        <p:blipFill>
          <a:blip r:embed="rId6"/>
          <a:stretch>
            <a:fillRect/>
          </a:stretch>
        </p:blipFill>
        <p:spPr>
          <a:xfrm>
            <a:off x="473738" y="260719"/>
            <a:ext cx="3113257" cy="3268551"/>
          </a:xfrm>
          <a:prstGeom prst="rect">
            <a:avLst/>
          </a:prstGeom>
        </p:spPr>
      </p:pic>
      <p:pic>
        <p:nvPicPr>
          <p:cNvPr id="4" name="Picture 3"/>
          <p:cNvPicPr>
            <a:picLocks noChangeAspect="1"/>
          </p:cNvPicPr>
          <p:nvPr/>
        </p:nvPicPr>
        <p:blipFill>
          <a:blip r:embed="rId7"/>
          <a:stretch>
            <a:fillRect/>
          </a:stretch>
        </p:blipFill>
        <p:spPr>
          <a:xfrm rot="20854751">
            <a:off x="8931767" y="146584"/>
            <a:ext cx="1994332" cy="2178311"/>
          </a:xfrm>
          <a:prstGeom prst="rect">
            <a:avLst/>
          </a:prstGeom>
        </p:spPr>
      </p:pic>
      <p:sp>
        <p:nvSpPr>
          <p:cNvPr id="2" name="Rectangle 1"/>
          <p:cNvSpPr/>
          <p:nvPr/>
        </p:nvSpPr>
        <p:spPr>
          <a:xfrm>
            <a:off x="1461486" y="2870466"/>
            <a:ext cx="9534019" cy="1872307"/>
          </a:xfrm>
          <a:prstGeom prst="rect">
            <a:avLst/>
          </a:pr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lnSpc>
                <a:spcPts val="7300"/>
              </a:lnSpc>
            </a:pPr>
            <a:r>
              <a:rPr lang="en-US" sz="7200" dirty="0">
                <a:ln w="6600">
                  <a:solidFill>
                    <a:schemeClr val="bg1"/>
                  </a:solidFill>
                  <a:prstDash val="solid"/>
                </a:ln>
                <a:solidFill>
                  <a:srgbClr val="C90065"/>
                </a:solidFill>
                <a:effectLst>
                  <a:outerShdw dist="38100" dir="2700000" algn="tl" rotWithShape="0">
                    <a:srgbClr val="C46DFF"/>
                  </a:outerShdw>
                </a:effectLst>
                <a:latin typeface="Cooper Black" panose="0208090404030B020404" pitchFamily="18" charset="0"/>
              </a:rPr>
              <a:t>What animal do </a:t>
            </a:r>
          </a:p>
          <a:p>
            <a:pPr algn="ctr">
              <a:lnSpc>
                <a:spcPts val="7300"/>
              </a:lnSpc>
            </a:pPr>
            <a:r>
              <a:rPr lang="en-US" sz="7200" dirty="0">
                <a:ln w="6600">
                  <a:solidFill>
                    <a:schemeClr val="bg1"/>
                  </a:solidFill>
                  <a:prstDash val="solid"/>
                </a:ln>
                <a:solidFill>
                  <a:srgbClr val="C90065"/>
                </a:solidFill>
                <a:effectLst>
                  <a:outerShdw dist="38100" dir="2700000" algn="tl" rotWithShape="0">
                    <a:srgbClr val="C46DFF"/>
                  </a:outerShdw>
                </a:effectLst>
                <a:latin typeface="Cooper Black" panose="0208090404030B020404" pitchFamily="18" charset="0"/>
              </a:rPr>
              <a:t>you want to see?</a:t>
            </a:r>
          </a:p>
        </p:txBody>
      </p:sp>
      <p:sp>
        <p:nvSpPr>
          <p:cNvPr id="8" name="MH_Number_1"/>
          <p:cNvSpPr/>
          <p:nvPr>
            <p:custDataLst>
              <p:tags r:id="rId3"/>
            </p:custDataLst>
          </p:nvPr>
        </p:nvSpPr>
        <p:spPr>
          <a:xfrm>
            <a:off x="7352156" y="4988164"/>
            <a:ext cx="2814792" cy="932368"/>
          </a:xfrm>
          <a:prstGeom prst="rect">
            <a:avLst/>
          </a:prstGeom>
          <a:no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r"/>
            <a:r>
              <a:rPr lang="en-US" altLang="zh-CN" sz="5400" b="1" dirty="0">
                <a:ln w="9525">
                  <a:solidFill>
                    <a:schemeClr val="bg1"/>
                  </a:solidFill>
                  <a:prstDash val="solid"/>
                </a:ln>
                <a:solidFill>
                  <a:srgbClr val="03A84E"/>
                </a:solidFill>
                <a:effectLst>
                  <a:outerShdw blurRad="12700" dist="38100" dir="2700000" algn="tl" rotWithShape="0">
                    <a:schemeClr val="bg1">
                      <a:lumMod val="50000"/>
                    </a:schemeClr>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Lesson 3</a:t>
            </a:r>
            <a:endParaRPr lang="zh-CN" altLang="en-US" sz="5400" b="1" dirty="0">
              <a:ln w="9525">
                <a:solidFill>
                  <a:schemeClr val="bg1"/>
                </a:solidFill>
                <a:prstDash val="solid"/>
              </a:ln>
              <a:solidFill>
                <a:srgbClr val="03A84E"/>
              </a:solidFill>
              <a:effectLst>
                <a:outerShdw blurRad="12700" dist="38100" dir="2700000" algn="tl" rotWithShape="0">
                  <a:schemeClr val="bg1">
                    <a:lumMod val="50000"/>
                  </a:schemeClr>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67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17"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childTnLst>
                                </p:cTn>
                              </p:par>
                              <p:par>
                                <p:cTn id="31" presetID="10" presetClass="entr" presetSubtype="0" fill="hold" grpId="0"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6"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id="{F9202B67-ECCF-432C-B475-F51ED6AFDBB5}"/>
              </a:ext>
            </a:extLst>
          </p:cNvPr>
          <p:cNvGrpSpPr/>
          <p:nvPr/>
        </p:nvGrpSpPr>
        <p:grpSpPr>
          <a:xfrm>
            <a:off x="7102187" y="3505143"/>
            <a:ext cx="4788015" cy="1000863"/>
            <a:chOff x="6752507" y="4712225"/>
            <a:chExt cx="5049860" cy="1055598"/>
          </a:xfrm>
        </p:grpSpPr>
        <p:sp>
          <p:nvSpPr>
            <p:cNvPr id="28"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And they’re scary.</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B</a:t>
              </a:r>
              <a:endParaRPr lang="zh-CN" altLang="zh-CN" sz="3200" b="1" dirty="0">
                <a:solidFill>
                  <a:srgbClr val="FFFFFF"/>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id="{12E43A79-D971-4923-8F3E-49B613A4FA11}"/>
              </a:ext>
            </a:extLst>
          </p:cNvPr>
          <p:cNvGrpSpPr/>
          <p:nvPr/>
        </p:nvGrpSpPr>
        <p:grpSpPr>
          <a:xfrm>
            <a:off x="7102187" y="466510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But they’re scary.</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C</a:t>
              </a:r>
              <a:endParaRPr lang="zh-CN" altLang="zh-CN" sz="3200" b="1" dirty="0">
                <a:solidFill>
                  <a:srgbClr val="FFFFFF"/>
                </a:solidFill>
                <a:ea typeface="印品黑体" panose="00000500000000000000" pitchFamily="2" charset="-122"/>
                <a:sym typeface="Arial" panose="020B0604020202020204" pitchFamily="34" charset="0"/>
              </a:endParaRPr>
            </a:p>
          </p:txBody>
        </p:sp>
      </p:grpSp>
      <p:grpSp>
        <p:nvGrpSpPr>
          <p:cNvPr id="33"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Next to</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3416" y="3559330"/>
            <a:ext cx="1829915" cy="1239976"/>
          </a:xfrm>
          <a:prstGeom prst="rect">
            <a:avLst/>
          </a:prstGeom>
        </p:spPr>
      </p:pic>
      <p:pic>
        <p:nvPicPr>
          <p:cNvPr id="3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3591" y="4711284"/>
            <a:ext cx="1829915" cy="1239976"/>
          </a:xfrm>
          <a:prstGeom prst="rect">
            <a:avLst/>
          </a:prstGeom>
        </p:spPr>
      </p:pic>
      <p:pic>
        <p:nvPicPr>
          <p:cNvPr id="3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39" name="A">
            <a:extLst>
              <a:ext uri="{FF2B5EF4-FFF2-40B4-BE49-F238E27FC236}">
                <a16:creationId xmlns:a16="http://schemas.microsoft.com/office/drawing/2014/main" id="{ACB017BA-37CD-4C59-9EBA-8DF464832DAE}"/>
              </a:ext>
            </a:extLst>
          </p:cNvPr>
          <p:cNvGrpSpPr/>
          <p:nvPr/>
        </p:nvGrpSpPr>
        <p:grpSpPr>
          <a:xfrm>
            <a:off x="7102187" y="2357019"/>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Because they’re scary.</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A</a:t>
              </a:r>
              <a:endParaRPr lang="zh-CN" altLang="zh-CN" sz="3200"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455" y="2297369"/>
            <a:ext cx="2166985" cy="1404864"/>
          </a:xfrm>
          <a:prstGeom prst="rect">
            <a:avLst/>
          </a:prstGeom>
        </p:spPr>
      </p:pic>
      <p:pic>
        <p:nvPicPr>
          <p:cNvPr id="4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Helvetica Neue"/>
              </a:rPr>
              <a:t>I </a:t>
            </a:r>
            <a:r>
              <a:rPr lang="en-US" sz="3600" b="1" dirty="0">
                <a:solidFill>
                  <a:srgbClr val="FF0000"/>
                </a:solidFill>
                <a:latin typeface="Helvetica Neue"/>
              </a:rPr>
              <a:t>don’t like </a:t>
            </a:r>
            <a:r>
              <a:rPr lang="en-US" sz="3600" b="1" dirty="0">
                <a:solidFill>
                  <a:srgbClr val="002060"/>
                </a:solidFill>
                <a:latin typeface="Helvetica Neue"/>
              </a:rPr>
              <a:t>tigers </a:t>
            </a:r>
          </a:p>
          <a:p>
            <a:pPr algn="ctr"/>
            <a:r>
              <a:rPr lang="en-US" sz="3600" b="1" dirty="0">
                <a:solidFill>
                  <a:srgbClr val="002060"/>
                </a:solidFill>
                <a:latin typeface="Helvetica Neue"/>
              </a:rPr>
              <a:t>__________.</a:t>
            </a:r>
            <a:endParaRPr lang="en-US" sz="3600" b="1" dirty="0">
              <a:solidFill>
                <a:srgbClr val="002060"/>
              </a:solidFill>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spTree>
    <p:extLst>
      <p:ext uri="{BB962C8B-B14F-4D97-AF65-F5344CB8AC3E}">
        <p14:creationId xmlns:p14="http://schemas.microsoft.com/office/powerpoint/2010/main" val="126661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45"/>
                                        </p:tgtEl>
                                      </p:cBhvr>
                                    </p:cmd>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45"/>
                                        </p:tgtEl>
                                      </p:cBhvr>
                                    </p:cmd>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0"/>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6980197" y="3512742"/>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2800" b="1" dirty="0">
                  <a:solidFill>
                    <a:schemeClr val="bg1"/>
                  </a:solidFill>
                </a:rPr>
                <a:t> Because it’re cute.</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6980197" y="4672703"/>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rPr>
                <a:t> Because it’s cute.</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dirty="0">
                  <a:solidFill>
                    <a:schemeClr val="bg1"/>
                  </a:solidFill>
                </a:rPr>
                <a:t>She plays chess </a:t>
              </a:r>
            </a:p>
            <a:p>
              <a:pPr algn="ctr"/>
              <a:r>
                <a:rPr lang="en-US" sz="2800" dirty="0">
                  <a:solidFill>
                    <a:schemeClr val="bg1"/>
                  </a:solidFill>
                </a:rPr>
                <a:t>in his free time.</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01601" y="4718883"/>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6980197" y="2364618"/>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chemeClr val="bg1"/>
                  </a:solidFill>
                </a:rPr>
                <a:t>       Because they’re cute.</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98493" y="3392668"/>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Helvetica Neue"/>
              </a:rPr>
              <a:t>I </a:t>
            </a:r>
            <a:r>
              <a:rPr lang="en-US" sz="3200" b="1" dirty="0">
                <a:solidFill>
                  <a:srgbClr val="FF0000"/>
                </a:solidFill>
                <a:latin typeface="Helvetica Neue"/>
              </a:rPr>
              <a:t>like </a:t>
            </a:r>
            <a:r>
              <a:rPr lang="en-US" sz="3200" b="1" dirty="0">
                <a:solidFill>
                  <a:srgbClr val="002060"/>
                </a:solidFill>
                <a:latin typeface="Helvetica Neue"/>
              </a:rPr>
              <a:t>cats </a:t>
            </a:r>
          </a:p>
          <a:p>
            <a:pPr algn="ctr"/>
            <a:r>
              <a:rPr lang="en-US" sz="3200" b="1" dirty="0">
                <a:solidFill>
                  <a:srgbClr val="002060"/>
                </a:solidFill>
                <a:latin typeface="Helvetica Neue"/>
              </a:rPr>
              <a:t>__________.</a:t>
            </a:r>
            <a:endParaRPr lang="en-US" sz="32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18523" y="2305361"/>
            <a:ext cx="1829915" cy="1239976"/>
          </a:xfrm>
          <a:prstGeom prst="rect">
            <a:avLst/>
          </a:prstGeom>
        </p:spPr>
      </p:pic>
    </p:spTree>
    <p:extLst>
      <p:ext uri="{BB962C8B-B14F-4D97-AF65-F5344CB8AC3E}">
        <p14:creationId xmlns:p14="http://schemas.microsoft.com/office/powerpoint/2010/main" val="2843466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71206" y="3320919"/>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2800" b="1" dirty="0">
                  <a:solidFill>
                    <a:schemeClr val="bg1"/>
                  </a:solidFill>
                  <a:sym typeface="Arial" panose="020B0604020202020204" pitchFamily="34" charset="0"/>
                </a:rPr>
                <a:t>    He doesn’t likes dogs.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2800" b="1">
                  <a:solidFill>
                    <a:srgbClr val="FFFFFF"/>
                  </a:solidFill>
                  <a:ea typeface="印品黑体" panose="00000500000000000000" pitchFamily="2" charset="-122"/>
                  <a:sym typeface="Arial" panose="020B0604020202020204" pitchFamily="34" charset="0"/>
                </a:rPr>
                <a:t>B</a:t>
              </a:r>
              <a:endParaRPr lang="zh-CN" altLang="zh-CN" sz="2800"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71206" y="4480880"/>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2800" b="1" dirty="0">
                  <a:solidFill>
                    <a:schemeClr val="bg1"/>
                  </a:solidFill>
                  <a:sym typeface="Arial" panose="020B0604020202020204" pitchFamily="34" charset="0"/>
                </a:rPr>
                <a:t>  He doesn’t like dogs.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2800" b="1">
                  <a:solidFill>
                    <a:srgbClr val="FFFFFF"/>
                  </a:solidFill>
                  <a:ea typeface="印品黑体" panose="00000500000000000000" pitchFamily="2" charset="-122"/>
                  <a:sym typeface="Arial" panose="020B0604020202020204" pitchFamily="34" charset="0"/>
                </a:rPr>
                <a:t>C</a:t>
              </a:r>
              <a:endParaRPr lang="zh-CN" altLang="zh-CN" sz="2800"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dirty="0">
                  <a:solidFill>
                    <a:schemeClr val="bg1"/>
                  </a:solidFill>
                </a:rPr>
                <a:t>They likes sport.</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72435" y="3375106"/>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71206" y="2172795"/>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2800" b="1" dirty="0">
                  <a:solidFill>
                    <a:schemeClr val="bg1"/>
                  </a:solidFill>
                  <a:sym typeface="Arial" panose="020B0604020202020204" pitchFamily="34" charset="0"/>
                </a:rPr>
                <a:t>  He don’t like dogs.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44248" y="4408543"/>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Helvetica Neue"/>
              </a:rPr>
              <a:t>____________</a:t>
            </a:r>
          </a:p>
          <a:p>
            <a:pPr algn="ctr"/>
            <a:r>
              <a:rPr lang="en-US" sz="3200" b="1" dirty="0">
                <a:solidFill>
                  <a:srgbClr val="002060"/>
                </a:solidFill>
                <a:latin typeface="Helvetica Neue"/>
              </a:rPr>
              <a:t>Because they’re big. </a:t>
            </a:r>
            <a:endParaRPr lang="en-US" sz="32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9825" y="2154696"/>
            <a:ext cx="1829915" cy="1239976"/>
          </a:xfrm>
          <a:prstGeom prst="rect">
            <a:avLst/>
          </a:prstGeom>
        </p:spPr>
      </p:pic>
    </p:spTree>
    <p:extLst>
      <p:ext uri="{BB962C8B-B14F-4D97-AF65-F5344CB8AC3E}">
        <p14:creationId xmlns:p14="http://schemas.microsoft.com/office/powerpoint/2010/main" val="113820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71206" y="339408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2800" b="1" dirty="0">
                  <a:solidFill>
                    <a:srgbClr val="FFFFFF"/>
                  </a:solidFill>
                  <a:ea typeface="印品黑体" panose="00000500000000000000" pitchFamily="2" charset="-122"/>
                  <a:sym typeface="Arial" panose="020B0604020202020204" pitchFamily="34" charset="0"/>
                </a:rPr>
                <a:t>     They likes kangaroos.</a:t>
              </a:r>
              <a:endParaRPr lang="zh-CN" altLang="zh-CN" sz="28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71206" y="455404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   They don’t like kangaroo.</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rPr>
                <a:t>     She should take some warm water.</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72435" y="3448270"/>
            <a:ext cx="1829915" cy="1239976"/>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92610" y="4600224"/>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71206" y="224595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2800" b="1" dirty="0">
                  <a:solidFill>
                    <a:srgbClr val="FFFFFF"/>
                  </a:solidFill>
                  <a:ea typeface="印品黑体" panose="00000500000000000000" pitchFamily="2" charset="-122"/>
                  <a:sym typeface="Arial" panose="020B0604020202020204" pitchFamily="34" charset="0"/>
                </a:rPr>
                <a:t>    They like kangaroos.</a:t>
              </a:r>
              <a:endParaRPr lang="zh-CN" altLang="zh-CN" sz="28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51474" y="218630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Helvetica Neue"/>
              </a:rPr>
              <a:t>____________</a:t>
            </a:r>
          </a:p>
          <a:p>
            <a:pPr algn="ctr"/>
            <a:r>
              <a:rPr lang="en-US" sz="3200" b="1" dirty="0">
                <a:solidFill>
                  <a:srgbClr val="002060"/>
                </a:solidFill>
                <a:latin typeface="Helvetica Neue"/>
              </a:rPr>
              <a:t>Because they’re beautiful.</a:t>
            </a:r>
          </a:p>
          <a:p>
            <a:pPr algn="ctr"/>
            <a:r>
              <a:rPr lang="en-US" sz="3200" b="1" dirty="0">
                <a:solidFill>
                  <a:srgbClr val="002060"/>
                </a:solidFill>
                <a:latin typeface="Helvetica Neue"/>
              </a:rPr>
              <a:t> </a:t>
            </a:r>
            <a:endParaRPr lang="en-US" sz="32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spTree>
    <p:extLst>
      <p:ext uri="{BB962C8B-B14F-4D97-AF65-F5344CB8AC3E}">
        <p14:creationId xmlns:p14="http://schemas.microsoft.com/office/powerpoint/2010/main" val="2122676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6940210" y="3470914"/>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rgbClr val="002060"/>
                  </a:solidFill>
                  <a:latin typeface="Helvetica Neue"/>
                </a:rPr>
                <a:t>because they’re </a:t>
              </a:r>
            </a:p>
            <a:p>
              <a:pPr algn="ctr"/>
              <a:r>
                <a:rPr lang="en-US" sz="3200" b="1" dirty="0">
                  <a:solidFill>
                    <a:srgbClr val="002060"/>
                  </a:solidFill>
                  <a:latin typeface="Helvetica Neue"/>
                </a:rPr>
                <a:t>big.</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6940210" y="4630875"/>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rgbClr val="002060"/>
                  </a:solidFill>
                  <a:latin typeface="Helvetica Neue"/>
                </a:rPr>
                <a:t>because they’re funny.</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He shouldn’t watch much TV.</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61614" y="4677055"/>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6940210" y="2322790"/>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rgbClr val="002060"/>
                  </a:solidFill>
                  <a:latin typeface="Helvetica Neue"/>
                </a:rPr>
                <a:t>because they’re </a:t>
              </a:r>
            </a:p>
            <a:p>
              <a:pPr algn="ctr"/>
              <a:r>
                <a:rPr lang="en-US" sz="2800" b="1" dirty="0">
                  <a:solidFill>
                    <a:srgbClr val="002060"/>
                  </a:solidFill>
                  <a:latin typeface="Helvetica Neue"/>
                </a:rPr>
                <a:t>scary.</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58506" y="3350840"/>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Helvetica Neue"/>
              </a:rPr>
              <a:t>She likes monkeys</a:t>
            </a:r>
          </a:p>
          <a:p>
            <a:pPr algn="ctr"/>
            <a:r>
              <a:rPr lang="en-US" sz="3200" b="1" dirty="0">
                <a:solidFill>
                  <a:srgbClr val="002060"/>
                </a:solidFill>
                <a:latin typeface="Helvetica Neue"/>
              </a:rPr>
              <a:t>______________.</a:t>
            </a:r>
          </a:p>
          <a:p>
            <a:pPr algn="ctr"/>
            <a:r>
              <a:rPr lang="en-US" sz="3200" b="1" dirty="0">
                <a:solidFill>
                  <a:srgbClr val="002060"/>
                </a:solidFill>
                <a:latin typeface="Helvetica Neue"/>
              </a:rPr>
              <a:t> </a:t>
            </a:r>
            <a:endParaRPr lang="en-US" sz="32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78536" y="2263533"/>
            <a:ext cx="1829915" cy="1239976"/>
          </a:xfrm>
          <a:prstGeom prst="rect">
            <a:avLst/>
          </a:prstGeom>
        </p:spPr>
      </p:pic>
    </p:spTree>
    <p:extLst>
      <p:ext uri="{BB962C8B-B14F-4D97-AF65-F5344CB8AC3E}">
        <p14:creationId xmlns:p14="http://schemas.microsoft.com/office/powerpoint/2010/main" val="399047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9525">
                  <a:solidFill>
                    <a:schemeClr val="bg1"/>
                  </a:solidFill>
                  <a:prstDash val="solid"/>
                </a:ln>
                <a:solidFill>
                  <a:srgbClr val="038F42"/>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PRONUNCIATION</a:t>
            </a:r>
          </a:p>
        </p:txBody>
      </p:sp>
    </p:spTree>
    <p:extLst>
      <p:ext uri="{BB962C8B-B14F-4D97-AF65-F5344CB8AC3E}">
        <p14:creationId xmlns:p14="http://schemas.microsoft.com/office/powerpoint/2010/main" val="294406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313" y="449619"/>
            <a:ext cx="2661306" cy="400110"/>
          </a:xfrm>
          <a:prstGeom prst="rect">
            <a:avLst/>
          </a:prstGeom>
        </p:spPr>
        <p:txBody>
          <a:bodyPr wrap="none">
            <a:spAutoFit/>
          </a:bodyPr>
          <a:lstStyle/>
          <a:p>
            <a:r>
              <a:rPr lang="en-US" sz="2000" b="1" dirty="0">
                <a:latin typeface="Helvetica Neue"/>
              </a:rPr>
              <a:t>1. Listen and repeat.</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4015671366"/>
              </p:ext>
            </p:extLst>
          </p:nvPr>
        </p:nvGraphicFramePr>
        <p:xfrm>
          <a:off x="1554038" y="1416675"/>
          <a:ext cx="9277096" cy="4391695"/>
        </p:xfrm>
        <a:graphic>
          <a:graphicData uri="http://schemas.openxmlformats.org/drawingml/2006/table">
            <a:tbl>
              <a:tblPr/>
              <a:tblGrid>
                <a:gridCol w="2683877">
                  <a:extLst>
                    <a:ext uri="{9D8B030D-6E8A-4147-A177-3AD203B41FA5}">
                      <a16:colId xmlns:a16="http://schemas.microsoft.com/office/drawing/2014/main" val="20000"/>
                    </a:ext>
                  </a:extLst>
                </a:gridCol>
                <a:gridCol w="6593219">
                  <a:extLst>
                    <a:ext uri="{9D8B030D-6E8A-4147-A177-3AD203B41FA5}">
                      <a16:colId xmlns:a16="http://schemas.microsoft.com/office/drawing/2014/main" val="20001"/>
                    </a:ext>
                  </a:extLst>
                </a:gridCol>
              </a:tblGrid>
              <a:tr h="1235959">
                <a:tc>
                  <a:txBody>
                    <a:bodyPr/>
                    <a:lstStyle/>
                    <a:p>
                      <a:pPr algn="ctr"/>
                      <a:r>
                        <a:rPr lang="en-US" sz="2800" b="1" dirty="0">
                          <a:solidFill>
                            <a:srgbClr val="D52631"/>
                          </a:solidFill>
                          <a:effectLst/>
                          <a:latin typeface="Arial" panose="020B0604020202020204" pitchFamily="34" charset="0"/>
                          <a:cs typeface="Arial" panose="020B0604020202020204" pitchFamily="34" charset="0"/>
                        </a:rPr>
                        <a:t>'</a:t>
                      </a:r>
                      <a:r>
                        <a:rPr lang="en-US" sz="2800" b="1" dirty="0">
                          <a:effectLst/>
                          <a:latin typeface="Arial" panose="020B0604020202020204" pitchFamily="34" charset="0"/>
                          <a:cs typeface="Arial" panose="020B0604020202020204" pitchFamily="34" charset="0"/>
                        </a:rPr>
                        <a:t>crocodile</a:t>
                      </a:r>
                      <a:endParaRPr lang="en-US" sz="2800" dirty="0">
                        <a:effectLst/>
                        <a:latin typeface="Arial" panose="020B0604020202020204" pitchFamily="34" charset="0"/>
                        <a:cs typeface="Arial" panose="020B0604020202020204" pitchFamily="34" charset="0"/>
                      </a:endParaRPr>
                    </a:p>
                  </a:txBody>
                  <a:tcPr marL="250286" marR="250286" marT="243574" marB="24357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Arial" panose="020B0604020202020204" pitchFamily="34" charset="0"/>
                          <a:cs typeface="Arial" panose="020B0604020202020204" pitchFamily="34" charset="0"/>
                        </a:rPr>
                        <a:t> I want to see </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crocodiles.</a:t>
                      </a:r>
                    </a:p>
                  </a:txBody>
                  <a:tcPr marL="166857" marR="166857" marT="162379" marB="16237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0"/>
                  </a:ext>
                </a:extLst>
              </a:tr>
              <a:tr h="1051912">
                <a:tc>
                  <a:txBody>
                    <a:bodyPr/>
                    <a:lstStyle/>
                    <a:p>
                      <a:pPr algn="ctr"/>
                      <a:r>
                        <a:rPr lang="en-US" sz="2800" b="1" dirty="0">
                          <a:solidFill>
                            <a:srgbClr val="D52631"/>
                          </a:solidFill>
                          <a:effectLst/>
                          <a:latin typeface="Arial" panose="020B0604020202020204" pitchFamily="34" charset="0"/>
                          <a:cs typeface="Arial" panose="020B0604020202020204" pitchFamily="34" charset="0"/>
                        </a:rPr>
                        <a:t>'</a:t>
                      </a:r>
                      <a:r>
                        <a:rPr lang="en-US" sz="2800" b="1" dirty="0">
                          <a:effectLst/>
                          <a:latin typeface="Arial" panose="020B0604020202020204" pitchFamily="34" charset="0"/>
                          <a:cs typeface="Arial" panose="020B0604020202020204" pitchFamily="34" charset="0"/>
                        </a:rPr>
                        <a:t>elephant</a:t>
                      </a:r>
                    </a:p>
                  </a:txBody>
                  <a:tcPr marL="166857" marR="166857" marT="162379" marB="16237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a:solidFill>
                            <a:srgbClr val="D52631"/>
                          </a:solidFill>
                          <a:effectLst/>
                          <a:latin typeface="Arial" panose="020B0604020202020204" pitchFamily="34" charset="0"/>
                          <a:cs typeface="Arial" panose="020B0604020202020204" pitchFamily="34" charset="0"/>
                        </a:rPr>
                        <a:t>'</a:t>
                      </a:r>
                      <a:r>
                        <a:rPr lang="en-US" sz="2800">
                          <a:effectLst/>
                          <a:latin typeface="Arial" panose="020B0604020202020204" pitchFamily="34" charset="0"/>
                          <a:cs typeface="Arial" panose="020B0604020202020204" pitchFamily="34" charset="0"/>
                        </a:rPr>
                        <a:t>Elephants are enormous.</a:t>
                      </a:r>
                    </a:p>
                  </a:txBody>
                  <a:tcPr marL="250286" marR="250286" marT="243574" marB="24357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1"/>
                  </a:ext>
                </a:extLst>
              </a:tr>
              <a:tr h="1051912">
                <a:tc>
                  <a:txBody>
                    <a:bodyPr/>
                    <a:lstStyle/>
                    <a:p>
                      <a:pPr algn="ctr"/>
                      <a:r>
                        <a:rPr lang="en-US" sz="2800" b="1">
                          <a:solidFill>
                            <a:srgbClr val="D52631"/>
                          </a:solidFill>
                          <a:effectLst/>
                          <a:latin typeface="Arial" panose="020B0604020202020204" pitchFamily="34" charset="0"/>
                          <a:cs typeface="Arial" panose="020B0604020202020204" pitchFamily="34" charset="0"/>
                        </a:rPr>
                        <a:t>'</a:t>
                      </a:r>
                      <a:r>
                        <a:rPr lang="en-US" sz="2800" b="1">
                          <a:effectLst/>
                          <a:latin typeface="Arial" panose="020B0604020202020204" pitchFamily="34" charset="0"/>
                          <a:cs typeface="Arial" panose="020B0604020202020204" pitchFamily="34" charset="0"/>
                        </a:rPr>
                        <a:t>wonderful</a:t>
                      </a:r>
                    </a:p>
                  </a:txBody>
                  <a:tcPr marL="166857" marR="166857" marT="162379" marB="16237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a:effectLst/>
                          <a:latin typeface="Arial" panose="020B0604020202020204" pitchFamily="34" charset="0"/>
                          <a:cs typeface="Arial" panose="020B0604020202020204" pitchFamily="34" charset="0"/>
                        </a:rPr>
                        <a:t>The weather's </a:t>
                      </a:r>
                      <a:r>
                        <a:rPr lang="en-US" sz="2800">
                          <a:solidFill>
                            <a:srgbClr val="D52631"/>
                          </a:solidFill>
                          <a:effectLst/>
                          <a:latin typeface="Arial" panose="020B0604020202020204" pitchFamily="34" charset="0"/>
                          <a:cs typeface="Arial" panose="020B0604020202020204" pitchFamily="34" charset="0"/>
                        </a:rPr>
                        <a:t>'</a:t>
                      </a:r>
                      <a:r>
                        <a:rPr lang="en-US" sz="2800">
                          <a:effectLst/>
                          <a:latin typeface="Arial" panose="020B0604020202020204" pitchFamily="34" charset="0"/>
                          <a:cs typeface="Arial" panose="020B0604020202020204" pitchFamily="34" charset="0"/>
                        </a:rPr>
                        <a:t>wonderful.</a:t>
                      </a:r>
                    </a:p>
                  </a:txBody>
                  <a:tcPr marL="250286" marR="250286" marT="243574" marB="24357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2"/>
                  </a:ext>
                </a:extLst>
              </a:tr>
              <a:tr h="1051912">
                <a:tc>
                  <a:txBody>
                    <a:bodyPr/>
                    <a:lstStyle/>
                    <a:p>
                      <a:pPr algn="ctr"/>
                      <a:r>
                        <a:rPr lang="en-US" sz="2800" b="1">
                          <a:solidFill>
                            <a:srgbClr val="D52631"/>
                          </a:solidFill>
                          <a:effectLst/>
                          <a:latin typeface="Arial" panose="020B0604020202020204" pitchFamily="34" charset="0"/>
                          <a:cs typeface="Arial" panose="020B0604020202020204" pitchFamily="34" charset="0"/>
                        </a:rPr>
                        <a:t>'</a:t>
                      </a:r>
                      <a:r>
                        <a:rPr lang="en-US" sz="2800" b="1">
                          <a:effectLst/>
                          <a:latin typeface="Arial" panose="020B0604020202020204" pitchFamily="34" charset="0"/>
                          <a:cs typeface="Arial" panose="020B0604020202020204" pitchFamily="34" charset="0"/>
                        </a:rPr>
                        <a:t>beautiful</a:t>
                      </a:r>
                    </a:p>
                  </a:txBody>
                  <a:tcPr marL="166857" marR="166857" marT="162379" marB="16237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r>
                        <a:rPr lang="en-US" sz="2800" dirty="0">
                          <a:effectLst/>
                          <a:latin typeface="Arial" panose="020B0604020202020204" pitchFamily="34" charset="0"/>
                          <a:cs typeface="Arial" panose="020B0604020202020204" pitchFamily="34" charset="0"/>
                        </a:rPr>
                        <a:t>Some zoo animals are </a:t>
                      </a:r>
                      <a:r>
                        <a:rPr lang="en-US" sz="2800" dirty="0">
                          <a:solidFill>
                            <a:srgbClr val="D52631"/>
                          </a:solidFill>
                          <a:effectLst/>
                          <a:latin typeface="Arial" panose="020B0604020202020204" pitchFamily="34" charset="0"/>
                          <a:cs typeface="Arial" panose="020B0604020202020204" pitchFamily="34" charset="0"/>
                        </a:rPr>
                        <a:t>'</a:t>
                      </a:r>
                      <a:r>
                        <a:rPr lang="en-US" sz="2800" dirty="0">
                          <a:effectLst/>
                          <a:latin typeface="Arial" panose="020B0604020202020204" pitchFamily="34" charset="0"/>
                          <a:cs typeface="Arial" panose="020B0604020202020204" pitchFamily="34" charset="0"/>
                        </a:rPr>
                        <a:t>beautiful.</a:t>
                      </a:r>
                    </a:p>
                  </a:txBody>
                  <a:tcPr marL="250286" marR="250286" marT="243574" marB="243574"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9" name="soundMsPham"/>
          <p:cNvPicPr>
            <a:picLocks noChangeAspect="1"/>
          </p:cNvPicPr>
          <p:nvPr/>
        </p:nvPicPr>
        <p:blipFill rotWithShape="1">
          <a:blip r:embed="rId6"/>
          <a:srcRect l="14414" t="15022" r="14612" b="15187"/>
          <a:stretch/>
        </p:blipFill>
        <p:spPr>
          <a:xfrm>
            <a:off x="1016069" y="1766103"/>
            <a:ext cx="457199" cy="457200"/>
          </a:xfrm>
          <a:prstGeom prst="ellipse">
            <a:avLst/>
          </a:prstGeom>
        </p:spPr>
      </p:pic>
      <p:pic>
        <p:nvPicPr>
          <p:cNvPr id="22" name="soundMsPham"/>
          <p:cNvPicPr>
            <a:picLocks noChangeAspect="1"/>
          </p:cNvPicPr>
          <p:nvPr/>
        </p:nvPicPr>
        <p:blipFill rotWithShape="1">
          <a:blip r:embed="rId6"/>
          <a:srcRect l="14414" t="15022" r="14612" b="15187"/>
          <a:stretch/>
        </p:blipFill>
        <p:spPr>
          <a:xfrm>
            <a:off x="1016068" y="2911077"/>
            <a:ext cx="457199" cy="457200"/>
          </a:xfrm>
          <a:prstGeom prst="ellipse">
            <a:avLst/>
          </a:prstGeom>
        </p:spPr>
      </p:pic>
      <p:pic>
        <p:nvPicPr>
          <p:cNvPr id="23" name="soundMsPham"/>
          <p:cNvPicPr>
            <a:picLocks noChangeAspect="1"/>
          </p:cNvPicPr>
          <p:nvPr/>
        </p:nvPicPr>
        <p:blipFill rotWithShape="1">
          <a:blip r:embed="rId6"/>
          <a:srcRect l="14414" t="15022" r="14612" b="15187"/>
          <a:stretch/>
        </p:blipFill>
        <p:spPr>
          <a:xfrm>
            <a:off x="1016067" y="4056051"/>
            <a:ext cx="457199" cy="457200"/>
          </a:xfrm>
          <a:prstGeom prst="ellipse">
            <a:avLst/>
          </a:prstGeom>
        </p:spPr>
      </p:pic>
      <p:pic>
        <p:nvPicPr>
          <p:cNvPr id="24" name="soundMsPham"/>
          <p:cNvPicPr>
            <a:picLocks noChangeAspect="1"/>
          </p:cNvPicPr>
          <p:nvPr/>
        </p:nvPicPr>
        <p:blipFill rotWithShape="1">
          <a:blip r:embed="rId6"/>
          <a:srcRect l="14414" t="15022" r="14612" b="15187"/>
          <a:stretch/>
        </p:blipFill>
        <p:spPr>
          <a:xfrm>
            <a:off x="965333" y="4913676"/>
            <a:ext cx="457199" cy="457200"/>
          </a:xfrm>
          <a:prstGeom prst="ellipse">
            <a:avLst/>
          </a:prstGeom>
        </p:spPr>
      </p:pic>
    </p:spTree>
    <p:extLst>
      <p:ext uri="{BB962C8B-B14F-4D97-AF65-F5344CB8AC3E}">
        <p14:creationId xmlns:p14="http://schemas.microsoft.com/office/powerpoint/2010/main" val="680970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4 Tập 2 - Unit 19 What animal do you want to see- - Lesson 3 - 1 Listen and repeat (mp3cut.net).wav"/>
                                        </p:tgtEl>
                                      </p:cMediaNode>
                                    </p:audio>
                                  </p:sub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22"/>
                                        </p:tgtEl>
                                      </p:cBhvr>
                                    </p:animEffect>
                                    <p:animScale>
                                      <p:cBhvr>
                                        <p:cTn id="13" dur="250" autoRev="1" fill="hold"/>
                                        <p:tgtEl>
                                          <p:spTgt spid="22"/>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4 Tập 2 - Unit 19 What animal do you want to see- - Lesson 3 - 1 Listen and repeat (mp3cut.net) (1).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3"/>
                                        </p:tgtEl>
                                      </p:cBhvr>
                                    </p:animEffect>
                                    <p:animScale>
                                      <p:cBhvr>
                                        <p:cTn id="19" dur="250" autoRev="1" fill="hold"/>
                                        <p:tgtEl>
                                          <p:spTgt spid="23"/>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4 Tập 2 - Unit 19 What animal do you want to see- - Lesson 3 - 1 Listen and repeat (mp3cut.net) (2).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4"/>
                                        </p:tgtEl>
                                      </p:cBhvr>
                                    </p:animEffect>
                                    <p:animScale>
                                      <p:cBhvr>
                                        <p:cTn id="25" dur="250" autoRev="1" fill="hold"/>
                                        <p:tgtEl>
                                          <p:spTgt spid="24"/>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4 Tập 2 - Unit 19 What animal do you want to see- - Lesson 3 - 1 Listen and repeat (mp3cut.net) (3).wav"/>
                                        </p:tgtEl>
                                      </p:cMediaNode>
                                    </p:audio>
                                  </p:subTnLst>
                                </p:cTn>
                              </p:par>
                            </p:childTnLst>
                          </p:cTn>
                        </p:par>
                      </p:childTnLst>
                    </p:cTn>
                  </p:par>
                </p:childTnLst>
              </p:cTn>
              <p:nextCondLst>
                <p:cond evt="onClick" delay="0">
                  <p:tgtEl>
                    <p:spTgt spid="2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864" y="475377"/>
            <a:ext cx="2630848" cy="400110"/>
          </a:xfrm>
          <a:prstGeom prst="rect">
            <a:avLst/>
          </a:prstGeom>
        </p:spPr>
        <p:txBody>
          <a:bodyPr wrap="none">
            <a:spAutoFit/>
          </a:bodyPr>
          <a:lstStyle/>
          <a:p>
            <a:r>
              <a:rPr lang="en-US" sz="2000" b="1" dirty="0">
                <a:latin typeface="Helvetica Neue"/>
              </a:rPr>
              <a:t>2. Listen and circle. </a:t>
            </a:r>
            <a:endParaRPr lang="en-US" sz="2000" dirty="0"/>
          </a:p>
        </p:txBody>
      </p:sp>
      <p:sp>
        <p:nvSpPr>
          <p:cNvPr id="3" name="Rectangle 2"/>
          <p:cNvSpPr/>
          <p:nvPr/>
        </p:nvSpPr>
        <p:spPr>
          <a:xfrm>
            <a:off x="1287887" y="973660"/>
            <a:ext cx="10238705" cy="5262979"/>
          </a:xfrm>
          <a:prstGeom prst="rect">
            <a:avLst/>
          </a:prstGeom>
        </p:spPr>
        <p:txBody>
          <a:bodyPr wrap="square">
            <a:spAutoFit/>
          </a:bodyPr>
          <a:lstStyle/>
          <a:p>
            <a:pPr>
              <a:lnSpc>
                <a:spcPct val="150000"/>
              </a:lnSpc>
            </a:pPr>
            <a:r>
              <a:rPr lang="en-US" sz="2800" b="1" dirty="0">
                <a:solidFill>
                  <a:srgbClr val="C00000"/>
                </a:solidFill>
                <a:latin typeface="Helvetica Neue"/>
              </a:rPr>
              <a:t>1. </a:t>
            </a:r>
            <a:r>
              <a:rPr lang="en-US" sz="2800" dirty="0">
                <a:solidFill>
                  <a:srgbClr val="C00000"/>
                </a:solidFill>
                <a:latin typeface="Helvetica Neue"/>
              </a:rPr>
              <a:t>I want to go to the zoo because I want to see ______.</a:t>
            </a:r>
          </a:p>
          <a:p>
            <a:pPr>
              <a:lnSpc>
                <a:spcPct val="150000"/>
              </a:lnSpc>
            </a:pPr>
            <a:r>
              <a:rPr lang="en-US" sz="2800" b="1" dirty="0">
                <a:solidFill>
                  <a:srgbClr val="002060"/>
                </a:solidFill>
                <a:latin typeface="Helvetica Neue"/>
              </a:rPr>
              <a:t>		a.  </a:t>
            </a:r>
            <a:r>
              <a:rPr lang="en-US" sz="2800" dirty="0">
                <a:solidFill>
                  <a:srgbClr val="002060"/>
                </a:solidFill>
                <a:latin typeface="Helvetica Neue"/>
              </a:rPr>
              <a:t>animals			</a:t>
            </a:r>
            <a:r>
              <a:rPr lang="en-US" sz="2800" b="1" dirty="0">
                <a:solidFill>
                  <a:srgbClr val="002060"/>
                </a:solidFill>
                <a:latin typeface="Helvetica Neue"/>
              </a:rPr>
              <a:t>b.  </a:t>
            </a:r>
            <a:r>
              <a:rPr lang="en-US" sz="2800" dirty="0">
                <a:solidFill>
                  <a:srgbClr val="002060"/>
                </a:solidFill>
                <a:latin typeface="Helvetica Neue"/>
              </a:rPr>
              <a:t>elephants </a:t>
            </a:r>
          </a:p>
          <a:p>
            <a:pPr>
              <a:lnSpc>
                <a:spcPct val="150000"/>
              </a:lnSpc>
            </a:pPr>
            <a:r>
              <a:rPr lang="en-US" sz="2800" b="1" dirty="0">
                <a:solidFill>
                  <a:srgbClr val="C00000"/>
                </a:solidFill>
                <a:latin typeface="Helvetica Neue"/>
              </a:rPr>
              <a:t>2. </a:t>
            </a:r>
            <a:r>
              <a:rPr lang="en-US" sz="2800" dirty="0">
                <a:solidFill>
                  <a:srgbClr val="C00000"/>
                </a:solidFill>
                <a:latin typeface="Helvetica Neue"/>
              </a:rPr>
              <a:t>My brother does not like ______ because they are scary.</a:t>
            </a:r>
          </a:p>
          <a:p>
            <a:pPr>
              <a:lnSpc>
                <a:spcPct val="150000"/>
              </a:lnSpc>
            </a:pPr>
            <a:r>
              <a:rPr lang="en-US" sz="2800" b="1" dirty="0">
                <a:solidFill>
                  <a:srgbClr val="002060"/>
                </a:solidFill>
                <a:latin typeface="Helvetica Neue"/>
              </a:rPr>
              <a:t>		a.  </a:t>
            </a:r>
            <a:r>
              <a:rPr lang="en-US" sz="2800" dirty="0">
                <a:solidFill>
                  <a:srgbClr val="002060"/>
                </a:solidFill>
                <a:latin typeface="Helvetica Neue"/>
              </a:rPr>
              <a:t>elephants			</a:t>
            </a:r>
            <a:r>
              <a:rPr lang="en-US" sz="2800" b="1" dirty="0">
                <a:solidFill>
                  <a:srgbClr val="002060"/>
                </a:solidFill>
                <a:latin typeface="Helvetica Neue"/>
              </a:rPr>
              <a:t>b.  </a:t>
            </a:r>
            <a:r>
              <a:rPr lang="en-US" sz="2800" dirty="0">
                <a:solidFill>
                  <a:srgbClr val="002060"/>
                </a:solidFill>
                <a:latin typeface="Helvetica Neue"/>
              </a:rPr>
              <a:t>crocodiles </a:t>
            </a:r>
          </a:p>
          <a:p>
            <a:pPr>
              <a:lnSpc>
                <a:spcPct val="150000"/>
              </a:lnSpc>
            </a:pPr>
            <a:r>
              <a:rPr lang="en-US" sz="2800" b="1" dirty="0">
                <a:solidFill>
                  <a:srgbClr val="C00000"/>
                </a:solidFill>
                <a:latin typeface="Helvetica Neue"/>
              </a:rPr>
              <a:t>3. </a:t>
            </a:r>
            <a:r>
              <a:rPr lang="en-US" sz="2800" dirty="0">
                <a:solidFill>
                  <a:srgbClr val="C00000"/>
                </a:solidFill>
                <a:latin typeface="Helvetica Neue"/>
              </a:rPr>
              <a:t>The monkeys are ______.</a:t>
            </a:r>
          </a:p>
          <a:p>
            <a:pPr>
              <a:lnSpc>
                <a:spcPct val="150000"/>
              </a:lnSpc>
            </a:pPr>
            <a:r>
              <a:rPr lang="en-US" sz="2800" b="1" dirty="0">
                <a:solidFill>
                  <a:srgbClr val="002060"/>
                </a:solidFill>
                <a:latin typeface="Helvetica Neue"/>
              </a:rPr>
              <a:t>		a.  </a:t>
            </a:r>
            <a:r>
              <a:rPr lang="en-US" sz="2800" dirty="0">
                <a:solidFill>
                  <a:srgbClr val="002060"/>
                </a:solidFill>
                <a:latin typeface="Helvetica Neue"/>
              </a:rPr>
              <a:t>beautiful 			</a:t>
            </a:r>
            <a:r>
              <a:rPr lang="en-US" sz="2800" b="1" dirty="0">
                <a:solidFill>
                  <a:srgbClr val="002060"/>
                </a:solidFill>
                <a:latin typeface="Helvetica Neue"/>
              </a:rPr>
              <a:t>b.  </a:t>
            </a:r>
            <a:r>
              <a:rPr lang="en-US" sz="2800" dirty="0">
                <a:solidFill>
                  <a:srgbClr val="002060"/>
                </a:solidFill>
                <a:latin typeface="Helvetica Neue"/>
              </a:rPr>
              <a:t>wonderful</a:t>
            </a:r>
          </a:p>
          <a:p>
            <a:pPr>
              <a:lnSpc>
                <a:spcPct val="150000"/>
              </a:lnSpc>
            </a:pPr>
            <a:r>
              <a:rPr lang="en-US" sz="2800" b="1" dirty="0">
                <a:solidFill>
                  <a:srgbClr val="C00000"/>
                </a:solidFill>
                <a:latin typeface="Helvetica Neue"/>
              </a:rPr>
              <a:t>4. </a:t>
            </a:r>
            <a:r>
              <a:rPr lang="en-US" sz="2800" dirty="0">
                <a:solidFill>
                  <a:srgbClr val="C00000"/>
                </a:solidFill>
                <a:latin typeface="Helvetica Neue"/>
              </a:rPr>
              <a:t>Some zoo animals are ______.</a:t>
            </a:r>
          </a:p>
          <a:p>
            <a:pPr>
              <a:lnSpc>
                <a:spcPct val="150000"/>
              </a:lnSpc>
            </a:pPr>
            <a:r>
              <a:rPr lang="en-US" sz="2800" b="1" dirty="0">
                <a:solidFill>
                  <a:srgbClr val="002060"/>
                </a:solidFill>
                <a:latin typeface="Helvetica Neue"/>
              </a:rPr>
              <a:t>		a.  </a:t>
            </a:r>
            <a:r>
              <a:rPr lang="en-US" sz="2800" dirty="0">
                <a:solidFill>
                  <a:srgbClr val="002060"/>
                </a:solidFill>
                <a:latin typeface="Helvetica Neue"/>
              </a:rPr>
              <a:t>beautiful			</a:t>
            </a:r>
            <a:r>
              <a:rPr lang="en-US" sz="2800" b="1" dirty="0">
                <a:solidFill>
                  <a:srgbClr val="002060"/>
                </a:solidFill>
                <a:latin typeface="Helvetica Neue"/>
              </a:rPr>
              <a:t>b.  </a:t>
            </a:r>
            <a:r>
              <a:rPr lang="en-US" sz="2800" dirty="0">
                <a:solidFill>
                  <a:srgbClr val="002060"/>
                </a:solidFill>
                <a:latin typeface="Helvetica Neue"/>
              </a:rPr>
              <a:t>wonderful </a:t>
            </a:r>
            <a:endParaRPr lang="en-US" sz="2800" b="0" i="0" dirty="0">
              <a:solidFill>
                <a:srgbClr val="002060"/>
              </a:solidFill>
              <a:effectLst/>
              <a:latin typeface="Helvetica Neue"/>
            </a:endParaRPr>
          </a:p>
        </p:txBody>
      </p:sp>
      <p:sp>
        <p:nvSpPr>
          <p:cNvPr id="5" name="Oval 4"/>
          <p:cNvSpPr/>
          <p:nvPr/>
        </p:nvSpPr>
        <p:spPr>
          <a:xfrm>
            <a:off x="4878354" y="1721713"/>
            <a:ext cx="548640" cy="548640"/>
          </a:xfrm>
          <a:prstGeom prst="ellipse">
            <a:avLst/>
          </a:prstGeom>
          <a:solidFill>
            <a:schemeClr val="accent1">
              <a:alpha val="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52486" y="3035339"/>
            <a:ext cx="548640" cy="548640"/>
          </a:xfrm>
          <a:prstGeom prst="ellipse">
            <a:avLst/>
          </a:prstGeom>
          <a:solidFill>
            <a:schemeClr val="accent1">
              <a:alpha val="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52087" y="4305340"/>
            <a:ext cx="548640" cy="548640"/>
          </a:xfrm>
          <a:prstGeom prst="ellipse">
            <a:avLst/>
          </a:prstGeom>
          <a:solidFill>
            <a:schemeClr val="accent1">
              <a:alpha val="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52486" y="5592273"/>
            <a:ext cx="548640" cy="548640"/>
          </a:xfrm>
          <a:prstGeom prst="ellipse">
            <a:avLst/>
          </a:prstGeom>
          <a:solidFill>
            <a:schemeClr val="accent1">
              <a:alpha val="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oundMsPham"/>
          <p:cNvPicPr>
            <a:picLocks noChangeAspect="1"/>
          </p:cNvPicPr>
          <p:nvPr/>
        </p:nvPicPr>
        <p:blipFill rotWithShape="1">
          <a:blip r:embed="rId7"/>
          <a:srcRect l="14414" t="15022" r="14612" b="15187"/>
          <a:stretch/>
        </p:blipFill>
        <p:spPr>
          <a:xfrm>
            <a:off x="3416712" y="467374"/>
            <a:ext cx="457199" cy="457200"/>
          </a:xfrm>
          <a:prstGeom prst="ellipse">
            <a:avLst/>
          </a:prstGeom>
        </p:spPr>
      </p:pic>
      <p:pic>
        <p:nvPicPr>
          <p:cNvPr id="20" name="soundMsPham"/>
          <p:cNvPicPr>
            <a:picLocks noChangeAspect="1"/>
          </p:cNvPicPr>
          <p:nvPr/>
        </p:nvPicPr>
        <p:blipFill rotWithShape="1">
          <a:blip r:embed="rId7"/>
          <a:srcRect l="14414" t="15022" r="14612" b="15187"/>
          <a:stretch/>
        </p:blipFill>
        <p:spPr>
          <a:xfrm>
            <a:off x="830688" y="1677458"/>
            <a:ext cx="457199" cy="457200"/>
          </a:xfrm>
          <a:prstGeom prst="ellipse">
            <a:avLst/>
          </a:prstGeom>
        </p:spPr>
      </p:pic>
      <p:pic>
        <p:nvPicPr>
          <p:cNvPr id="21" name="soundMsPham"/>
          <p:cNvPicPr>
            <a:picLocks noChangeAspect="1"/>
          </p:cNvPicPr>
          <p:nvPr/>
        </p:nvPicPr>
        <p:blipFill rotWithShape="1">
          <a:blip r:embed="rId7"/>
          <a:srcRect l="14414" t="15022" r="14612" b="15187"/>
          <a:stretch/>
        </p:blipFill>
        <p:spPr>
          <a:xfrm>
            <a:off x="830687" y="3035339"/>
            <a:ext cx="457199" cy="457200"/>
          </a:xfrm>
          <a:prstGeom prst="ellipse">
            <a:avLst/>
          </a:prstGeom>
        </p:spPr>
      </p:pic>
      <p:pic>
        <p:nvPicPr>
          <p:cNvPr id="22" name="soundMsPham"/>
          <p:cNvPicPr>
            <a:picLocks noChangeAspect="1"/>
          </p:cNvPicPr>
          <p:nvPr/>
        </p:nvPicPr>
        <p:blipFill rotWithShape="1">
          <a:blip r:embed="rId7"/>
          <a:srcRect l="14414" t="15022" r="14612" b="15187"/>
          <a:stretch/>
        </p:blipFill>
        <p:spPr>
          <a:xfrm>
            <a:off x="830686" y="4294510"/>
            <a:ext cx="457199" cy="457200"/>
          </a:xfrm>
          <a:prstGeom prst="ellipse">
            <a:avLst/>
          </a:prstGeom>
        </p:spPr>
      </p:pic>
      <p:pic>
        <p:nvPicPr>
          <p:cNvPr id="23" name="soundMsPham"/>
          <p:cNvPicPr>
            <a:picLocks noChangeAspect="1"/>
          </p:cNvPicPr>
          <p:nvPr/>
        </p:nvPicPr>
        <p:blipFill rotWithShape="1">
          <a:blip r:embed="rId7"/>
          <a:srcRect l="14414" t="15022" r="14612" b="15187"/>
          <a:stretch/>
        </p:blipFill>
        <p:spPr>
          <a:xfrm>
            <a:off x="815914" y="5533820"/>
            <a:ext cx="457199" cy="457200"/>
          </a:xfrm>
          <a:prstGeom prst="ellipse">
            <a:avLst/>
          </a:prstGeom>
        </p:spPr>
      </p:pic>
    </p:spTree>
    <p:extLst>
      <p:ext uri="{BB962C8B-B14F-4D97-AF65-F5344CB8AC3E}">
        <p14:creationId xmlns:p14="http://schemas.microsoft.com/office/powerpoint/2010/main" val="91381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L3-21.wav"/>
                                        </p:tgtEl>
                                      </p:cMediaNode>
                                    </p:audio>
                                  </p:sub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L3-22.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2"/>
                                        </p:tgtEl>
                                      </p:cBhvr>
                                    </p:animEffect>
                                    <p:animScale>
                                      <p:cBhvr>
                                        <p:cTn id="40" dur="250" autoRev="1" fill="hold"/>
                                        <p:tgtEl>
                                          <p:spTgt spid="22"/>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L3-23.wav"/>
                                        </p:tgtEl>
                                      </p:cMediaNode>
                                    </p:audio>
                                  </p:sub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L3-24.wav"/>
                                        </p:tgtEl>
                                      </p:cMediaNode>
                                    </p:audio>
                                  </p:sub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4 Tập 2 - Unit 19 What animal do you want to see- - Lesson 3 - 2 Listen and circle (mp3cut.net).wav"/>
                                        </p:tgtEl>
                                      </p:cMediaNode>
                                    </p:audio>
                                  </p:subTnLst>
                                </p:cTn>
                              </p:par>
                            </p:childTnLst>
                          </p:cTn>
                        </p:par>
                      </p:childTnLst>
                    </p:cTn>
                  </p:par>
                </p:childTnLst>
              </p:cTn>
              <p:nextCondLst>
                <p:cond evt="onClick" delay="0">
                  <p:tgtEl>
                    <p:spTgt spid="14"/>
                  </p:tgtEl>
                </p:cond>
              </p:nextCondLst>
            </p:seq>
          </p:childTnLst>
        </p:cTn>
      </p:par>
    </p:tnLst>
    <p:bldLst>
      <p:bldP spid="5"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9525">
                  <a:solidFill>
                    <a:schemeClr val="bg1"/>
                  </a:solidFill>
                  <a:prstDash val="solid"/>
                </a:ln>
                <a:solidFill>
                  <a:srgbClr val="038F42"/>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PRACTISE</a:t>
            </a:r>
          </a:p>
        </p:txBody>
      </p:sp>
    </p:spTree>
    <p:extLst>
      <p:ext uri="{BB962C8B-B14F-4D97-AF65-F5344CB8AC3E}">
        <p14:creationId xmlns:p14="http://schemas.microsoft.com/office/powerpoint/2010/main" val="298200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627" y="501134"/>
            <a:ext cx="1882247" cy="400110"/>
          </a:xfrm>
          <a:prstGeom prst="rect">
            <a:avLst/>
          </a:prstGeom>
        </p:spPr>
        <p:txBody>
          <a:bodyPr wrap="none">
            <a:spAutoFit/>
          </a:bodyPr>
          <a:lstStyle/>
          <a:p>
            <a:r>
              <a:rPr lang="en-US" sz="2000" b="1" dirty="0">
                <a:latin typeface="Helvetica Neue"/>
              </a:rPr>
              <a:t>3. Let's chant.</a:t>
            </a:r>
            <a:endParaRPr lang="en-US" sz="2000" dirty="0"/>
          </a:p>
        </p:txBody>
      </p:sp>
      <p:pic>
        <p:nvPicPr>
          <p:cNvPr id="3" name="Picture 2"/>
          <p:cNvPicPr>
            <a:picLocks noChangeAspect="1"/>
          </p:cNvPicPr>
          <p:nvPr/>
        </p:nvPicPr>
        <p:blipFill rotWithShape="1">
          <a:blip r:embed="rId3"/>
          <a:srcRect l="13983" t="13020" r="12811" b="16406"/>
          <a:stretch/>
        </p:blipFill>
        <p:spPr>
          <a:xfrm>
            <a:off x="1276349" y="1104900"/>
            <a:ext cx="9525001" cy="51625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9658777" y="701189"/>
            <a:ext cx="848510" cy="87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8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3-3chant.wav"/>
                                        </p:tgtEl>
                                      </p:cMediaNode>
                                    </p:audio>
                                  </p:sub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9525">
                  <a:solidFill>
                    <a:schemeClr val="bg1"/>
                  </a:solidFill>
                  <a:prstDash val="solid"/>
                </a:ln>
                <a:solidFill>
                  <a:srgbClr val="038F42"/>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WARM-UP</a:t>
            </a:r>
          </a:p>
        </p:txBody>
      </p:sp>
    </p:spTree>
    <p:extLst>
      <p:ext uri="{BB962C8B-B14F-4D97-AF65-F5344CB8AC3E}">
        <p14:creationId xmlns:p14="http://schemas.microsoft.com/office/powerpoint/2010/main" val="22554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a:xfrm>
            <a:off x="1009650" y="805994"/>
            <a:ext cx="10572750" cy="2869971"/>
          </a:xfrm>
          <a:prstGeom prst="horizontalScroll">
            <a:avLst>
              <a:gd name="adj" fmla="val 4535"/>
            </a:avLst>
          </a:prstGeom>
          <a:solidFill>
            <a:schemeClr val="accent6">
              <a:lumMod val="20000"/>
              <a:lumOff val="80000"/>
            </a:schemeClr>
          </a:solidFill>
          <a:ln>
            <a:solidFill>
              <a:srgbClr val="7030A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 name="Rectangle 1"/>
          <p:cNvSpPr/>
          <p:nvPr/>
        </p:nvSpPr>
        <p:spPr>
          <a:xfrm>
            <a:off x="816945" y="482084"/>
            <a:ext cx="2890535" cy="400110"/>
          </a:xfrm>
          <a:prstGeom prst="rect">
            <a:avLst/>
          </a:prstGeom>
        </p:spPr>
        <p:txBody>
          <a:bodyPr wrap="none">
            <a:spAutoFit/>
          </a:bodyPr>
          <a:lstStyle/>
          <a:p>
            <a:r>
              <a:rPr lang="en-US" sz="2000" b="1" dirty="0">
                <a:latin typeface="Helvetica Neue"/>
              </a:rPr>
              <a:t>4. Read and complete.</a:t>
            </a:r>
            <a:endParaRPr lang="en-US" sz="2000" dirty="0"/>
          </a:p>
        </p:txBody>
      </p:sp>
      <p:sp>
        <p:nvSpPr>
          <p:cNvPr id="3" name="Rectangle 2"/>
          <p:cNvSpPr/>
          <p:nvPr/>
        </p:nvSpPr>
        <p:spPr>
          <a:xfrm>
            <a:off x="1276350" y="1140589"/>
            <a:ext cx="10134600" cy="2258823"/>
          </a:xfrm>
          <a:prstGeom prst="rect">
            <a:avLst/>
          </a:prstGeom>
        </p:spPr>
        <p:txBody>
          <a:bodyPr wrap="square">
            <a:spAutoFit/>
          </a:bodyPr>
          <a:lstStyle/>
          <a:p>
            <a:pPr algn="just">
              <a:lnSpc>
                <a:spcPct val="110000"/>
              </a:lnSpc>
            </a:pPr>
            <a:r>
              <a:rPr lang="en-US" sz="2600" b="1" dirty="0">
                <a:latin typeface="Helvetica Neue"/>
              </a:rPr>
              <a:t>The weather is wonderful today. Mai and Nam are visiting Thu Le Zoo. There are a lot of animals and some of them are very beautiful. Some are friendly but some are scary. Mai does not like the elephants because they are big and perhaps dangerous. Nam likes the monkeys because they are funny.</a:t>
            </a:r>
            <a:endParaRPr lang="en-US" sz="2600" b="1" i="0" dirty="0">
              <a:effectLst/>
              <a:latin typeface="Helvetica Neue"/>
            </a:endParaRPr>
          </a:p>
        </p:txBody>
      </p:sp>
      <p:sp>
        <p:nvSpPr>
          <p:cNvPr id="4" name="Rectangle 3"/>
          <p:cNvSpPr/>
          <p:nvPr/>
        </p:nvSpPr>
        <p:spPr>
          <a:xfrm>
            <a:off x="1309841" y="3734007"/>
            <a:ext cx="9658350" cy="2332946"/>
          </a:xfrm>
          <a:prstGeom prst="rect">
            <a:avLst/>
          </a:prstGeom>
        </p:spPr>
        <p:txBody>
          <a:bodyPr wrap="square">
            <a:spAutoFit/>
          </a:bodyPr>
          <a:lstStyle/>
          <a:p>
            <a:pPr algn="just">
              <a:lnSpc>
                <a:spcPct val="130000"/>
              </a:lnSpc>
            </a:pPr>
            <a:r>
              <a:rPr lang="en-US" sz="2800" dirty="0">
                <a:solidFill>
                  <a:srgbClr val="002060"/>
                </a:solidFill>
                <a:latin typeface="Helvetica Neue"/>
              </a:rPr>
              <a:t>Nam and Mai are at the zoo. There are many (1) ________ there. Some animals are (2) _________. Mai does not like the elephants because they are (3) ______. Nam likes the (4) ________   because they are (5) ______.</a:t>
            </a:r>
          </a:p>
        </p:txBody>
      </p:sp>
      <p:sp>
        <p:nvSpPr>
          <p:cNvPr id="6" name="Rectangle 5"/>
          <p:cNvSpPr/>
          <p:nvPr/>
        </p:nvSpPr>
        <p:spPr>
          <a:xfrm>
            <a:off x="2024722" y="4387393"/>
            <a:ext cx="1428596" cy="492443"/>
          </a:xfrm>
          <a:prstGeom prst="rect">
            <a:avLst/>
          </a:prstGeom>
        </p:spPr>
        <p:txBody>
          <a:bodyPr wrap="none">
            <a:spAutoFit/>
          </a:bodyPr>
          <a:lstStyle/>
          <a:p>
            <a:r>
              <a:rPr lang="en-US" sz="2600" b="1" dirty="0">
                <a:solidFill>
                  <a:srgbClr val="C00000"/>
                </a:solidFill>
                <a:latin typeface="Helvetica Neue"/>
              </a:rPr>
              <a:t>animals</a:t>
            </a:r>
            <a:endParaRPr lang="en-US" sz="2600" b="1" dirty="0">
              <a:solidFill>
                <a:srgbClr val="C00000"/>
              </a:solidFill>
            </a:endParaRPr>
          </a:p>
        </p:txBody>
      </p:sp>
      <p:sp>
        <p:nvSpPr>
          <p:cNvPr id="7" name="Rectangle 6"/>
          <p:cNvSpPr/>
          <p:nvPr/>
        </p:nvSpPr>
        <p:spPr>
          <a:xfrm>
            <a:off x="8382952" y="4402546"/>
            <a:ext cx="1574470" cy="492443"/>
          </a:xfrm>
          <a:prstGeom prst="rect">
            <a:avLst/>
          </a:prstGeom>
        </p:spPr>
        <p:txBody>
          <a:bodyPr wrap="none">
            <a:spAutoFit/>
          </a:bodyPr>
          <a:lstStyle/>
          <a:p>
            <a:r>
              <a:rPr lang="en-US" sz="2600" b="1" dirty="0">
                <a:solidFill>
                  <a:srgbClr val="C00000"/>
                </a:solidFill>
                <a:latin typeface="Helvetica Neue"/>
              </a:rPr>
              <a:t>beautiful</a:t>
            </a:r>
            <a:endParaRPr lang="en-US" sz="2600" b="1" dirty="0">
              <a:solidFill>
                <a:srgbClr val="C00000"/>
              </a:solidFill>
            </a:endParaRPr>
          </a:p>
        </p:txBody>
      </p:sp>
      <p:sp>
        <p:nvSpPr>
          <p:cNvPr id="8" name="Rectangle 7"/>
          <p:cNvSpPr/>
          <p:nvPr/>
        </p:nvSpPr>
        <p:spPr>
          <a:xfrm>
            <a:off x="9767420" y="4949592"/>
            <a:ext cx="684803" cy="492443"/>
          </a:xfrm>
          <a:prstGeom prst="rect">
            <a:avLst/>
          </a:prstGeom>
        </p:spPr>
        <p:txBody>
          <a:bodyPr wrap="none">
            <a:spAutoFit/>
          </a:bodyPr>
          <a:lstStyle/>
          <a:p>
            <a:r>
              <a:rPr lang="en-US" sz="2600" b="1" dirty="0">
                <a:solidFill>
                  <a:srgbClr val="C00000"/>
                </a:solidFill>
                <a:latin typeface="Helvetica Neue"/>
              </a:rPr>
              <a:t>big</a:t>
            </a:r>
            <a:endParaRPr lang="en-US" sz="2600" b="1" dirty="0">
              <a:solidFill>
                <a:srgbClr val="C00000"/>
              </a:solidFill>
            </a:endParaRPr>
          </a:p>
        </p:txBody>
      </p:sp>
      <p:sp>
        <p:nvSpPr>
          <p:cNvPr id="9" name="Rectangle 8"/>
          <p:cNvSpPr/>
          <p:nvPr/>
        </p:nvSpPr>
        <p:spPr>
          <a:xfrm>
            <a:off x="4210121" y="5496637"/>
            <a:ext cx="1632178" cy="492443"/>
          </a:xfrm>
          <a:prstGeom prst="rect">
            <a:avLst/>
          </a:prstGeom>
        </p:spPr>
        <p:txBody>
          <a:bodyPr wrap="none">
            <a:spAutoFit/>
          </a:bodyPr>
          <a:lstStyle/>
          <a:p>
            <a:r>
              <a:rPr lang="en-US" sz="2600" b="1" dirty="0">
                <a:solidFill>
                  <a:srgbClr val="C00000"/>
                </a:solidFill>
                <a:latin typeface="Helvetica Neue"/>
              </a:rPr>
              <a:t>monkeys</a:t>
            </a:r>
            <a:endParaRPr lang="en-US" sz="2600" b="1" dirty="0">
              <a:solidFill>
                <a:srgbClr val="C00000"/>
              </a:solidFill>
            </a:endParaRPr>
          </a:p>
        </p:txBody>
      </p:sp>
      <p:sp>
        <p:nvSpPr>
          <p:cNvPr id="10" name="Rectangle 9"/>
          <p:cNvSpPr/>
          <p:nvPr/>
        </p:nvSpPr>
        <p:spPr>
          <a:xfrm>
            <a:off x="9506689" y="5496638"/>
            <a:ext cx="1091966" cy="492443"/>
          </a:xfrm>
          <a:prstGeom prst="rect">
            <a:avLst/>
          </a:prstGeom>
        </p:spPr>
        <p:txBody>
          <a:bodyPr wrap="none">
            <a:spAutoFit/>
          </a:bodyPr>
          <a:lstStyle/>
          <a:p>
            <a:r>
              <a:rPr lang="en-US" sz="2600" b="1" dirty="0">
                <a:solidFill>
                  <a:srgbClr val="C00000"/>
                </a:solidFill>
                <a:latin typeface="Helvetica Neue"/>
              </a:rPr>
              <a:t>funny</a:t>
            </a:r>
            <a:endParaRPr lang="en-US" sz="2600" b="1" dirty="0">
              <a:solidFill>
                <a:srgbClr val="C00000"/>
              </a:solidFill>
            </a:endParaRPr>
          </a:p>
        </p:txBody>
      </p:sp>
    </p:spTree>
    <p:extLst>
      <p:ext uri="{BB962C8B-B14F-4D97-AF65-F5344CB8AC3E}">
        <p14:creationId xmlns:p14="http://schemas.microsoft.com/office/powerpoint/2010/main" val="204725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817" y="482084"/>
            <a:ext cx="1794081" cy="400110"/>
          </a:xfrm>
          <a:prstGeom prst="rect">
            <a:avLst/>
          </a:prstGeom>
        </p:spPr>
        <p:txBody>
          <a:bodyPr wrap="none">
            <a:spAutoFit/>
          </a:bodyPr>
          <a:lstStyle/>
          <a:p>
            <a:r>
              <a:rPr lang="en-US" sz="2000" b="1" dirty="0">
                <a:latin typeface="Helvetica Neue"/>
              </a:rPr>
              <a:t>5. Let's write.</a:t>
            </a:r>
            <a:endParaRPr lang="en-US" sz="2000" dirty="0"/>
          </a:p>
        </p:txBody>
      </p:sp>
      <p:sp>
        <p:nvSpPr>
          <p:cNvPr id="3" name="Rectangle 2"/>
          <p:cNvSpPr/>
          <p:nvPr/>
        </p:nvSpPr>
        <p:spPr>
          <a:xfrm>
            <a:off x="1042367" y="1485037"/>
            <a:ext cx="10216183" cy="3046988"/>
          </a:xfrm>
          <a:prstGeom prst="rect">
            <a:avLst/>
          </a:prstGeom>
        </p:spPr>
        <p:txBody>
          <a:bodyPr wrap="square">
            <a:spAutoFit/>
          </a:bodyPr>
          <a:lstStyle/>
          <a:p>
            <a:pPr algn="just">
              <a:lnSpc>
                <a:spcPct val="150000"/>
              </a:lnSpc>
            </a:pPr>
            <a:r>
              <a:rPr lang="en-US" sz="3200" dirty="0">
                <a:solidFill>
                  <a:srgbClr val="002060"/>
                </a:solidFill>
                <a:latin typeface="Arial" panose="020B0604020202020204" pitchFamily="34" charset="0"/>
                <a:cs typeface="Arial" panose="020B0604020202020204" pitchFamily="34" charset="0"/>
              </a:rPr>
              <a:t>Why do you want to go to the zoo?</a:t>
            </a:r>
          </a:p>
          <a:p>
            <a:pPr algn="just">
              <a:lnSpc>
                <a:spcPct val="150000"/>
              </a:lnSpc>
            </a:pPr>
            <a:r>
              <a:rPr lang="en-US" sz="3200" dirty="0">
                <a:solidFill>
                  <a:srgbClr val="002060"/>
                </a:solidFill>
                <a:latin typeface="Arial" panose="020B0604020202020204" pitchFamily="34" charset="0"/>
                <a:cs typeface="Arial" panose="020B0604020202020204" pitchFamily="34" charset="0"/>
              </a:rPr>
              <a:t>• What animal(s) do you like? And why?</a:t>
            </a:r>
          </a:p>
          <a:p>
            <a:pPr algn="just">
              <a:lnSpc>
                <a:spcPct val="150000"/>
              </a:lnSpc>
            </a:pPr>
            <a:r>
              <a:rPr lang="en-US" sz="3200" dirty="0">
                <a:solidFill>
                  <a:srgbClr val="002060"/>
                </a:solidFill>
                <a:latin typeface="Arial" panose="020B0604020202020204" pitchFamily="34" charset="0"/>
                <a:cs typeface="Arial" panose="020B0604020202020204" pitchFamily="34" charset="0"/>
              </a:rPr>
              <a:t>• What animal(s) don't you like? And why not?</a:t>
            </a:r>
          </a:p>
          <a:p>
            <a:pPr>
              <a:lnSpc>
                <a:spcPct val="150000"/>
              </a:lnSpc>
            </a:pPr>
            <a:r>
              <a:rPr lang="en-US" sz="3200" dirty="0">
                <a:solidFill>
                  <a:srgbClr val="002060"/>
                </a:solidFill>
                <a:latin typeface="Arial" panose="020B0604020202020204" pitchFamily="34" charset="0"/>
                <a:cs typeface="Arial" panose="020B0604020202020204" pitchFamily="34" charset="0"/>
              </a:rPr>
              <a:t>I want to go to the zoo because __________________</a:t>
            </a:r>
          </a:p>
        </p:txBody>
      </p:sp>
    </p:spTree>
    <p:extLst>
      <p:ext uri="{BB962C8B-B14F-4D97-AF65-F5344CB8AC3E}">
        <p14:creationId xmlns:p14="http://schemas.microsoft.com/office/powerpoint/2010/main" val="394472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5304" y="405884"/>
            <a:ext cx="1337226" cy="400110"/>
          </a:xfrm>
          <a:prstGeom prst="rect">
            <a:avLst/>
          </a:prstGeom>
        </p:spPr>
        <p:txBody>
          <a:bodyPr wrap="none">
            <a:spAutoFit/>
          </a:bodyPr>
          <a:lstStyle/>
          <a:p>
            <a:r>
              <a:rPr lang="en-US" sz="2000" b="1" dirty="0">
                <a:latin typeface="Helvetica Neue"/>
              </a:rPr>
              <a:t>6. Project</a:t>
            </a:r>
            <a:endParaRPr lang="en-US" sz="2000" dirty="0"/>
          </a:p>
        </p:txBody>
      </p:sp>
    </p:spTree>
    <p:extLst>
      <p:ext uri="{BB962C8B-B14F-4D97-AF65-F5344CB8AC3E}">
        <p14:creationId xmlns:p14="http://schemas.microsoft.com/office/powerpoint/2010/main" val="2352061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a:extLst>
              <a:ext uri="{FF2B5EF4-FFF2-40B4-BE49-F238E27FC236}">
                <a16:creationId xmlns:a16="http://schemas.microsoft.com/office/drawing/2014/main" id="{3FB791B1-CCFD-443F-8FEB-69945B8BB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73" r="90181"/>
          <a:stretch/>
        </p:blipFill>
        <p:spPr>
          <a:xfrm>
            <a:off x="4954483" y="4065918"/>
            <a:ext cx="448538" cy="457200"/>
          </a:xfrm>
          <a:prstGeom prst="rect">
            <a:avLst/>
          </a:prstGeom>
        </p:spPr>
      </p:pic>
      <p:pic>
        <p:nvPicPr>
          <p:cNvPr id="4" name="Mspham-0936082789">
            <a:extLst>
              <a:ext uri="{FF2B5EF4-FFF2-40B4-BE49-F238E27FC236}">
                <a16:creationId xmlns:a16="http://schemas.microsoft.com/office/drawing/2014/main" id="{7420F84C-8237-4F5C-A01A-486FADA77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106" y="4772534"/>
            <a:ext cx="615296" cy="659549"/>
          </a:xfrm>
          <a:prstGeom prst="rect">
            <a:avLst/>
          </a:prstGeom>
        </p:spPr>
      </p:pic>
      <p:pic>
        <p:nvPicPr>
          <p:cNvPr id="6" name="Mspham-0936082789">
            <a:extLst>
              <a:ext uri="{FF2B5EF4-FFF2-40B4-BE49-F238E27FC236}">
                <a16:creationId xmlns:a16="http://schemas.microsoft.com/office/drawing/2014/main" id="{F2ECB896-B6AE-424D-8004-89934B95F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274" y="3011333"/>
            <a:ext cx="2582230" cy="3360991"/>
          </a:xfrm>
          <a:prstGeom prst="rect">
            <a:avLst/>
          </a:prstGeom>
        </p:spPr>
      </p:pic>
      <p:sp>
        <p:nvSpPr>
          <p:cNvPr id="8" name="Mspham-0936082789"/>
          <p:cNvSpPr txBox="1"/>
          <p:nvPr/>
        </p:nvSpPr>
        <p:spPr>
          <a:xfrm>
            <a:off x="3480217" y="1341176"/>
            <a:ext cx="5161991" cy="1200329"/>
          </a:xfrm>
          <a:prstGeom prst="rect">
            <a:avLst/>
          </a:prstGeom>
          <a:noFill/>
        </p:spPr>
        <p:txBody>
          <a:bodyPr wrap="none" rtlCol="0">
            <a:spAutoFit/>
          </a:bodyPr>
          <a:lstStyle/>
          <a:p>
            <a:r>
              <a:rPr lang="en-US" sz="72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rPr>
              <a:t>THANK YOU!</a:t>
            </a:r>
          </a:p>
        </p:txBody>
      </p:sp>
      <p:sp>
        <p:nvSpPr>
          <p:cNvPr id="9" name="Mspham-0936082789"/>
          <p:cNvSpPr txBox="1"/>
          <p:nvPr/>
        </p:nvSpPr>
        <p:spPr>
          <a:xfrm>
            <a:off x="3968331" y="2496396"/>
            <a:ext cx="4185761" cy="523220"/>
          </a:xfrm>
          <a:prstGeom prst="rect">
            <a:avLst/>
          </a:prstGeom>
          <a:noFill/>
        </p:spPr>
        <p:txBody>
          <a:bodyPr wrap="none" rtlCol="0">
            <a:spAutoFit/>
          </a:bodyPr>
          <a:lstStyle/>
          <a:p>
            <a:r>
              <a:rPr lang="en-US" sz="2800">
                <a:solidFill>
                  <a:srgbClr val="0070C0"/>
                </a:solidFill>
                <a:latin typeface="Britannic Bold" panose="020B0903060703020204" pitchFamily="34" charset="0"/>
              </a:rPr>
              <a:t>Welcome to join with me!</a:t>
            </a:r>
          </a:p>
        </p:txBody>
      </p:sp>
      <p:sp>
        <p:nvSpPr>
          <p:cNvPr id="10" name="Mspham-0936082789"/>
          <p:cNvSpPr txBox="1"/>
          <p:nvPr/>
        </p:nvSpPr>
        <p:spPr>
          <a:xfrm>
            <a:off x="5549302" y="4042628"/>
            <a:ext cx="3209533" cy="461665"/>
          </a:xfrm>
          <a:prstGeom prst="rect">
            <a:avLst/>
          </a:prstGeom>
          <a:noFill/>
        </p:spPr>
        <p:txBody>
          <a:bodyPr wrap="none" rtlCol="0">
            <a:spAutoFit/>
          </a:bodyPr>
          <a:lstStyle/>
          <a:p>
            <a:r>
              <a:rPr lang="en-US" sz="24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Powerpoint</a:t>
            </a:r>
          </a:p>
        </p:txBody>
      </p:sp>
      <p:sp>
        <p:nvSpPr>
          <p:cNvPr id="11" name="Mspham-0936082789"/>
          <p:cNvSpPr txBox="1"/>
          <p:nvPr/>
        </p:nvSpPr>
        <p:spPr>
          <a:xfrm>
            <a:off x="5609123" y="4840698"/>
            <a:ext cx="1818126" cy="523220"/>
          </a:xfrm>
          <a:prstGeom prst="rect">
            <a:avLst/>
          </a:prstGeom>
          <a:noFill/>
        </p:spPr>
        <p:txBody>
          <a:bodyPr wrap="none" rtlCol="0">
            <a:spAutoFit/>
          </a:bodyPr>
          <a:lstStyle>
            <a:defPPr>
              <a:defRPr lang="en-US"/>
            </a:defPPr>
            <a:lvl1pPr>
              <a:defRPr sz="72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defRPr>
            </a:lvl1pPr>
          </a:lstStyle>
          <a:p>
            <a:r>
              <a:rPr lang="en-US" sz="2800">
                <a:latin typeface="Arial Black" panose="020B0A04020102020204" pitchFamily="34" charset="0"/>
                <a:cs typeface="Arial" panose="020B0604020202020204" pitchFamily="34" charset="0"/>
              </a:rPr>
              <a:t>Mspham</a:t>
            </a:r>
          </a:p>
        </p:txBody>
      </p:sp>
      <p:sp>
        <p:nvSpPr>
          <p:cNvPr id="12" name="Rectangle 11">
            <a:hlinkClick r:id="rId5"/>
            <a:extLst>
              <a:ext uri="{FF2B5EF4-FFF2-40B4-BE49-F238E27FC236}">
                <a16:creationId xmlns:a16="http://schemas.microsoft.com/office/drawing/2014/main" id="{CAFF014C-0520-4087-816B-C445B923567A}"/>
              </a:ext>
            </a:extLst>
          </p:cNvPr>
          <p:cNvSpPr/>
          <p:nvPr/>
        </p:nvSpPr>
        <p:spPr>
          <a:xfrm>
            <a:off x="-57416700" y="-28841700"/>
            <a:ext cx="127025400" cy="64541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hlinkClick r:id="" action="ppaction://hlinkshowjump?jump=endshow"/>
            <a:extLst>
              <a:ext uri="{FF2B5EF4-FFF2-40B4-BE49-F238E27FC236}">
                <a16:creationId xmlns:a16="http://schemas.microsoft.com/office/drawing/2014/main" id="{BF2238EF-26C7-4BF3-AC90-9132AAA8AC22}"/>
              </a:ext>
            </a:extLst>
          </p:cNvPr>
          <p:cNvPicPr>
            <a:picLocks noChangeAspect="1"/>
          </p:cNvPicPr>
          <p:nvPr/>
        </p:nvPicPr>
        <p:blipFill>
          <a:blip r:embed="rId6"/>
          <a:stretch>
            <a:fillRect/>
          </a:stretch>
        </p:blipFill>
        <p:spPr>
          <a:xfrm>
            <a:off x="9274537" y="5533937"/>
            <a:ext cx="1319188" cy="700818"/>
          </a:xfrm>
          <a:prstGeom prst="rect">
            <a:avLst/>
          </a:prstGeom>
        </p:spPr>
      </p:pic>
    </p:spTree>
    <p:extLst>
      <p:ext uri="{BB962C8B-B14F-4D97-AF65-F5344CB8AC3E}">
        <p14:creationId xmlns:p14="http://schemas.microsoft.com/office/powerpoint/2010/main" val="4193328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10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37457" y="-375557"/>
            <a:ext cx="12866914" cy="7233557"/>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0650" y="588749"/>
            <a:ext cx="3858728" cy="236850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4321" y="2831110"/>
            <a:ext cx="383145" cy="942987"/>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32646" y="2108960"/>
            <a:ext cx="1482362" cy="1102427"/>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45289" y="3184795"/>
            <a:ext cx="765246" cy="1274904"/>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312396" y="3368911"/>
            <a:ext cx="582770" cy="712798"/>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160" y="1164198"/>
            <a:ext cx="13997" cy="173397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157" y="657784"/>
            <a:ext cx="0" cy="554495"/>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4059" y="4955654"/>
            <a:ext cx="877266" cy="601647"/>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33317" y="3822247"/>
            <a:ext cx="877266" cy="555821"/>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1652" y="3424486"/>
            <a:ext cx="956719" cy="601648"/>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8002" y="3379631"/>
            <a:ext cx="877266" cy="601647"/>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95647" y="6179836"/>
            <a:ext cx="950567" cy="626776"/>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27912" y="5256477"/>
            <a:ext cx="864269" cy="718707"/>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4149" y="4395441"/>
            <a:ext cx="864269" cy="718707"/>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2201" y="5739034"/>
            <a:ext cx="993027" cy="623657"/>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90707" y="2742651"/>
            <a:ext cx="859281" cy="539660"/>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27953" y="6179836"/>
            <a:ext cx="859281" cy="539660"/>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62125" y="1971074"/>
            <a:ext cx="8667750" cy="29158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a:r>
              <a:rPr lang="en-US" sz="9102" b="1" dirty="0">
                <a:ln w="13462">
                  <a:solidFill>
                    <a:schemeClr val="bg1"/>
                  </a:solidFill>
                  <a:prstDash val="solid"/>
                </a:ln>
                <a:solidFill>
                  <a:srgbClr val="FF0000"/>
                </a:solidFill>
                <a:effectLst>
                  <a:outerShdw dist="38100" dir="2700000" algn="bl" rotWithShape="0">
                    <a:schemeClr val="accent5"/>
                  </a:outerShdw>
                </a:effectLst>
                <a:latin typeface="Algerian" panose="04020705040A02060702" pitchFamily="82" charset="0"/>
              </a:rPr>
              <a:t>GO FISHING</a:t>
            </a: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10306556" y="5087134"/>
            <a:ext cx="1005840" cy="365760"/>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dirty="0"/>
              <a:t>PLAY</a:t>
            </a:r>
          </a:p>
        </p:txBody>
      </p:sp>
      <p:sp>
        <p:nvSpPr>
          <p:cNvPr id="71" name="Rectangle: Rounded Corners 70">
            <a:hlinkClick r:id="rId15" action="ppaction://hlinksldjump"/>
            <a:extLst>
              <a:ext uri="{FF2B5EF4-FFF2-40B4-BE49-F238E27FC236}">
                <a16:creationId xmlns:a16="http://schemas.microsoft.com/office/drawing/2014/main" id="{AE51B5B9-8B5B-4907-8F61-C693DDA92590}"/>
              </a:ext>
            </a:extLst>
          </p:cNvPr>
          <p:cNvSpPr/>
          <p:nvPr/>
        </p:nvSpPr>
        <p:spPr>
          <a:xfrm>
            <a:off x="10300567" y="5623418"/>
            <a:ext cx="1005840" cy="365760"/>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73" name="Moicauca">
            <a:extLst>
              <a:ext uri="{FF2B5EF4-FFF2-40B4-BE49-F238E27FC236}">
                <a16:creationId xmlns:a16="http://schemas.microsoft.com/office/drawing/2014/main" id="{16B2E4F9-0EF2-4B56-B299-4FFDE702725E}"/>
              </a:ext>
            </a:extLst>
          </p:cNvPr>
          <p:cNvSpPr/>
          <p:nvPr/>
        </p:nvSpPr>
        <p:spPr>
          <a:xfrm flipH="1">
            <a:off x="3545294" y="2441190"/>
            <a:ext cx="5101412" cy="18077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19050">
                  <a:solidFill>
                    <a:schemeClr val="accent4">
                      <a:lumMod val="50000"/>
                    </a:schemeClr>
                  </a:solidFill>
                  <a:prstDash val="solid"/>
                </a:ln>
                <a:solidFill>
                  <a:srgbClr val="FFFF00"/>
                </a:solidFill>
                <a:effectLst>
                  <a:outerShdw dist="38100" dir="2700000" algn="bl" rotWithShape="0">
                    <a:schemeClr val="accent5"/>
                  </a:outerShdw>
                </a:effectLst>
                <a:latin typeface="Arial Black" panose="020B0A04020102020204" pitchFamily="34" charset="0"/>
              </a:rPr>
              <a:t>Game</a:t>
            </a:r>
          </a:p>
        </p:txBody>
      </p:sp>
    </p:spTree>
    <p:extLst>
      <p:ext uri="{BB962C8B-B14F-4D97-AF65-F5344CB8AC3E}">
        <p14:creationId xmlns:p14="http://schemas.microsoft.com/office/powerpoint/2010/main" val="105116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337457" y="-375557"/>
            <a:ext cx="12866914" cy="7233557"/>
          </a:xfrm>
          <a:prstGeom prst="rect">
            <a:avLst/>
          </a:prstGeom>
        </p:spPr>
      </p:pic>
      <p:sp>
        <p:nvSpPr>
          <p:cNvPr id="142" name="Rectangle: Rounded Corners 92">
            <a:extLst>
              <a:ext uri="{FF2B5EF4-FFF2-40B4-BE49-F238E27FC236}">
                <a16:creationId xmlns:a16="http://schemas.microsoft.com/office/drawing/2014/main" id="{AFC74EEF-0CC0-4041-BD0F-730D2E13A0C5}"/>
              </a:ext>
            </a:extLst>
          </p:cNvPr>
          <p:cNvSpPr/>
          <p:nvPr/>
        </p:nvSpPr>
        <p:spPr>
          <a:xfrm>
            <a:off x="9751806" y="-1387949"/>
            <a:ext cx="1748552" cy="678093"/>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rPr>
              <a:t>Score:    </a:t>
            </a:r>
          </a:p>
        </p:txBody>
      </p:sp>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32637" y="1151948"/>
            <a:ext cx="383145" cy="942987"/>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0651" y="588749"/>
            <a:ext cx="3858728" cy="236850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15466" y="674260"/>
            <a:ext cx="383145" cy="3152055"/>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157" y="657784"/>
            <a:ext cx="0" cy="554495"/>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7" cstate="print">
            <a:extLst>
              <a:ext uri="{28A0092B-C50C-407E-A947-70E740481C1C}">
                <a14:useLocalDpi xmlns:a14="http://schemas.microsoft.com/office/drawing/2010/main" val="0"/>
              </a:ext>
            </a:extLst>
          </a:blip>
          <a:srcRect l="40313" r="-1" b="70793"/>
          <a:stretch/>
        </p:blipFill>
        <p:spPr>
          <a:xfrm>
            <a:off x="8352355" y="2436886"/>
            <a:ext cx="963122" cy="576566"/>
          </a:xfrm>
          <a:prstGeom prst="ellipse">
            <a:avLst/>
          </a:prstGeom>
        </p:spPr>
      </p:pic>
      <p:pic>
        <p:nvPicPr>
          <p:cNvPr id="102" name="ca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77606">
            <a:off x="4366237" y="3283640"/>
            <a:ext cx="914128" cy="543906"/>
          </a:xfrm>
          <a:prstGeom prst="rect">
            <a:avLst/>
          </a:prstGeom>
        </p:spPr>
      </p:pic>
      <p:pic>
        <p:nvPicPr>
          <p:cNvPr id="104" name="ca4">
            <a:hlinkClick r:id="" action="ppaction://macro?name=rese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1885">
            <a:off x="10084012" y="5240049"/>
            <a:ext cx="745225" cy="527247"/>
          </a:xfrm>
          <a:prstGeom prst="rect">
            <a:avLst/>
          </a:prstGeom>
        </p:spPr>
      </p:pic>
      <p:pic>
        <p:nvPicPr>
          <p:cNvPr id="105" name="ca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29813" y="6239811"/>
            <a:ext cx="826367" cy="552564"/>
          </a:xfrm>
          <a:prstGeom prst="rect">
            <a:avLst/>
          </a:prstGeom>
        </p:spPr>
      </p:pic>
      <p:pic>
        <p:nvPicPr>
          <p:cNvPr id="106" name="c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034965">
            <a:off x="3347953" y="5577071"/>
            <a:ext cx="910442" cy="912305"/>
          </a:xfrm>
          <a:prstGeom prst="rect">
            <a:avLst/>
          </a:prstGeom>
        </p:spPr>
      </p:pic>
      <p:pic>
        <p:nvPicPr>
          <p:cNvPr id="107" name="ca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31701">
            <a:off x="14189768" y="8846206"/>
            <a:ext cx="1396871" cy="824145"/>
          </a:xfrm>
          <a:prstGeom prst="rect">
            <a:avLst/>
          </a:prstGeom>
        </p:spPr>
      </p:pic>
      <p:pic>
        <p:nvPicPr>
          <p:cNvPr id="108" name="ca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2834072" y="7725938"/>
            <a:ext cx="966481" cy="764689"/>
          </a:xfrm>
          <a:prstGeom prst="rect">
            <a:avLst/>
          </a:prstGeom>
        </p:spPr>
      </p:pic>
      <p:pic>
        <p:nvPicPr>
          <p:cNvPr id="109" name="c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42816">
            <a:off x="2488799" y="3991172"/>
            <a:ext cx="1054896" cy="671398"/>
          </a:xfrm>
          <a:prstGeom prst="rect">
            <a:avLst/>
          </a:prstGeom>
        </p:spPr>
      </p:pic>
      <p:pic>
        <p:nvPicPr>
          <p:cNvPr id="112" name="c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138648">
            <a:off x="470258" y="4186498"/>
            <a:ext cx="1330422" cy="824487"/>
          </a:xfrm>
          <a:prstGeom prst="ellipse">
            <a:avLst/>
          </a:prstGeom>
        </p:spPr>
      </p:pic>
      <p:pic>
        <p:nvPicPr>
          <p:cNvPr id="115" name="c14">
            <a:hlinkClick r:id="rId16" action="ppaction://hlinksldjump"/>
            <a:extLst>
              <a:ext uri="{FF2B5EF4-FFF2-40B4-BE49-F238E27FC236}">
                <a16:creationId xmlns:a16="http://schemas.microsoft.com/office/drawing/2014/main" id="{33848A06-B22E-4ED9-B70A-85D6EF7627EF}"/>
              </a:ext>
            </a:extLst>
          </p:cNvPr>
          <p:cNvPicPr>
            <a:picLocks noChangeAspect="1"/>
          </p:cNvPicPr>
          <p:nvPr/>
        </p:nvPicPr>
        <p:blipFill rotWithShape="1">
          <a:blip r:embed="rId17">
            <a:extLst>
              <a:ext uri="{28A0092B-C50C-407E-A947-70E740481C1C}">
                <a14:useLocalDpi xmlns:a14="http://schemas.microsoft.com/office/drawing/2010/main" val="0"/>
              </a:ext>
            </a:extLst>
          </a:blip>
          <a:srcRect l="60549" t="43266" r="21565" b="18575"/>
          <a:stretch/>
        </p:blipFill>
        <p:spPr>
          <a:xfrm>
            <a:off x="8111911" y="3607494"/>
            <a:ext cx="779296" cy="1298311"/>
          </a:xfrm>
          <a:prstGeom prst="rect">
            <a:avLst/>
          </a:prstGeom>
        </p:spPr>
      </p:pic>
      <p:pic>
        <p:nvPicPr>
          <p:cNvPr id="116" name="ca9">
            <a:extLst>
              <a:ext uri="{FF2B5EF4-FFF2-40B4-BE49-F238E27FC236}">
                <a16:creationId xmlns:a16="http://schemas.microsoft.com/office/drawing/2014/main" id="{076A809D-9A71-4B62-9DA4-59E4CBE56B2D}"/>
              </a:ext>
            </a:extLst>
          </p:cNvPr>
          <p:cNvPicPr>
            <a:picLocks noChangeAspect="1"/>
          </p:cNvPicPr>
          <p:nvPr/>
        </p:nvPicPr>
        <p:blipFill rotWithShape="1">
          <a:blip r:embed="rId17">
            <a:extLst>
              <a:ext uri="{28A0092B-C50C-407E-A947-70E740481C1C}">
                <a14:useLocalDpi xmlns:a14="http://schemas.microsoft.com/office/drawing/2010/main" val="0"/>
              </a:ext>
            </a:extLst>
          </a:blip>
          <a:srcRect l="40960" t="49571" r="39324" b="19548"/>
          <a:stretch/>
        </p:blipFill>
        <p:spPr>
          <a:xfrm>
            <a:off x="6516533" y="5431763"/>
            <a:ext cx="834676" cy="1020909"/>
          </a:xfrm>
          <a:prstGeom prst="rect">
            <a:avLst/>
          </a:prstGeom>
        </p:spPr>
      </p:pic>
      <p:pic>
        <p:nvPicPr>
          <p:cNvPr id="117" name="ca5">
            <a:extLst>
              <a:ext uri="{FF2B5EF4-FFF2-40B4-BE49-F238E27FC236}">
                <a16:creationId xmlns:a16="http://schemas.microsoft.com/office/drawing/2014/main" id="{F9BA38F2-A158-496A-8322-E1997F766BE8}"/>
              </a:ext>
            </a:extLst>
          </p:cNvPr>
          <p:cNvPicPr>
            <a:picLocks noChangeAspect="1"/>
          </p:cNvPicPr>
          <p:nvPr/>
        </p:nvPicPr>
        <p:blipFill rotWithShape="1">
          <a:blip r:embed="rId18">
            <a:extLst>
              <a:ext uri="{28A0092B-C50C-407E-A947-70E740481C1C}">
                <a14:useLocalDpi xmlns:a14="http://schemas.microsoft.com/office/drawing/2010/main" val="0"/>
              </a:ext>
            </a:extLst>
          </a:blip>
          <a:srcRect l="2764" t="11676" r="66219" b="68647"/>
          <a:stretch/>
        </p:blipFill>
        <p:spPr>
          <a:xfrm>
            <a:off x="13581607" y="6369801"/>
            <a:ext cx="958347" cy="657254"/>
          </a:xfrm>
          <a:prstGeom prst="rect">
            <a:avLst/>
          </a:prstGeom>
        </p:spPr>
      </p:pic>
      <p:pic>
        <p:nvPicPr>
          <p:cNvPr id="120" name="ca6">
            <a:extLst>
              <a:ext uri="{FF2B5EF4-FFF2-40B4-BE49-F238E27FC236}">
                <a16:creationId xmlns:a16="http://schemas.microsoft.com/office/drawing/2014/main" id="{A3C3DB3C-C36A-4E6A-B08A-00B27938B4E6}"/>
              </a:ext>
            </a:extLst>
          </p:cNvPr>
          <p:cNvPicPr>
            <a:picLocks noChangeAspect="1"/>
          </p:cNvPicPr>
          <p:nvPr/>
        </p:nvPicPr>
        <p:blipFill rotWithShape="1">
          <a:blip r:embed="rId19">
            <a:extLst>
              <a:ext uri="{28A0092B-C50C-407E-A947-70E740481C1C}">
                <a14:useLocalDpi xmlns:a14="http://schemas.microsoft.com/office/drawing/2010/main" val="0"/>
              </a:ext>
            </a:extLst>
          </a:blip>
          <a:srcRect l="66069" t="59904" r="-704" b="9635"/>
          <a:stretch/>
        </p:blipFill>
        <p:spPr>
          <a:xfrm>
            <a:off x="15200635" y="7694188"/>
            <a:ext cx="980585" cy="815433"/>
          </a:xfrm>
          <a:prstGeom prst="rect">
            <a:avLst/>
          </a:prstGeom>
        </p:spPr>
      </p:pic>
      <p:pic>
        <p:nvPicPr>
          <p:cNvPr id="110" name="ca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487377">
            <a:off x="10390966" y="2686891"/>
            <a:ext cx="1298597" cy="1298597"/>
          </a:xfrm>
          <a:prstGeom prst="rect">
            <a:avLst/>
          </a:prstGeom>
        </p:spPr>
      </p:pic>
      <p:pic>
        <p:nvPicPr>
          <p:cNvPr id="134" name="ca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5322256" y="1736615"/>
            <a:ext cx="1298597" cy="1298597"/>
          </a:xfrm>
          <a:prstGeom prst="rect">
            <a:avLst/>
          </a:prstGeom>
        </p:spPr>
      </p:pic>
      <p:sp>
        <p:nvSpPr>
          <p:cNvPr id="137" name="diem"/>
          <p:cNvSpPr txBox="1"/>
          <p:nvPr/>
        </p:nvSpPr>
        <p:spPr>
          <a:xfrm>
            <a:off x="10694221" y="-1416649"/>
            <a:ext cx="823941" cy="769441"/>
          </a:xfrm>
          <a:prstGeom prst="rect">
            <a:avLst/>
          </a:prstGeom>
          <a:noFill/>
        </p:spPr>
        <p:txBody>
          <a:bodyPr wrap="square" rtlCol="0">
            <a:spAutoFit/>
          </a:bodyPr>
          <a:lstStyle/>
          <a:p>
            <a:pPr algn="ctr"/>
            <a:r>
              <a:rPr lang="en-US" sz="4400" b="1"/>
              <a:t>0</a:t>
            </a:r>
          </a:p>
        </p:txBody>
      </p:sp>
      <p:pic>
        <p:nvPicPr>
          <p:cNvPr id="138" name="+1">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49" name="ca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025286">
            <a:off x="5628954" y="1859986"/>
            <a:ext cx="966481" cy="764689"/>
          </a:xfrm>
          <a:prstGeom prst="rect">
            <a:avLst/>
          </a:prstGeom>
        </p:spPr>
      </p:pic>
      <p:pic>
        <p:nvPicPr>
          <p:cNvPr id="50" name="+12">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51" name="ca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374794" y="2044311"/>
            <a:ext cx="1396871" cy="824145"/>
          </a:xfrm>
          <a:prstGeom prst="rect">
            <a:avLst/>
          </a:prstGeom>
        </p:spPr>
      </p:pic>
      <p:pic>
        <p:nvPicPr>
          <p:cNvPr id="52" name="+13">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53" name="ca41">
            <a:hlinkClick r:id="" action="ppaction://macro?name=rese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674696">
            <a:off x="5678663" y="1870157"/>
            <a:ext cx="745225" cy="527247"/>
          </a:xfrm>
          <a:prstGeom prst="rect">
            <a:avLst/>
          </a:prstGeom>
        </p:spPr>
      </p:pic>
      <p:pic>
        <p:nvPicPr>
          <p:cNvPr id="54" name="+14">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49829" y="1399272"/>
            <a:ext cx="788974" cy="550005"/>
          </a:xfrm>
          <a:prstGeom prst="rect">
            <a:avLst/>
          </a:prstGeom>
        </p:spPr>
      </p:pic>
      <p:pic>
        <p:nvPicPr>
          <p:cNvPr id="55" name="ca51">
            <a:extLst>
              <a:ext uri="{FF2B5EF4-FFF2-40B4-BE49-F238E27FC236}">
                <a16:creationId xmlns:a16="http://schemas.microsoft.com/office/drawing/2014/main" id="{F9BA38F2-A158-496A-8322-E1997F766BE8}"/>
              </a:ext>
            </a:extLst>
          </p:cNvPr>
          <p:cNvPicPr>
            <a:picLocks noChangeAspect="1"/>
          </p:cNvPicPr>
          <p:nvPr/>
        </p:nvPicPr>
        <p:blipFill rotWithShape="1">
          <a:blip r:embed="rId18">
            <a:extLst>
              <a:ext uri="{28A0092B-C50C-407E-A947-70E740481C1C}">
                <a14:useLocalDpi xmlns:a14="http://schemas.microsoft.com/office/drawing/2010/main" val="0"/>
              </a:ext>
            </a:extLst>
          </a:blip>
          <a:srcRect l="2764" t="11676" r="66219" b="68647"/>
          <a:stretch/>
        </p:blipFill>
        <p:spPr>
          <a:xfrm rot="16200000">
            <a:off x="5384049" y="1929207"/>
            <a:ext cx="958347" cy="657254"/>
          </a:xfrm>
          <a:prstGeom prst="rect">
            <a:avLst/>
          </a:prstGeom>
        </p:spPr>
      </p:pic>
      <p:pic>
        <p:nvPicPr>
          <p:cNvPr id="56" name="+15">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68745" y="1400337"/>
            <a:ext cx="788974" cy="550005"/>
          </a:xfrm>
          <a:prstGeom prst="rect">
            <a:avLst/>
          </a:prstGeom>
        </p:spPr>
      </p:pic>
      <p:pic>
        <p:nvPicPr>
          <p:cNvPr id="57" name="ca61">
            <a:extLst>
              <a:ext uri="{FF2B5EF4-FFF2-40B4-BE49-F238E27FC236}">
                <a16:creationId xmlns:a16="http://schemas.microsoft.com/office/drawing/2014/main" id="{A3C3DB3C-C36A-4E6A-B08A-00B27938B4E6}"/>
              </a:ext>
            </a:extLst>
          </p:cNvPr>
          <p:cNvPicPr>
            <a:picLocks noChangeAspect="1"/>
          </p:cNvPicPr>
          <p:nvPr/>
        </p:nvPicPr>
        <p:blipFill rotWithShape="1">
          <a:blip r:embed="rId19">
            <a:extLst>
              <a:ext uri="{28A0092B-C50C-407E-A947-70E740481C1C}">
                <a14:useLocalDpi xmlns:a14="http://schemas.microsoft.com/office/drawing/2010/main" val="0"/>
              </a:ext>
            </a:extLst>
          </a:blip>
          <a:srcRect l="66069" t="59904" r="-704" b="9635"/>
          <a:stretch/>
        </p:blipFill>
        <p:spPr>
          <a:xfrm rot="5400000">
            <a:off x="5411119" y="1873576"/>
            <a:ext cx="980585" cy="815433"/>
          </a:xfrm>
          <a:prstGeom prst="rect">
            <a:avLst/>
          </a:prstGeom>
        </p:spPr>
      </p:pic>
      <p:pic>
        <p:nvPicPr>
          <p:cNvPr id="58" name="+16">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68745" y="1399539"/>
            <a:ext cx="788974" cy="550005"/>
          </a:xfrm>
          <a:prstGeom prst="rect">
            <a:avLst/>
          </a:prstGeom>
        </p:spPr>
      </p:pic>
      <p:pic>
        <p:nvPicPr>
          <p:cNvPr id="59" name="ca7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663915">
            <a:off x="5354746" y="1896621"/>
            <a:ext cx="826367" cy="552564"/>
          </a:xfrm>
          <a:prstGeom prst="rect">
            <a:avLst/>
          </a:prstGeom>
        </p:spPr>
      </p:pic>
      <p:pic>
        <p:nvPicPr>
          <p:cNvPr id="60" name="+17">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61" name="+18">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90499" y="1399272"/>
            <a:ext cx="788974" cy="550005"/>
          </a:xfrm>
          <a:prstGeom prst="rect">
            <a:avLst/>
          </a:prstGeom>
        </p:spPr>
      </p:pic>
      <p:pic>
        <p:nvPicPr>
          <p:cNvPr id="62" name="ca81"/>
          <p:cNvPicPr>
            <a:picLocks noChangeAspect="1"/>
          </p:cNvPicPr>
          <p:nvPr/>
        </p:nvPicPr>
        <p:blipFill rotWithShape="1">
          <a:blip r:embed="rId7" cstate="print">
            <a:extLst>
              <a:ext uri="{28A0092B-C50C-407E-A947-70E740481C1C}">
                <a14:useLocalDpi xmlns:a14="http://schemas.microsoft.com/office/drawing/2010/main" val="0"/>
              </a:ext>
            </a:extLst>
          </a:blip>
          <a:srcRect l="40313" r="-1" b="70793"/>
          <a:stretch/>
        </p:blipFill>
        <p:spPr>
          <a:xfrm rot="4547968">
            <a:off x="5362039" y="1963506"/>
            <a:ext cx="963122" cy="576566"/>
          </a:xfrm>
          <a:prstGeom prst="ellipse">
            <a:avLst/>
          </a:prstGeom>
        </p:spPr>
      </p:pic>
      <p:pic>
        <p:nvPicPr>
          <p:cNvPr id="63" name="ca91">
            <a:extLst>
              <a:ext uri="{FF2B5EF4-FFF2-40B4-BE49-F238E27FC236}">
                <a16:creationId xmlns:a16="http://schemas.microsoft.com/office/drawing/2014/main" id="{076A809D-9A71-4B62-9DA4-59E4CBE56B2D}"/>
              </a:ext>
            </a:extLst>
          </p:cNvPr>
          <p:cNvPicPr>
            <a:picLocks noChangeAspect="1"/>
          </p:cNvPicPr>
          <p:nvPr/>
        </p:nvPicPr>
        <p:blipFill rotWithShape="1">
          <a:blip r:embed="rId17">
            <a:extLst>
              <a:ext uri="{28A0092B-C50C-407E-A947-70E740481C1C}">
                <a14:useLocalDpi xmlns:a14="http://schemas.microsoft.com/office/drawing/2010/main" val="0"/>
              </a:ext>
            </a:extLst>
          </a:blip>
          <a:srcRect l="40960" t="49571" r="39324" b="19548"/>
          <a:stretch/>
        </p:blipFill>
        <p:spPr>
          <a:xfrm>
            <a:off x="5267212" y="1744487"/>
            <a:ext cx="834676" cy="1020909"/>
          </a:xfrm>
          <a:prstGeom prst="rect">
            <a:avLst/>
          </a:prstGeom>
        </p:spPr>
      </p:pic>
      <p:pic>
        <p:nvPicPr>
          <p:cNvPr id="64" name="+19">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90499" y="1420605"/>
            <a:ext cx="788974" cy="550005"/>
          </a:xfrm>
          <a:prstGeom prst="rect">
            <a:avLst/>
          </a:prstGeom>
        </p:spPr>
      </p:pic>
      <p:pic>
        <p:nvPicPr>
          <p:cNvPr id="65" name="ca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055090">
            <a:off x="5317309" y="1926060"/>
            <a:ext cx="914128" cy="543906"/>
          </a:xfrm>
          <a:prstGeom prst="rect">
            <a:avLst/>
          </a:prstGeom>
        </p:spPr>
      </p:pic>
      <p:pic>
        <p:nvPicPr>
          <p:cNvPr id="66" name="+110">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71589" y="1401383"/>
            <a:ext cx="788974" cy="550005"/>
          </a:xfrm>
          <a:prstGeom prst="rect">
            <a:avLst/>
          </a:prstGeom>
        </p:spPr>
      </p:pic>
      <p:pic>
        <p:nvPicPr>
          <p:cNvPr id="67" name="c1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188962">
            <a:off x="5436753" y="1598648"/>
            <a:ext cx="910442" cy="912305"/>
          </a:xfrm>
          <a:prstGeom prst="rect">
            <a:avLst/>
          </a:prstGeom>
        </p:spPr>
      </p:pic>
      <p:pic>
        <p:nvPicPr>
          <p:cNvPr id="68" name="+111">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50817" y="1383297"/>
            <a:ext cx="788974" cy="550005"/>
          </a:xfrm>
          <a:prstGeom prst="rect">
            <a:avLst/>
          </a:prstGeom>
        </p:spPr>
      </p:pic>
      <p:pic>
        <p:nvPicPr>
          <p:cNvPr id="69" name="c1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329204">
            <a:off x="5369819" y="1750752"/>
            <a:ext cx="1054896" cy="671398"/>
          </a:xfrm>
          <a:prstGeom prst="rect">
            <a:avLst/>
          </a:prstGeom>
        </p:spPr>
      </p:pic>
      <p:pic>
        <p:nvPicPr>
          <p:cNvPr id="70" name="+112">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49829" y="1402094"/>
            <a:ext cx="788974" cy="550005"/>
          </a:xfrm>
          <a:prstGeom prst="rect">
            <a:avLst/>
          </a:prstGeom>
        </p:spPr>
      </p:pic>
      <p:pic>
        <p:nvPicPr>
          <p:cNvPr id="71" name="c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8466465" flipV="1">
            <a:off x="5776198" y="4126773"/>
            <a:ext cx="1032686" cy="860573"/>
          </a:xfrm>
          <a:prstGeom prst="rect">
            <a:avLst/>
          </a:prstGeom>
        </p:spPr>
      </p:pic>
      <p:pic>
        <p:nvPicPr>
          <p:cNvPr id="72" name="c1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303843">
            <a:off x="5337868" y="1802004"/>
            <a:ext cx="1032686" cy="860573"/>
          </a:xfrm>
          <a:prstGeom prst="rect">
            <a:avLst/>
          </a:prstGeom>
        </p:spPr>
      </p:pic>
      <p:pic>
        <p:nvPicPr>
          <p:cNvPr id="73" name="+113">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49072" y="1439219"/>
            <a:ext cx="788974" cy="550005"/>
          </a:xfrm>
          <a:prstGeom prst="rect">
            <a:avLst/>
          </a:prstGeom>
        </p:spPr>
      </p:pic>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7">
            <a:extLst>
              <a:ext uri="{28A0092B-C50C-407E-A947-70E740481C1C}">
                <a14:useLocalDpi xmlns:a14="http://schemas.microsoft.com/office/drawing/2010/main" val="0"/>
              </a:ext>
            </a:extLst>
          </a:blip>
          <a:srcRect l="60549" t="43266" r="21565" b="18575"/>
          <a:stretch/>
        </p:blipFill>
        <p:spPr>
          <a:xfrm>
            <a:off x="5364669" y="1646572"/>
            <a:ext cx="779296" cy="1298311"/>
          </a:xfrm>
          <a:prstGeom prst="rect">
            <a:avLst/>
          </a:prstGeom>
        </p:spPr>
      </p:pic>
      <p:pic>
        <p:nvPicPr>
          <p:cNvPr id="75" name="+114">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05328" y="1381812"/>
            <a:ext cx="788974" cy="550005"/>
          </a:xfrm>
          <a:prstGeom prst="rect">
            <a:avLst/>
          </a:prstGeom>
        </p:spPr>
      </p:pic>
      <p:pic>
        <p:nvPicPr>
          <p:cNvPr id="76" name="c1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829690" flipH="1">
            <a:off x="5221540" y="1855569"/>
            <a:ext cx="1330422" cy="824487"/>
          </a:xfrm>
          <a:prstGeom prst="ellipse">
            <a:avLst/>
          </a:prstGeom>
        </p:spPr>
      </p:pic>
      <p:pic>
        <p:nvPicPr>
          <p:cNvPr id="77" name="+115">
            <a:hlinkClick r:id="" action="ppaction://macro?name=congA"/>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67003" y="1400886"/>
            <a:ext cx="788974" cy="550005"/>
          </a:xfrm>
          <a:prstGeom prst="rect">
            <a:avLst/>
          </a:prstGeom>
        </p:spPr>
      </p:pic>
      <p:sp>
        <p:nvSpPr>
          <p:cNvPr id="147" name="Rectangle: Rounded Corners 70">
            <a:hlinkClick r:id="rId23" action="ppaction://hlinksldjump"/>
            <a:extLst>
              <a:ext uri="{FF2B5EF4-FFF2-40B4-BE49-F238E27FC236}">
                <a16:creationId xmlns:a16="http://schemas.microsoft.com/office/drawing/2014/main" id="{AE51B5B9-8B5B-4907-8F61-C693DDA92590}"/>
              </a:ext>
            </a:extLst>
          </p:cNvPr>
          <p:cNvSpPr/>
          <p:nvPr/>
        </p:nvSpPr>
        <p:spPr>
          <a:xfrm>
            <a:off x="11072299" y="66625"/>
            <a:ext cx="856117" cy="41533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2" name="Oval 1">
            <a:hlinkClick r:id="rId24" action="ppaction://hlinksldjump"/>
          </p:cNvPr>
          <p:cNvSpPr/>
          <p:nvPr/>
        </p:nvSpPr>
        <p:spPr>
          <a:xfrm rot="19961494">
            <a:off x="490544" y="4258357"/>
            <a:ext cx="1348458" cy="77415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a:t>
            </a:r>
          </a:p>
        </p:txBody>
      </p:sp>
      <p:sp>
        <p:nvSpPr>
          <p:cNvPr id="114" name="Oval 113">
            <a:hlinkClick r:id="rId25" action="ppaction://hlinksldjump"/>
          </p:cNvPr>
          <p:cNvSpPr/>
          <p:nvPr/>
        </p:nvSpPr>
        <p:spPr>
          <a:xfrm rot="19961494">
            <a:off x="3286169" y="5612794"/>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bg1"/>
                  </a:solidFill>
                  <a:prstDash val="solid"/>
                </a:ln>
                <a:solidFill>
                  <a:srgbClr val="FF0000"/>
                </a:solidFill>
                <a:effectLst>
                  <a:outerShdw dist="38100" dir="2700000" algn="tl" rotWithShape="0">
                    <a:schemeClr val="accent2"/>
                  </a:outerShdw>
                </a:effectLst>
                <a:latin typeface="Arial Black" panose="020B0A04020102020204" pitchFamily="34" charset="0"/>
              </a:rPr>
              <a:t>3</a:t>
            </a:r>
          </a:p>
        </p:txBody>
      </p:sp>
      <p:sp>
        <p:nvSpPr>
          <p:cNvPr id="118" name="Oval 117">
            <a:hlinkClick r:id="rId26" action="ppaction://hlinksldjump"/>
          </p:cNvPr>
          <p:cNvSpPr/>
          <p:nvPr/>
        </p:nvSpPr>
        <p:spPr>
          <a:xfrm rot="297800">
            <a:off x="2462627" y="3952654"/>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2</a:t>
            </a:r>
          </a:p>
        </p:txBody>
      </p:sp>
      <p:sp>
        <p:nvSpPr>
          <p:cNvPr id="119" name="Oval 118">
            <a:hlinkClick r:id="rId27" action="ppaction://hlinksldjump"/>
          </p:cNvPr>
          <p:cNvSpPr/>
          <p:nvPr/>
        </p:nvSpPr>
        <p:spPr>
          <a:xfrm rot="20143509">
            <a:off x="5698762" y="4111191"/>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  4</a:t>
            </a:r>
          </a:p>
        </p:txBody>
      </p:sp>
      <p:sp>
        <p:nvSpPr>
          <p:cNvPr id="143" name="Oval 142">
            <a:hlinkClick r:id="rId28" action="ppaction://hlinksldjump"/>
          </p:cNvPr>
          <p:cNvSpPr/>
          <p:nvPr/>
        </p:nvSpPr>
        <p:spPr>
          <a:xfrm>
            <a:off x="6455523" y="5371258"/>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5</a:t>
            </a:r>
          </a:p>
        </p:txBody>
      </p:sp>
      <p:sp>
        <p:nvSpPr>
          <p:cNvPr id="148" name="Oval 147">
            <a:hlinkClick r:id="rId29" action="ppaction://hlinksldjump"/>
          </p:cNvPr>
          <p:cNvSpPr/>
          <p:nvPr/>
        </p:nvSpPr>
        <p:spPr>
          <a:xfrm>
            <a:off x="4308380" y="3245671"/>
            <a:ext cx="1018121" cy="639209"/>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6</a:t>
            </a:r>
          </a:p>
        </p:txBody>
      </p:sp>
      <p:sp>
        <p:nvSpPr>
          <p:cNvPr id="149" name="Oval 148">
            <a:hlinkClick r:id="rId16" action="ppaction://hlinksldjump"/>
          </p:cNvPr>
          <p:cNvSpPr/>
          <p:nvPr/>
        </p:nvSpPr>
        <p:spPr>
          <a:xfrm rot="531290">
            <a:off x="8309300" y="2357795"/>
            <a:ext cx="1169716" cy="71123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7</a:t>
            </a:r>
          </a:p>
        </p:txBody>
      </p:sp>
      <p:sp>
        <p:nvSpPr>
          <p:cNvPr id="150" name="Oval 149">
            <a:hlinkClick r:id="rId30" action="ppaction://hlinksldjump"/>
          </p:cNvPr>
          <p:cNvSpPr/>
          <p:nvPr/>
        </p:nvSpPr>
        <p:spPr>
          <a:xfrm rot="531290">
            <a:off x="10291560" y="2926728"/>
            <a:ext cx="1367714"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8</a:t>
            </a:r>
          </a:p>
        </p:txBody>
      </p:sp>
      <p:sp>
        <p:nvSpPr>
          <p:cNvPr id="151" name="Oval 150">
            <a:hlinkClick r:id="rId31" action="ppaction://hlinksldjump"/>
          </p:cNvPr>
          <p:cNvSpPr/>
          <p:nvPr/>
        </p:nvSpPr>
        <p:spPr>
          <a:xfrm rot="531290">
            <a:off x="13420055" y="6287531"/>
            <a:ext cx="1354893"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12</a:t>
            </a:r>
          </a:p>
        </p:txBody>
      </p:sp>
      <p:sp>
        <p:nvSpPr>
          <p:cNvPr id="152" name="Oval 151">
            <a:hlinkClick r:id="rId32" action="ppaction://hlinksldjump"/>
          </p:cNvPr>
          <p:cNvSpPr/>
          <p:nvPr/>
        </p:nvSpPr>
        <p:spPr>
          <a:xfrm rot="21218231">
            <a:off x="15533123" y="6086168"/>
            <a:ext cx="9512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13</a:t>
            </a:r>
          </a:p>
        </p:txBody>
      </p:sp>
      <p:sp>
        <p:nvSpPr>
          <p:cNvPr id="153" name="Oval 152">
            <a:hlinkClick r:id="rId33" action="ppaction://hlinksldjump"/>
          </p:cNvPr>
          <p:cNvSpPr/>
          <p:nvPr/>
        </p:nvSpPr>
        <p:spPr>
          <a:xfrm rot="171325">
            <a:off x="12580650" y="7699842"/>
            <a:ext cx="1223662" cy="98514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11</a:t>
            </a:r>
          </a:p>
        </p:txBody>
      </p:sp>
      <p:sp>
        <p:nvSpPr>
          <p:cNvPr id="154" name="Oval 153">
            <a:hlinkClick r:id="" action="ppaction://noaction"/>
          </p:cNvPr>
          <p:cNvSpPr/>
          <p:nvPr/>
        </p:nvSpPr>
        <p:spPr>
          <a:xfrm>
            <a:off x="15173096" y="7654305"/>
            <a:ext cx="9845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14</a:t>
            </a:r>
          </a:p>
        </p:txBody>
      </p:sp>
      <p:sp>
        <p:nvSpPr>
          <p:cNvPr id="155" name="Oval 154">
            <a:hlinkClick r:id="rId31" action="ppaction://hlinksldjump"/>
          </p:cNvPr>
          <p:cNvSpPr/>
          <p:nvPr/>
        </p:nvSpPr>
        <p:spPr>
          <a:xfrm rot="839397">
            <a:off x="9898001" y="5147947"/>
            <a:ext cx="125232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10</a:t>
            </a:r>
          </a:p>
        </p:txBody>
      </p:sp>
      <p:sp>
        <p:nvSpPr>
          <p:cNvPr id="156" name="Oval 155">
            <a:hlinkClick r:id="rId33" action="ppaction://hlinksldjump"/>
          </p:cNvPr>
          <p:cNvSpPr/>
          <p:nvPr/>
        </p:nvSpPr>
        <p:spPr>
          <a:xfrm rot="839397">
            <a:off x="13991900" y="8897505"/>
            <a:ext cx="153305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15</a:t>
            </a:r>
          </a:p>
        </p:txBody>
      </p:sp>
      <p:sp>
        <p:nvSpPr>
          <p:cNvPr id="157" name="Oval 156">
            <a:hlinkClick r:id="rId33" action="ppaction://hlinksldjump"/>
          </p:cNvPr>
          <p:cNvSpPr/>
          <p:nvPr/>
        </p:nvSpPr>
        <p:spPr>
          <a:xfrm>
            <a:off x="7984615" y="3661634"/>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9</a:t>
            </a:r>
          </a:p>
        </p:txBody>
      </p:sp>
    </p:spTree>
    <p:extLst>
      <p:ext uri="{BB962C8B-B14F-4D97-AF65-F5344CB8AC3E}">
        <p14:creationId xmlns:p14="http://schemas.microsoft.com/office/powerpoint/2010/main" val="4058350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40287" y="340989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I wants to see crocodiles.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B</a:t>
              </a:r>
              <a:endParaRPr lang="zh-CN" altLang="zh-CN" sz="3200"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40287" y="456985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I want to see crocodile.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C</a:t>
              </a:r>
              <a:endParaRPr lang="zh-CN" altLang="zh-CN" sz="3200"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STOVE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516" y="3464080"/>
            <a:ext cx="1829915" cy="1239976"/>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1691" y="4616034"/>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40287" y="226176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I want to see crocodiles.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20555" y="220211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Helvetica Neue"/>
              </a:rPr>
              <a:t>What animal do </a:t>
            </a:r>
            <a:r>
              <a:rPr lang="en-US" sz="3200" b="1" dirty="0">
                <a:solidFill>
                  <a:srgbClr val="FF0000"/>
                </a:solidFill>
                <a:latin typeface="Helvetica Neue"/>
              </a:rPr>
              <a:t>you </a:t>
            </a:r>
          </a:p>
          <a:p>
            <a:pPr algn="ctr"/>
            <a:r>
              <a:rPr lang="en-US" sz="3200" b="1" dirty="0">
                <a:solidFill>
                  <a:srgbClr val="002060"/>
                </a:solidFill>
                <a:latin typeface="Helvetica Neue"/>
              </a:rPr>
              <a:t>want to see?</a:t>
            </a:r>
          </a:p>
          <a:p>
            <a:pPr algn="ctr"/>
            <a:endParaRPr lang="en-US" sz="3200" b="1" dirty="0">
              <a:solidFill>
                <a:srgbClr val="002060"/>
              </a:solidFill>
              <a:latin typeface="Helvetica Neue"/>
            </a:endParaRPr>
          </a:p>
          <a:p>
            <a:pPr algn="ctr"/>
            <a:endParaRPr lang="en-US" sz="3200" b="1" dirty="0">
              <a:solidFill>
                <a:srgbClr val="002060"/>
              </a:solidFill>
              <a:latin typeface="Helvetica Neue"/>
            </a:endParaRPr>
          </a:p>
          <a:p>
            <a:pPr algn="ctr"/>
            <a:endParaRPr lang="en-US" sz="3200" b="1" dirty="0">
              <a:solidFill>
                <a:srgbClr val="002060"/>
              </a:solidFill>
              <a:latin typeface="Helvetica Neue"/>
            </a:endParaRPr>
          </a:p>
          <a:p>
            <a:pPr algn="ctr"/>
            <a:endParaRPr lang="en-US" sz="32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28" name="Picture 27"/>
          <p:cNvPicPr>
            <a:picLocks noChangeAspect="1"/>
          </p:cNvPicPr>
          <p:nvPr/>
        </p:nvPicPr>
        <p:blipFill>
          <a:blip r:embed="rId13"/>
          <a:stretch>
            <a:fillRect/>
          </a:stretch>
        </p:blipFill>
        <p:spPr>
          <a:xfrm>
            <a:off x="1321854" y="3865497"/>
            <a:ext cx="2710374" cy="2144283"/>
          </a:xfrm>
          <a:prstGeom prst="rect">
            <a:avLst/>
          </a:prstGeom>
        </p:spPr>
      </p:pic>
      <p:pic>
        <p:nvPicPr>
          <p:cNvPr id="29" name="Picture 28"/>
          <p:cNvPicPr>
            <a:picLocks noChangeAspect="1"/>
          </p:cNvPicPr>
          <p:nvPr/>
        </p:nvPicPr>
        <p:blipFill>
          <a:blip r:embed="rId13"/>
          <a:stretch>
            <a:fillRect/>
          </a:stretch>
        </p:blipFill>
        <p:spPr>
          <a:xfrm>
            <a:off x="3395931" y="3940379"/>
            <a:ext cx="1370765" cy="1084466"/>
          </a:xfrm>
          <a:prstGeom prst="rect">
            <a:avLst/>
          </a:prstGeom>
        </p:spPr>
      </p:pic>
    </p:spTree>
    <p:extLst>
      <p:ext uri="{BB962C8B-B14F-4D97-AF65-F5344CB8AC3E}">
        <p14:creationId xmlns:p14="http://schemas.microsoft.com/office/powerpoint/2010/main" val="139958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5987" y="358134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He wants to see kangaroos.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5987" y="47413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I want to see kangaroos.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Climb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7391" y="4787484"/>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5987" y="24332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She wants to see kangaroos.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A</a:t>
              </a:r>
              <a:endParaRPr lang="zh-CN" altLang="zh-CN" sz="3200"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283" y="34612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Helvetica Neue"/>
              </a:rPr>
              <a:t>What animal does </a:t>
            </a:r>
            <a:r>
              <a:rPr lang="en-US" sz="3600" b="1" dirty="0">
                <a:solidFill>
                  <a:srgbClr val="FF0000"/>
                </a:solidFill>
                <a:latin typeface="Helvetica Neue"/>
              </a:rPr>
              <a:t>he </a:t>
            </a:r>
          </a:p>
          <a:p>
            <a:pPr algn="ctr"/>
            <a:r>
              <a:rPr lang="en-US" sz="3600" b="1" dirty="0">
                <a:solidFill>
                  <a:srgbClr val="002060"/>
                </a:solidFill>
                <a:latin typeface="Helvetica Neue"/>
              </a:rPr>
              <a:t>want to see?</a:t>
            </a:r>
          </a:p>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endParaRPr lang="en-US" sz="36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4313" y="2373962"/>
            <a:ext cx="1829915" cy="1239976"/>
          </a:xfrm>
          <a:prstGeom prst="rect">
            <a:avLst/>
          </a:prstGeom>
        </p:spPr>
      </p:pic>
      <p:pic>
        <p:nvPicPr>
          <p:cNvPr id="28" name="Picture 27"/>
          <p:cNvPicPr>
            <a:picLocks noChangeAspect="1"/>
          </p:cNvPicPr>
          <p:nvPr/>
        </p:nvPicPr>
        <p:blipFill>
          <a:blip r:embed="rId13"/>
          <a:stretch>
            <a:fillRect/>
          </a:stretch>
        </p:blipFill>
        <p:spPr>
          <a:xfrm>
            <a:off x="1410519" y="3839537"/>
            <a:ext cx="3085993" cy="1900217"/>
          </a:xfrm>
          <a:prstGeom prst="rect">
            <a:avLst/>
          </a:prstGeom>
        </p:spPr>
      </p:pic>
    </p:spTree>
    <p:extLst>
      <p:ext uri="{BB962C8B-B14F-4D97-AF65-F5344CB8AC3E}">
        <p14:creationId xmlns:p14="http://schemas.microsoft.com/office/powerpoint/2010/main" val="1137506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02187" y="333369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They wants to see kangaroos.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B</a:t>
              </a:r>
              <a:endParaRPr lang="zh-CN" altLang="zh-CN" sz="3200"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02187" y="449365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They wants to see kangaroo.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C</a:t>
              </a:r>
              <a:endParaRPr lang="zh-CN" altLang="zh-CN" sz="3200"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3416" y="3387880"/>
            <a:ext cx="1829915" cy="1239976"/>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3591" y="4539834"/>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02187" y="218556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They want to see kangaroos.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200" b="1">
                  <a:solidFill>
                    <a:srgbClr val="FFFFFF"/>
                  </a:solidFill>
                  <a:ea typeface="印品黑体" panose="00000500000000000000" pitchFamily="2" charset="-122"/>
                  <a:sym typeface="Arial" panose="020B0604020202020204" pitchFamily="34" charset="0"/>
                </a:rPr>
                <a:t>A</a:t>
              </a:r>
              <a:endParaRPr lang="zh-CN" altLang="zh-CN" sz="3200"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455" y="212591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Helvetica Neue"/>
              </a:rPr>
              <a:t>What animal do </a:t>
            </a:r>
            <a:r>
              <a:rPr lang="en-US" sz="3600" b="1" dirty="0">
                <a:solidFill>
                  <a:srgbClr val="FF0000"/>
                </a:solidFill>
                <a:latin typeface="Helvetica Neue"/>
              </a:rPr>
              <a:t>they </a:t>
            </a:r>
          </a:p>
          <a:p>
            <a:pPr algn="ctr"/>
            <a:r>
              <a:rPr lang="en-US" sz="3600" b="1" dirty="0">
                <a:solidFill>
                  <a:srgbClr val="002060"/>
                </a:solidFill>
                <a:latin typeface="Helvetica Neue"/>
              </a:rPr>
              <a:t>want to see?</a:t>
            </a:r>
          </a:p>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endParaRPr lang="en-US" sz="36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27" name="Picture 26"/>
          <p:cNvPicPr>
            <a:picLocks noChangeAspect="1"/>
          </p:cNvPicPr>
          <p:nvPr/>
        </p:nvPicPr>
        <p:blipFill rotWithShape="1">
          <a:blip r:embed="rId13"/>
          <a:srcRect t="-1" b="2568"/>
          <a:stretch/>
        </p:blipFill>
        <p:spPr>
          <a:xfrm>
            <a:off x="1918604" y="3548322"/>
            <a:ext cx="2308081" cy="2231488"/>
          </a:xfrm>
          <a:prstGeom prst="rect">
            <a:avLst/>
          </a:prstGeom>
        </p:spPr>
      </p:pic>
    </p:spTree>
    <p:extLst>
      <p:ext uri="{BB962C8B-B14F-4D97-AF65-F5344CB8AC3E}">
        <p14:creationId xmlns:p14="http://schemas.microsoft.com/office/powerpoint/2010/main" val="359394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37457" y="-375557"/>
            <a:ext cx="12866914" cy="7233557"/>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21237" y="344799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She wants to see zebras.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21237" y="460795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She wants to see bears.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2641" y="4654134"/>
            <a:ext cx="1829915" cy="1239976"/>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21237" y="229986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200" b="1" dirty="0">
                  <a:solidFill>
                    <a:srgbClr val="FFFFFF"/>
                  </a:solidFill>
                  <a:ea typeface="印品黑体" panose="00000500000000000000" pitchFamily="2" charset="-122"/>
                  <a:sym typeface="Arial" panose="020B0604020202020204" pitchFamily="34" charset="0"/>
                </a:rPr>
                <a:t>She wants to see kangaroos.</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533" y="332791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Helvetica Neue"/>
              </a:rPr>
              <a:t>What animal does </a:t>
            </a:r>
            <a:r>
              <a:rPr lang="en-US" sz="3200" b="1" dirty="0">
                <a:solidFill>
                  <a:srgbClr val="FF0000"/>
                </a:solidFill>
                <a:latin typeface="Helvetica Neue"/>
              </a:rPr>
              <a:t>your sister </a:t>
            </a:r>
            <a:r>
              <a:rPr lang="en-US" sz="3200" b="1" dirty="0">
                <a:solidFill>
                  <a:srgbClr val="002060"/>
                </a:solidFill>
                <a:latin typeface="Helvetica Neue"/>
              </a:rPr>
              <a:t>want to see?</a:t>
            </a:r>
          </a:p>
          <a:p>
            <a:pPr algn="ctr"/>
            <a:endParaRPr lang="en-US" sz="3200" b="1" dirty="0">
              <a:solidFill>
                <a:srgbClr val="002060"/>
              </a:solidFill>
              <a:latin typeface="Helvetica Neue"/>
            </a:endParaRPr>
          </a:p>
          <a:p>
            <a:pPr algn="ctr"/>
            <a:endParaRPr lang="en-US" sz="3200" b="1" dirty="0">
              <a:solidFill>
                <a:srgbClr val="002060"/>
              </a:solidFill>
              <a:latin typeface="Helvetica Neue"/>
            </a:endParaRPr>
          </a:p>
          <a:p>
            <a:pPr algn="ctr"/>
            <a:endParaRPr lang="en-US" sz="3200" b="1" dirty="0">
              <a:solidFill>
                <a:srgbClr val="002060"/>
              </a:solidFill>
              <a:latin typeface="Helvetica Neue"/>
            </a:endParaRPr>
          </a:p>
          <a:p>
            <a:pPr algn="ctr"/>
            <a:endParaRPr lang="en-US" sz="32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9563" y="2240612"/>
            <a:ext cx="1829915" cy="1239976"/>
          </a:xfrm>
          <a:prstGeom prst="rect">
            <a:avLst/>
          </a:prstGeom>
        </p:spPr>
      </p:pic>
      <p:pic>
        <p:nvPicPr>
          <p:cNvPr id="30" name="Picture 29"/>
          <p:cNvPicPr>
            <a:picLocks noChangeAspect="1"/>
          </p:cNvPicPr>
          <p:nvPr/>
        </p:nvPicPr>
        <p:blipFill>
          <a:blip r:embed="rId13"/>
          <a:stretch>
            <a:fillRect/>
          </a:stretch>
        </p:blipFill>
        <p:spPr>
          <a:xfrm>
            <a:off x="1991259" y="3700686"/>
            <a:ext cx="2033060" cy="2064194"/>
          </a:xfrm>
          <a:prstGeom prst="rect">
            <a:avLst/>
          </a:prstGeom>
        </p:spPr>
      </p:pic>
    </p:spTree>
    <p:extLst>
      <p:ext uri="{BB962C8B-B14F-4D97-AF65-F5344CB8AC3E}">
        <p14:creationId xmlns:p14="http://schemas.microsoft.com/office/powerpoint/2010/main" val="416877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D" hidden="1">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Next to</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7">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pic>
        <p:nvPicPr>
          <p:cNvPr id="25" name="Mspham0936082789"/>
          <p:cNvPicPr>
            <a:picLocks noChangeAspect="1"/>
          </p:cNvPicPr>
          <p:nvPr/>
        </p:nvPicPr>
        <p:blipFill rotWithShape="1">
          <a:blip r:embed="rId8"/>
          <a:srcRect l="9013" t="9358" r="484"/>
          <a:stretch/>
        </p:blipFill>
        <p:spPr>
          <a:xfrm>
            <a:off x="-337457" y="-375557"/>
            <a:ext cx="12866914" cy="7233557"/>
          </a:xfrm>
          <a:prstGeom prst="rect">
            <a:avLst/>
          </a:prstGeom>
        </p:spPr>
      </p:pic>
      <p:pic>
        <p:nvPicPr>
          <p:cNvPr id="26"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id="{F9202B67-ECCF-432C-B475-F51ED6AFDBB5}"/>
              </a:ext>
            </a:extLst>
          </p:cNvPr>
          <p:cNvGrpSpPr/>
          <p:nvPr/>
        </p:nvGrpSpPr>
        <p:grpSpPr>
          <a:xfrm>
            <a:off x="7071206" y="3320919"/>
            <a:ext cx="4788015" cy="1000863"/>
            <a:chOff x="6752507" y="4712225"/>
            <a:chExt cx="5049860" cy="1055598"/>
          </a:xfrm>
        </p:grpSpPr>
        <p:sp>
          <p:nvSpPr>
            <p:cNvPr id="28"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2800" b="1" dirty="0">
                  <a:solidFill>
                    <a:schemeClr val="bg1"/>
                  </a:solidFill>
                  <a:latin typeface="Helvetica Neue"/>
                </a:rPr>
                <a:t>What animal does she </a:t>
              </a:r>
            </a:p>
            <a:p>
              <a:pPr algn="ctr"/>
              <a:r>
                <a:rPr lang="en-US" sz="2800" b="1" dirty="0">
                  <a:solidFill>
                    <a:schemeClr val="bg1"/>
                  </a:solidFill>
                  <a:latin typeface="Helvetica Neue"/>
                </a:rPr>
                <a:t>want to see?</a:t>
              </a:r>
            </a:p>
          </p:txBody>
        </p:sp>
        <p:sp>
          <p:nvSpPr>
            <p:cNvPr id="29"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id="{12E43A79-D971-4923-8F3E-49B613A4FA11}"/>
              </a:ext>
            </a:extLst>
          </p:cNvPr>
          <p:cNvGrpSpPr/>
          <p:nvPr/>
        </p:nvGrpSpPr>
        <p:grpSpPr>
          <a:xfrm>
            <a:off x="7071206" y="4480880"/>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Helvetica Neue"/>
                </a:rPr>
                <a:t>What animal do you </a:t>
              </a:r>
            </a:p>
            <a:p>
              <a:pPr algn="ctr"/>
              <a:r>
                <a:rPr lang="en-US" sz="2800" b="1" dirty="0">
                  <a:solidFill>
                    <a:schemeClr val="bg1"/>
                  </a:solidFill>
                  <a:latin typeface="Helvetica Neue"/>
                </a:rPr>
                <a:t>want to see?</a:t>
              </a:r>
            </a:p>
          </p:txBody>
        </p:sp>
        <p:sp>
          <p:nvSpPr>
            <p:cNvPr id="32"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3"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7">
            <a:extLst>
              <a:ext uri="{28A0092B-C50C-407E-A947-70E740481C1C}">
                <a14:useLocalDpi xmlns:a14="http://schemas.microsoft.com/office/drawing/2010/main" val="0"/>
              </a:ext>
            </a:extLst>
          </a:blip>
          <a:srcRect t="45577" b="6785"/>
          <a:stretch/>
        </p:blipFill>
        <p:spPr>
          <a:xfrm>
            <a:off x="6372435" y="3375106"/>
            <a:ext cx="1829915" cy="1239976"/>
          </a:xfrm>
          <a:prstGeom prst="rect">
            <a:avLst/>
          </a:prstGeom>
        </p:spPr>
      </p:pic>
      <p:grpSp>
        <p:nvGrpSpPr>
          <p:cNvPr id="34" name="A">
            <a:extLst>
              <a:ext uri="{FF2B5EF4-FFF2-40B4-BE49-F238E27FC236}">
                <a16:creationId xmlns:a16="http://schemas.microsoft.com/office/drawing/2014/main" id="{ACB017BA-37CD-4C59-9EBA-8DF464832DAE}"/>
              </a:ext>
            </a:extLst>
          </p:cNvPr>
          <p:cNvGrpSpPr/>
          <p:nvPr/>
        </p:nvGrpSpPr>
        <p:grpSpPr>
          <a:xfrm>
            <a:off x="7071206" y="2172795"/>
            <a:ext cx="4788015" cy="998450"/>
            <a:chOff x="6752507" y="3481573"/>
            <a:chExt cx="5049860" cy="1053053"/>
          </a:xfrm>
          <a:solidFill>
            <a:srgbClr val="FFC000"/>
          </a:solidFill>
        </p:grpSpPr>
        <p:sp>
          <p:nvSpPr>
            <p:cNvPr id="35"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chemeClr val="bg1"/>
                  </a:solidFill>
                  <a:latin typeface="Helvetica Neue"/>
                </a:rPr>
                <a:t>What animal do they </a:t>
              </a:r>
            </a:p>
            <a:p>
              <a:pPr algn="ctr"/>
              <a:r>
                <a:rPr lang="en-US" sz="2800" b="1" dirty="0">
                  <a:solidFill>
                    <a:schemeClr val="bg1"/>
                  </a:solidFill>
                  <a:latin typeface="Helvetica Neue"/>
                </a:rPr>
                <a:t>want to see?</a:t>
              </a:r>
            </a:p>
          </p:txBody>
        </p:sp>
        <p:sp>
          <p:nvSpPr>
            <p:cNvPr id="36"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7"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7">
            <a:extLst>
              <a:ext uri="{28A0092B-C50C-407E-A947-70E740481C1C}">
                <a14:useLocalDpi xmlns:a14="http://schemas.microsoft.com/office/drawing/2010/main" val="0"/>
              </a:ext>
            </a:extLst>
          </a:blip>
          <a:srcRect b="54423"/>
          <a:stretch/>
        </p:blipFill>
        <p:spPr>
          <a:xfrm>
            <a:off x="6244248" y="4408543"/>
            <a:ext cx="2166985" cy="1404864"/>
          </a:xfrm>
          <a:prstGeom prst="rect">
            <a:avLst/>
          </a:prstGeom>
        </p:spPr>
      </p:pic>
      <p:pic>
        <p:nvPicPr>
          <p:cNvPr id="3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9"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r>
              <a:rPr lang="en-US" sz="3600" b="1" dirty="0">
                <a:solidFill>
                  <a:srgbClr val="002060"/>
                </a:solidFill>
                <a:latin typeface="Helvetica Neue"/>
              </a:rPr>
              <a:t>I want to see mokeys.</a:t>
            </a:r>
          </a:p>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endParaRPr lang="en-US" sz="3600" b="1" dirty="0">
              <a:solidFill>
                <a:srgbClr val="002060"/>
              </a:solidFill>
              <a:latin typeface="Helvetica Neue"/>
            </a:endParaRPr>
          </a:p>
          <a:p>
            <a:pPr algn="ctr"/>
            <a:endParaRPr lang="en-US" sz="3600" b="1" dirty="0">
              <a:solidFill>
                <a:srgbClr val="002060"/>
              </a:solidFill>
            </a:endParaRPr>
          </a:p>
        </p:txBody>
      </p:sp>
      <p:pic>
        <p:nvPicPr>
          <p:cNvPr id="40"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1"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2"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7">
            <a:extLst>
              <a:ext uri="{28A0092B-C50C-407E-A947-70E740481C1C}">
                <a14:useLocalDpi xmlns:a14="http://schemas.microsoft.com/office/drawing/2010/main" val="0"/>
              </a:ext>
            </a:extLst>
          </a:blip>
          <a:srcRect t="45577" b="6785"/>
          <a:stretch/>
        </p:blipFill>
        <p:spPr>
          <a:xfrm>
            <a:off x="6559825" y="2154696"/>
            <a:ext cx="1829915" cy="1239976"/>
          </a:xfrm>
          <a:prstGeom prst="rect">
            <a:avLst/>
          </a:prstGeom>
        </p:spPr>
      </p:pic>
    </p:spTree>
    <p:extLst>
      <p:ext uri="{BB962C8B-B14F-4D97-AF65-F5344CB8AC3E}">
        <p14:creationId xmlns:p14="http://schemas.microsoft.com/office/powerpoint/2010/main" val="2431574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01" fill="hold"/>
                                        <p:tgtEl>
                                          <p:spTgt spid="40"/>
                                        </p:tgtEl>
                                      </p:cBhvr>
                                    </p:cmd>
                                  </p:childTnLst>
                                </p:cTn>
                              </p:par>
                            </p:childTnLst>
                          </p:cTn>
                        </p:par>
                      </p:childTnLst>
                    </p:cTn>
                  </p:par>
                </p:childTnLst>
              </p:cTn>
              <p:nextCondLst>
                <p:cond evt="onClick" delay="0">
                  <p:tgtEl>
                    <p:spTgt spid="27"/>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53" fill="hold"/>
                                        <p:tgtEl>
                                          <p:spTgt spid="41"/>
                                        </p:tgtEl>
                                      </p:cBhvr>
                                    </p:cmd>
                                  </p:childTnLst>
                                </p:cTn>
                              </p:par>
                            </p:childTnLst>
                          </p:cTn>
                        </p:par>
                        <p:par>
                          <p:cTn id="23" fill="hold">
                            <p:stCondLst>
                              <p:cond delay="1253"/>
                            </p:stCondLst>
                            <p:childTnLst>
                              <p:par>
                                <p:cTn id="24" presetID="1" presetClass="entr" presetSubtype="0" fill="hold" nodeType="afterEffect">
                                  <p:stCondLst>
                                    <p:cond delay="75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201" fill="hold"/>
                                        <p:tgtEl>
                                          <p:spTgt spid="40"/>
                                        </p:tgtEl>
                                      </p:cBhvr>
                                    </p:cmd>
                                  </p:childTnLst>
                                </p:cTn>
                              </p:par>
                            </p:childTnLst>
                          </p:cTn>
                        </p:par>
                      </p:childTnLst>
                    </p:cTn>
                  </p:par>
                </p:childTnLst>
              </p:cTn>
              <p:nextCondLst>
                <p:cond evt="onClick" delay="0">
                  <p:tgtEl>
                    <p:spTgt spid="34"/>
                  </p:tgtEl>
                </p:cond>
              </p:nextCondLst>
            </p:seq>
            <p:audio>
              <p:cMediaNode vol="80000" showWhenStopped="0">
                <p:cTn id="33" fill="hold" display="0">
                  <p:stCondLst>
                    <p:cond delay="indefinite"/>
                  </p:stCondLst>
                  <p:endCondLst>
                    <p:cond evt="onStopAudio" delay="0">
                      <p:tgtEl>
                        <p:sldTgt/>
                      </p:tgtEl>
                    </p:cond>
                  </p:endCondLst>
                </p:cTn>
                <p:tgtEl>
                  <p:spTgt spid="41"/>
                </p:tgtEl>
              </p:cMediaNode>
            </p:audio>
            <p:audio>
              <p:cMediaNode vol="80000" showWhenStopped="0">
                <p:cTn id="34" fill="hold" display="0">
                  <p:stCondLst>
                    <p:cond delay="indefinite"/>
                  </p:stCondLst>
                  <p:endCondLst>
                    <p:cond evt="onStopAudio" delay="0">
                      <p:tgtEl>
                        <p:sldTgt/>
                      </p:tgtEl>
                    </p:cond>
                  </p:endCondLst>
                </p:cTn>
                <p:tgtEl>
                  <p:spTgt spid="4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Custom 1">
      <a:majorFont>
        <a:latin typeface="Century Gothic"/>
        <a:ea typeface=""/>
        <a:cs typeface=""/>
      </a:majorFont>
      <a:minorFont>
        <a:latin typeface="Century Gothic"/>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901</TotalTime>
  <Words>903</Words>
  <Application>Microsoft Office PowerPoint</Application>
  <PresentationFormat>Widescreen</PresentationFormat>
  <Paragraphs>210</Paragraphs>
  <Slides>23</Slides>
  <Notes>13</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Cooper Black</vt:lpstr>
      <vt:lpstr>Helvetica Neue</vt:lpstr>
      <vt:lpstr>Arial</vt:lpstr>
      <vt:lpstr>Century Gothic</vt:lpstr>
      <vt:lpstr>Algerian</vt:lpstr>
      <vt:lpstr>等线</vt:lpstr>
      <vt:lpstr>Tahoma</vt:lpstr>
      <vt:lpstr>Arial Black</vt:lpstr>
      <vt:lpstr>Bauhaus 93</vt:lpstr>
      <vt:lpstr>Berlin Sans FB Demi</vt:lpstr>
      <vt:lpstr>Britannic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WIN7</dc:creator>
  <cp:lastModifiedBy>Pham Huyen</cp:lastModifiedBy>
  <cp:revision>83</cp:revision>
  <dcterms:created xsi:type="dcterms:W3CDTF">2017-08-18T03:02:00Z</dcterms:created>
  <dcterms:modified xsi:type="dcterms:W3CDTF">2021-07-05T00:48:18Z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