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media/audio1.wav" ContentType="audio/wav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media/audio3.wav" ContentType="audio/wav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media/audio4.wav" ContentType="audio/wav"/>
  <Override PartName="/ppt/media/audio5.wav" ContentType="audio/wav"/>
  <Override PartName="/ppt/media/audio6.wav" ContentType="audio/wav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media/audio7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1"/>
  </p:notesMasterIdLst>
  <p:sldIdLst>
    <p:sldId id="393" r:id="rId3"/>
    <p:sldId id="438" r:id="rId4"/>
    <p:sldId id="457" r:id="rId5"/>
    <p:sldId id="432" r:id="rId6"/>
    <p:sldId id="441" r:id="rId7"/>
    <p:sldId id="256" r:id="rId8"/>
    <p:sldId id="422" r:id="rId9"/>
    <p:sldId id="423" r:id="rId10"/>
    <p:sldId id="424" r:id="rId11"/>
    <p:sldId id="425" r:id="rId12"/>
    <p:sldId id="426" r:id="rId13"/>
    <p:sldId id="427" r:id="rId14"/>
    <p:sldId id="585" r:id="rId15"/>
    <p:sldId id="586" r:id="rId16"/>
    <p:sldId id="587" r:id="rId17"/>
    <p:sldId id="588" r:id="rId18"/>
    <p:sldId id="589" r:id="rId19"/>
    <p:sldId id="590" r:id="rId20"/>
    <p:sldId id="591" r:id="rId21"/>
    <p:sldId id="429" r:id="rId22"/>
    <p:sldId id="419" r:id="rId23"/>
    <p:sldId id="434" r:id="rId24"/>
    <p:sldId id="445" r:id="rId25"/>
    <p:sldId id="529" r:id="rId26"/>
    <p:sldId id="530" r:id="rId27"/>
    <p:sldId id="446" r:id="rId28"/>
    <p:sldId id="431" r:id="rId29"/>
    <p:sldId id="692" r:id="rId30"/>
    <p:sldId id="420" r:id="rId31"/>
    <p:sldId id="693" r:id="rId32"/>
    <p:sldId id="694" r:id="rId33"/>
    <p:sldId id="695" r:id="rId34"/>
    <p:sldId id="526" r:id="rId35"/>
    <p:sldId id="525" r:id="rId36"/>
    <p:sldId id="527" r:id="rId37"/>
    <p:sldId id="524" r:id="rId38"/>
    <p:sldId id="523" r:id="rId39"/>
    <p:sldId id="323" r:id="rId40"/>
    <p:sldId id="475" r:id="rId41"/>
    <p:sldId id="699" r:id="rId42"/>
    <p:sldId id="458" r:id="rId43"/>
    <p:sldId id="459" r:id="rId44"/>
    <p:sldId id="505" r:id="rId45"/>
    <p:sldId id="512" r:id="rId46"/>
    <p:sldId id="513" r:id="rId47"/>
    <p:sldId id="514" r:id="rId48"/>
    <p:sldId id="515" r:id="rId49"/>
    <p:sldId id="448" r:id="rId50"/>
    <p:sldId id="447" r:id="rId51"/>
    <p:sldId id="449" r:id="rId52"/>
    <p:sldId id="638" r:id="rId53"/>
    <p:sldId id="634" r:id="rId54"/>
    <p:sldId id="696" r:id="rId55"/>
    <p:sldId id="697" r:id="rId56"/>
    <p:sldId id="698" r:id="rId57"/>
    <p:sldId id="452" r:id="rId58"/>
    <p:sldId id="454" r:id="rId59"/>
    <p:sldId id="455" r:id="rId60"/>
  </p:sldIdLst>
  <p:sldSz cx="12192000" cy="6858000"/>
  <p:notesSz cx="6858000" cy="9144000"/>
  <p:custDataLst>
    <p:tags r:id="rId6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FF99"/>
    <a:srgbClr val="FFFFCC"/>
    <a:srgbClr val="A8BB2E"/>
    <a:srgbClr val="FF7C8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779" autoAdjust="0"/>
    <p:restoredTop sz="78832" autoAdjust="0"/>
  </p:normalViewPr>
  <p:slideViewPr>
    <p:cSldViewPr snapToGrid="0">
      <p:cViewPr>
        <p:scale>
          <a:sx n="75" d="100"/>
          <a:sy n="75" d="100"/>
        </p:scale>
        <p:origin x="298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6FCD7-EFBD-4423-A572-392E990DAE12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7FF0D-3108-4406-A6C2-4DB64F824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6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34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80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65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32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792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203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566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984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767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862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115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94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545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102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224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966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958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3391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C67A-4E8A-48AC-A7AE-E4404B12D0D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7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Made by Facebook: TRAN THI THANH TAM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8227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77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5535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5280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Facebook: 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035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7642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172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068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666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8845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334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B4B524-B2BE-4E8C-83F8-C5FB7E179F34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051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54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558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A99A60-4033-46E3-8332-673BA9F94E18}" type="slidenum">
              <a:rPr 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Made by FACEBOOK: TRAN THI THANH TAM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069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44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763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352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MADE BY FACEBOOK :TRAN THI THANH TAM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35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9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35215-4EEE-4E5B-A968-79EEC7C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3A29C-F7DB-4788-8BFD-3796BE902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B1FF36-8A8A-49C7-B10C-E9298B9F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8F3F0-BBE0-4656-ADE2-E0CA7BB6F2D1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E83C5-6936-478A-8D83-F825DE29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B84EC-5F9A-4E4C-8B42-FC4F667B9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89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4D7F6-D75A-44EA-A35D-0A6458C35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560A9-2DB3-411B-B47C-0D03D5797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83081-7714-467D-8131-EC28D3DB5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D7EF-0440-4F9E-A644-D13ECD56D55F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76F7C4-14FF-4DDF-8AAB-8F35F221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BBDED-11BF-46B1-929F-41D6C52E5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30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6A8D6-8773-47F2-B37A-8E0E3DEB9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D80F6-1881-4E46-91CF-00CA3FCDDF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60777-F38E-4CA0-AE52-BCAD86D9ED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82D241-6FC2-4676-9A13-420AA9F4C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E9FF7-F5C4-4B75-B312-7A2B0AADEC3E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356D7-FCE6-410D-A92A-7A8BA8D35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912A7-36BF-4DAA-9399-2C862647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96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BF543-A3BD-421F-876C-1939A42B4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71A23-C041-417C-B519-802BAB593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CAB0E-1AB2-4697-981E-9CEED76251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138EE-6D9B-40CE-B2B6-0DD6C0C13C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79275C-1CF9-411C-96FC-5311F90B4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8D47A-3338-4966-B6BC-8183D68CF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56F3-24BB-45BE-BD1E-E26A863B0966}" type="datetime1">
              <a:rPr lang="en-US" smtClean="0"/>
              <a:t>4/7/2023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03E1FD-424A-46E2-9E37-ABFAC579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C57F2-5518-4AB7-93EC-ECC2866F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94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AA2E-4234-4746-A9C1-1FB5273A9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6E4BCC-92FE-44F8-B6CB-0B6F70878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38A9-B139-4FBA-BD61-A63595AC75F4}" type="datetime1">
              <a:rPr lang="en-US" smtClean="0"/>
              <a:t>4/7/2023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6070D3-D412-4D85-AA7D-3B8C3B55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117B22-0243-4B1B-AA4A-C69D3D12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44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9989D4-ED90-4AF6-8BE4-E14F8E560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9DCA-20B6-4A7F-9287-D29CBE4F4E3E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0A95EC-3B27-4D55-A125-91BD6E2B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DB516-8449-4C02-B990-64373DB5E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1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9EFE9-AE5E-4846-8F3F-561341D3E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5DA9F-72BE-453E-9BA1-B1B6EEF90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3E682-CEF3-4B89-941A-29ADEB8BF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5A87F-90AF-4464-A736-52D1CADA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4CC13-3719-4BC0-9941-BCD22F2E39BB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4EBDCA-0095-4A53-94F3-518715A4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E2551-6974-4065-A0C0-CB1CA6E2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03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C63D-F4C2-42EB-AB85-4385DC8EB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9BF71D-974F-427F-88EF-05F2879D11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E09DA1-225C-43B3-B889-B760CD46C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0C8C3-A384-4E63-8E44-19B65F56A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C473A-74A1-46F3-8D2E-10C923B7E154}" type="datetime1">
              <a:rPr lang="en-US" smtClean="0"/>
              <a:t>4/7/2023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4CA027-00E7-494D-8C76-AD52846B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015811-59EC-4D1D-959F-17DBEBBA4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82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CB1E-B8B3-4099-9998-B1DEAD5C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C9C89E-B954-4BBD-8FC6-63D971210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13943-8E2C-479E-A890-4082F72A6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4B6EE-3F1C-40A8-BAA7-D8D1D25FA34D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604B0-3DBA-4D52-ADB2-DC5CEF441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61FA0-D26F-4FFC-8850-74922A33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17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F595F7-9D7D-4C85-9C99-BE194AFE63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49E8BE-C4BA-4237-B360-FC4943A31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0A49F-B64E-4D0D-BB32-EA3E8F264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49DCD-488C-48E6-B562-9E2144C6FF46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DC6AD-EC63-4D87-9E40-7B7D6340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CB9E5-01A1-4ED1-B801-129D0CB7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22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376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454484-8038-40A1-A8F6-6E672B5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29C2E-4D1E-4F59-91D1-95B83ABEEBF7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C74CE-79B6-4B2B-9C3C-FB9E1125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EF-DFF9-4634-AC52-6B7FC573C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65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CB401-6D82-4712-B9E2-C59E35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6A1F-9E99-4E72-9D09-5F6A6C41B36D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4DB14-2C5A-43F3-8064-E7F713324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E516-77F2-401D-B9B5-9210EF44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9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39E17-5C6E-4A2B-BB0E-4DAE9E5C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F7B2-BB06-4C2C-A0BF-C3C4D1F4133B}" type="datetime1">
              <a:rPr lang="en-US" smtClean="0"/>
              <a:t>4/7/2023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A3704-8A44-465E-8FF3-26CB1F40A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5BFB1-52BA-4AC8-85AB-F8756C77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5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F3DA9-B0E9-4A94-AC64-500F1D071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0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069F0-B8D4-4841-AF23-326ACF4E749B}" type="datetimeFigureOut">
              <a:rPr lang="en-US"/>
              <a:pPr>
                <a:defRPr/>
              </a:pPr>
              <a:t>4/7/2023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EB63-822E-40D0-96BD-00928042FF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4775C-BF45-477D-808F-180D01B128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82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B41A-B8E0-4D65-9AD5-CAC9AA410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0DCD7B-49F3-41C3-A3E5-03BD917896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90928-7051-4176-AF43-FB46B448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70B8-96F8-42D0-9FB1-FD414F8B4E30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6C36D-9F2D-4132-AB2A-99D6F38E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FC725-0F22-43D9-B218-40E06E243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8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17E59-F326-4EAB-9A75-5C024FF7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682C1-B5B6-47C4-AB88-E170BB98F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B4C99-2FF9-45BC-82B2-7B0E0F9BFE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E9974-F0DC-4DB8-9A38-2F8F55216D11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E8F89-1436-48C4-AAF8-D8D125555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6940-2BBF-4D0B-8591-39778A53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  <p:sldLayoutId id="2147483658" r:id="rId5"/>
    <p:sldLayoutId id="2147483673" r:id="rId6"/>
    <p:sldLayoutId id="2147483674" r:id="rId7"/>
    <p:sldLayoutId id="2147483675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F7A23B-7F37-4255-B1AA-6F4081D05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39551-9BB0-410A-86D9-5F41F65ED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7D216-8D82-4854-8FCC-50474F394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0DC4E-CFE1-4DE4-BA6A-B2F2775B3CE8}" type="datetime1">
              <a:rPr lang="en-US" smtClean="0"/>
              <a:t>4/7/2023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CE85E-C533-43BA-A8ED-7511E82A3D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4C941-975F-4FB1-8A2A-DB7E54D44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A37A-0C24-43CE-ACA7-57CFE4C03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0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istrator\Desktop\PP%20ti&#7871;ng%20Anh%20l&#7899;p%201\Bai%20gi&#7843;ng%20PP%20tieng%20Anh%20lop%201%20t&#7853;p%202\Unit%2018%20Lop%201\How%20are%20you-%20I'm%20fine.%20(Greeting%20song)%20-%20English%20song%20for%20Kids%20-%20Exciting%20song.mp4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p3"/><Relationship Id="rId13" Type="http://schemas.openxmlformats.org/officeDocument/2006/relationships/image" Target="../media/image7.png"/><Relationship Id="rId3" Type="http://schemas.microsoft.com/office/2007/relationships/media" Target="../media/media10.mp3"/><Relationship Id="rId7" Type="http://schemas.microsoft.com/office/2007/relationships/media" Target="../media/media12.mp3"/><Relationship Id="rId12" Type="http://schemas.openxmlformats.org/officeDocument/2006/relationships/notesSlide" Target="../notesSlides/notesSlide20.xml"/><Relationship Id="rId17" Type="http://schemas.openxmlformats.org/officeDocument/2006/relationships/image" Target="../media/image22.png"/><Relationship Id="rId2" Type="http://schemas.openxmlformats.org/officeDocument/2006/relationships/audio" Target="../media/media9.mp3"/><Relationship Id="rId16" Type="http://schemas.openxmlformats.org/officeDocument/2006/relationships/image" Target="../media/image21.png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slideLayout" Target="../slideLayouts/slideLayout2.xml"/><Relationship Id="rId5" Type="http://schemas.microsoft.com/office/2007/relationships/media" Target="../media/media11.mp3"/><Relationship Id="rId15" Type="http://schemas.openxmlformats.org/officeDocument/2006/relationships/image" Target="../media/image12.png"/><Relationship Id="rId10" Type="http://schemas.openxmlformats.org/officeDocument/2006/relationships/audio" Target="../media/media13.mp3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44.gif"/><Relationship Id="rId5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5.wav"/><Relationship Id="rId7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11" Type="http://schemas.openxmlformats.org/officeDocument/2006/relationships/image" Target="../media/image14.PNG"/><Relationship Id="rId5" Type="http://schemas.openxmlformats.org/officeDocument/2006/relationships/image" Target="../media/image45.png"/><Relationship Id="rId10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5.wav"/><Relationship Id="rId7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11" Type="http://schemas.openxmlformats.org/officeDocument/2006/relationships/image" Target="../media/image17.PNG"/><Relationship Id="rId5" Type="http://schemas.openxmlformats.org/officeDocument/2006/relationships/image" Target="../media/image45.png"/><Relationship Id="rId10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5.wav"/><Relationship Id="rId7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11" Type="http://schemas.openxmlformats.org/officeDocument/2006/relationships/image" Target="../media/image16.PNG"/><Relationship Id="rId5" Type="http://schemas.openxmlformats.org/officeDocument/2006/relationships/image" Target="../media/image45.png"/><Relationship Id="rId10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5.wav"/><Relationship Id="rId7" Type="http://schemas.openxmlformats.org/officeDocument/2006/relationships/image" Target="../media/image4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11" Type="http://schemas.openxmlformats.org/officeDocument/2006/relationships/image" Target="../media/image15.PNG"/><Relationship Id="rId5" Type="http://schemas.openxmlformats.org/officeDocument/2006/relationships/image" Target="../media/image45.png"/><Relationship Id="rId10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13" Type="http://schemas.openxmlformats.org/officeDocument/2006/relationships/image" Target="../media/image51.png"/><Relationship Id="rId3" Type="http://schemas.microsoft.com/office/2007/relationships/media" Target="../media/media17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0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openxmlformats.org/officeDocument/2006/relationships/image" Target="../media/image49.png"/><Relationship Id="rId5" Type="http://schemas.microsoft.com/office/2007/relationships/media" Target="../media/media18.mp3"/><Relationship Id="rId10" Type="http://schemas.openxmlformats.org/officeDocument/2006/relationships/image" Target="../media/image3.png"/><Relationship Id="rId4" Type="http://schemas.openxmlformats.org/officeDocument/2006/relationships/audio" Target="../media/media17.mp3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13" Type="http://schemas.openxmlformats.org/officeDocument/2006/relationships/image" Target="../media/image7.png"/><Relationship Id="rId3" Type="http://schemas.microsoft.com/office/2007/relationships/media" Target="../media/media20.mp3"/><Relationship Id="rId7" Type="http://schemas.microsoft.com/office/2007/relationships/media" Target="../media/media22.mp3"/><Relationship Id="rId12" Type="http://schemas.openxmlformats.org/officeDocument/2006/relationships/notesSlide" Target="../notesSlides/notesSlide37.xml"/><Relationship Id="rId2" Type="http://schemas.openxmlformats.org/officeDocument/2006/relationships/audio" Target="../media/media19.mp3"/><Relationship Id="rId16" Type="http://schemas.openxmlformats.org/officeDocument/2006/relationships/image" Target="../media/image12.png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openxmlformats.org/officeDocument/2006/relationships/slideLayout" Target="../slideLayouts/slideLayout2.xml"/><Relationship Id="rId5" Type="http://schemas.microsoft.com/office/2007/relationships/media" Target="../media/media21.mp3"/><Relationship Id="rId15" Type="http://schemas.openxmlformats.org/officeDocument/2006/relationships/image" Target="../media/image54.png"/><Relationship Id="rId10" Type="http://schemas.openxmlformats.org/officeDocument/2006/relationships/audio" Target="../media/media23.mp3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15.PNG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14.PNG"/><Relationship Id="rId4" Type="http://schemas.openxmlformats.org/officeDocument/2006/relationships/image" Target="../media/image5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57.jpeg"/><Relationship Id="rId4" Type="http://schemas.openxmlformats.org/officeDocument/2006/relationships/image" Target="../media/image5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57.jpeg"/><Relationship Id="rId4" Type="http://schemas.openxmlformats.org/officeDocument/2006/relationships/image" Target="../media/image5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4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7.wav"/><Relationship Id="rId7" Type="http://schemas.openxmlformats.org/officeDocument/2006/relationships/image" Target="../media/image64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gif"/><Relationship Id="rId5" Type="http://schemas.openxmlformats.org/officeDocument/2006/relationships/image" Target="../media/image62.jpeg"/><Relationship Id="rId4" Type="http://schemas.openxmlformats.org/officeDocument/2006/relationships/image" Target="../media/image6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audio" Target="../media/media3.mp3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w are you- I'm fine. (Greeting song) - English song for Kids - Exciting s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91427" y="1447800"/>
            <a:ext cx="9161547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WELCOME TO </a:t>
            </a:r>
          </a:p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CLASS 3</a:t>
            </a:r>
          </a:p>
        </p:txBody>
      </p:sp>
      <p:sp>
        <p:nvSpPr>
          <p:cNvPr id="5" name="Rectangle 4"/>
          <p:cNvSpPr/>
          <p:nvPr/>
        </p:nvSpPr>
        <p:spPr>
          <a:xfrm>
            <a:off x="2057400" y="5257800"/>
            <a:ext cx="8229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Teacher: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Nguyễn Thị Khang</a:t>
            </a:r>
            <a:endParaRPr lang="en-US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5DB76-C9DF-45B2-73D8-410624D1E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847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B09AD-C213-BCB2-43F5-5CE8737D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666ED-1768-06D8-4B5C-1554210DF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6C9C0-59D4-1B07-63EF-69CA2A1874C0}"/>
              </a:ext>
            </a:extLst>
          </p:cNvPr>
          <p:cNvSpPr txBox="1"/>
          <p:nvPr/>
        </p:nvSpPr>
        <p:spPr>
          <a:xfrm>
            <a:off x="3387144" y="5027638"/>
            <a:ext cx="59291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Mai</a:t>
            </a:r>
            <a:endParaRPr lang="en-US" sz="5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BDF1C36-1920-CD67-64B0-93C402151246}"/>
              </a:ext>
            </a:extLst>
          </p:cNvPr>
          <p:cNvSpPr/>
          <p:nvPr/>
        </p:nvSpPr>
        <p:spPr>
          <a:xfrm>
            <a:off x="3387144" y="1648496"/>
            <a:ext cx="5576552" cy="282047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Mai">
            <a:hlinkClick r:id="" action="ppaction://media"/>
            <a:extLst>
              <a:ext uri="{FF2B5EF4-FFF2-40B4-BE49-F238E27FC236}">
                <a16:creationId xmlns:a16="http://schemas.microsoft.com/office/drawing/2014/main" id="{137EEA0C-8E9D-3D69-E15F-5A02DB7147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80088" y="797671"/>
            <a:ext cx="609600" cy="609600"/>
          </a:xfrm>
          <a:prstGeom prst="rect">
            <a:avLst/>
          </a:prstGeom>
        </p:spPr>
      </p:pic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D86B7A2B-99FC-491F-8E49-E620050A2EF3}"/>
              </a:ext>
            </a:extLst>
          </p:cNvPr>
          <p:cNvSpPr/>
          <p:nvPr/>
        </p:nvSpPr>
        <p:spPr>
          <a:xfrm>
            <a:off x="3399118" y="1648495"/>
            <a:ext cx="5564577" cy="2820473"/>
          </a:xfrm>
          <a:prstGeom prst="flowChartAlternateProcess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84147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5DB76-C9DF-45B2-73D8-410624D1E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847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B09AD-C213-BCB2-43F5-5CE8737D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666ED-1768-06D8-4B5C-1554210DF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6C9C0-59D4-1B07-63EF-69CA2A1874C0}"/>
              </a:ext>
            </a:extLst>
          </p:cNvPr>
          <p:cNvSpPr txBox="1"/>
          <p:nvPr/>
        </p:nvSpPr>
        <p:spPr>
          <a:xfrm>
            <a:off x="2823326" y="4870174"/>
            <a:ext cx="65381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Minh: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</a:t>
            </a:r>
            <a:endParaRPr lang="en-US" sz="5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BDF1C36-1920-CD67-64B0-93C402151246}"/>
              </a:ext>
            </a:extLst>
          </p:cNvPr>
          <p:cNvSpPr/>
          <p:nvPr/>
        </p:nvSpPr>
        <p:spPr>
          <a:xfrm>
            <a:off x="3387144" y="1648496"/>
            <a:ext cx="5576552" cy="282047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Minh">
            <a:hlinkClick r:id="" action="ppaction://media"/>
            <a:extLst>
              <a:ext uri="{FF2B5EF4-FFF2-40B4-BE49-F238E27FC236}">
                <a16:creationId xmlns:a16="http://schemas.microsoft.com/office/drawing/2014/main" id="{B0E1C5C7-DBD4-CB7C-1263-2C5468F64C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27813" y="586042"/>
            <a:ext cx="609600" cy="609600"/>
          </a:xfrm>
          <a:prstGeom prst="rect">
            <a:avLst/>
          </a:prstGeom>
        </p:spPr>
      </p:pic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2C5D5C44-2339-4F39-80E3-916D4628C7B5}"/>
              </a:ext>
            </a:extLst>
          </p:cNvPr>
          <p:cNvSpPr/>
          <p:nvPr/>
        </p:nvSpPr>
        <p:spPr>
          <a:xfrm>
            <a:off x="3401024" y="1648495"/>
            <a:ext cx="5562671" cy="2820473"/>
          </a:xfrm>
          <a:prstGeom prst="flowChartAlternateProcess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42739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5DB76-C9DF-45B2-73D8-410624D1E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847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B09AD-C213-BCB2-43F5-5CE8737D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666ED-1768-06D8-4B5C-1554210DF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6C9C0-59D4-1B07-63EF-69CA2A1874C0}"/>
              </a:ext>
            </a:extLst>
          </p:cNvPr>
          <p:cNvSpPr txBox="1"/>
          <p:nvPr/>
        </p:nvSpPr>
        <p:spPr>
          <a:xfrm>
            <a:off x="2741425" y="5050478"/>
            <a:ext cx="670191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Lucy: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Lucy</a:t>
            </a:r>
            <a:endParaRPr lang="en-US" sz="5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BDF1C36-1920-CD67-64B0-93C402151246}"/>
              </a:ext>
            </a:extLst>
          </p:cNvPr>
          <p:cNvSpPr/>
          <p:nvPr/>
        </p:nvSpPr>
        <p:spPr>
          <a:xfrm>
            <a:off x="3387144" y="1648496"/>
            <a:ext cx="5576552" cy="282047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Lucy">
            <a:hlinkClick r:id="" action="ppaction://media"/>
            <a:extLst>
              <a:ext uri="{FF2B5EF4-FFF2-40B4-BE49-F238E27FC236}">
                <a16:creationId xmlns:a16="http://schemas.microsoft.com/office/drawing/2014/main" id="{E2972C46-C476-63CC-83CE-168A90191B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2259" y="786764"/>
            <a:ext cx="609600" cy="609600"/>
          </a:xfrm>
          <a:prstGeom prst="rect">
            <a:avLst/>
          </a:prstGeom>
        </p:spPr>
      </p:pic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C14F5C7A-7715-49FA-B6EF-C8FFE86BDC2A}"/>
              </a:ext>
            </a:extLst>
          </p:cNvPr>
          <p:cNvSpPr/>
          <p:nvPr/>
        </p:nvSpPr>
        <p:spPr>
          <a:xfrm>
            <a:off x="3387144" y="1648496"/>
            <a:ext cx="5576552" cy="2820472"/>
          </a:xfrm>
          <a:prstGeom prst="flowChartAlternateProcess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8851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6388" name="Picture 2" descr="C:\Users\Administrator\Documents\HINH NEN POWER POINT\hinh-nen-powerpoint-hoa-la-canh_092721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2"/>
          <p:cNvSpPr>
            <a:spLocks noChangeArrowheads="1" noChangeShapeType="1" noTextEdit="1"/>
          </p:cNvSpPr>
          <p:nvPr/>
        </p:nvSpPr>
        <p:spPr bwMode="auto">
          <a:xfrm>
            <a:off x="3029871" y="1825624"/>
            <a:ext cx="7647961" cy="42064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Let's play</a:t>
            </a:r>
          </a:p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394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479AFB-3A4D-4C17-BC3E-5C3C1BB7A17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38238" y="1504336"/>
            <a:ext cx="6004284" cy="420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45D7A3E-07CE-4D80-890E-718D991EB415}"/>
              </a:ext>
            </a:extLst>
          </p:cNvPr>
          <p:cNvSpPr/>
          <p:nvPr/>
        </p:nvSpPr>
        <p:spPr>
          <a:xfrm>
            <a:off x="3515032" y="2549344"/>
            <a:ext cx="4950542" cy="215166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Guessing?</a:t>
            </a:r>
          </a:p>
        </p:txBody>
      </p:sp>
      <p:sp>
        <p:nvSpPr>
          <p:cNvPr id="9" name="WordArt 2">
            <a:extLst>
              <a:ext uri="{FF2B5EF4-FFF2-40B4-BE49-F238E27FC236}">
                <a16:creationId xmlns:a16="http://schemas.microsoft.com/office/drawing/2014/main" id="{C7542BEF-F800-443D-BB4F-6A8940A004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80670" y="501446"/>
            <a:ext cx="6004284" cy="1002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1F464C-D2BF-490E-BC55-C32338BFD248}"/>
              </a:ext>
            </a:extLst>
          </p:cNvPr>
          <p:cNvSpPr txBox="1"/>
          <p:nvPr/>
        </p:nvSpPr>
        <p:spPr>
          <a:xfrm>
            <a:off x="5109450" y="5705736"/>
            <a:ext cx="223521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Ben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44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2">
            <a:extLst>
              <a:ext uri="{FF2B5EF4-FFF2-40B4-BE49-F238E27FC236}">
                <a16:creationId xmlns:a16="http://schemas.microsoft.com/office/drawing/2014/main" id="{C7542BEF-F800-443D-BB4F-6A8940A004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80670" y="501446"/>
            <a:ext cx="6004284" cy="1002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1F464C-D2BF-490E-BC55-C32338BFD248}"/>
              </a:ext>
            </a:extLst>
          </p:cNvPr>
          <p:cNvSpPr txBox="1"/>
          <p:nvPr/>
        </p:nvSpPr>
        <p:spPr>
          <a:xfrm>
            <a:off x="4770237" y="5571724"/>
            <a:ext cx="35773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I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AA68A0-96D7-40AB-BD95-CD6D1A94B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51688" y="1504336"/>
            <a:ext cx="6912244" cy="39045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45D7A3E-07CE-4D80-890E-718D991EB415}"/>
              </a:ext>
            </a:extLst>
          </p:cNvPr>
          <p:cNvSpPr/>
          <p:nvPr/>
        </p:nvSpPr>
        <p:spPr>
          <a:xfrm>
            <a:off x="3847709" y="2564102"/>
            <a:ext cx="4133918" cy="167928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Guessing?</a:t>
            </a:r>
          </a:p>
        </p:txBody>
      </p:sp>
    </p:spTree>
    <p:extLst>
      <p:ext uri="{BB962C8B-B14F-4D97-AF65-F5344CB8AC3E}">
        <p14:creationId xmlns:p14="http://schemas.microsoft.com/office/powerpoint/2010/main" val="341496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2">
            <a:extLst>
              <a:ext uri="{FF2B5EF4-FFF2-40B4-BE49-F238E27FC236}">
                <a16:creationId xmlns:a16="http://schemas.microsoft.com/office/drawing/2014/main" id="{C7542BEF-F800-443D-BB4F-6A8940A004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80670" y="501446"/>
            <a:ext cx="6004284" cy="1002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1F464C-D2BF-490E-BC55-C32338BFD248}"/>
              </a:ext>
            </a:extLst>
          </p:cNvPr>
          <p:cNvSpPr txBox="1"/>
          <p:nvPr/>
        </p:nvSpPr>
        <p:spPr>
          <a:xfrm>
            <a:off x="5109450" y="5705736"/>
            <a:ext cx="223521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D2103E-9C50-4051-B145-4FBC2388D30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9043" y="1689315"/>
            <a:ext cx="4215539" cy="40164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45D7A3E-07CE-4D80-890E-718D991EB415}"/>
              </a:ext>
            </a:extLst>
          </p:cNvPr>
          <p:cNvSpPr/>
          <p:nvPr/>
        </p:nvSpPr>
        <p:spPr>
          <a:xfrm>
            <a:off x="3620729" y="2530115"/>
            <a:ext cx="4950542" cy="215166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Guessing?</a:t>
            </a:r>
          </a:p>
        </p:txBody>
      </p:sp>
    </p:spTree>
    <p:extLst>
      <p:ext uri="{BB962C8B-B14F-4D97-AF65-F5344CB8AC3E}">
        <p14:creationId xmlns:p14="http://schemas.microsoft.com/office/powerpoint/2010/main" val="314735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2">
            <a:extLst>
              <a:ext uri="{FF2B5EF4-FFF2-40B4-BE49-F238E27FC236}">
                <a16:creationId xmlns:a16="http://schemas.microsoft.com/office/drawing/2014/main" id="{C7542BEF-F800-443D-BB4F-6A8940A004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80670" y="501446"/>
            <a:ext cx="6004284" cy="1002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1F464C-D2BF-490E-BC55-C32338BFD248}"/>
              </a:ext>
            </a:extLst>
          </p:cNvPr>
          <p:cNvSpPr txBox="1"/>
          <p:nvPr/>
        </p:nvSpPr>
        <p:spPr>
          <a:xfrm>
            <a:off x="4755489" y="5445914"/>
            <a:ext cx="31791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Lucy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629948-C221-46A6-9FF9-DC05FCB3E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46536" y="1504336"/>
            <a:ext cx="4455791" cy="39415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45D7A3E-07CE-4D80-890E-718D991EB415}"/>
              </a:ext>
            </a:extLst>
          </p:cNvPr>
          <p:cNvSpPr/>
          <p:nvPr/>
        </p:nvSpPr>
        <p:spPr>
          <a:xfrm>
            <a:off x="3751786" y="2975674"/>
            <a:ext cx="4950542" cy="172532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Guessing?</a:t>
            </a:r>
          </a:p>
        </p:txBody>
      </p:sp>
    </p:spTree>
    <p:extLst>
      <p:ext uri="{BB962C8B-B14F-4D97-AF65-F5344CB8AC3E}">
        <p14:creationId xmlns:p14="http://schemas.microsoft.com/office/powerpoint/2010/main" val="208664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2">
            <a:extLst>
              <a:ext uri="{FF2B5EF4-FFF2-40B4-BE49-F238E27FC236}">
                <a16:creationId xmlns:a16="http://schemas.microsoft.com/office/drawing/2014/main" id="{C7542BEF-F800-443D-BB4F-6A8940A004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80670" y="501446"/>
            <a:ext cx="6004284" cy="1002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1F464C-D2BF-490E-BC55-C32338BFD248}"/>
              </a:ext>
            </a:extLst>
          </p:cNvPr>
          <p:cNvSpPr txBox="1"/>
          <p:nvPr/>
        </p:nvSpPr>
        <p:spPr>
          <a:xfrm>
            <a:off x="4755489" y="5445914"/>
            <a:ext cx="31791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Minh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629948-C221-46A6-9FF9-DC05FCB3E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76482" y="1504336"/>
            <a:ext cx="4950542" cy="39415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45D7A3E-07CE-4D80-890E-718D991EB415}"/>
              </a:ext>
            </a:extLst>
          </p:cNvPr>
          <p:cNvSpPr/>
          <p:nvPr/>
        </p:nvSpPr>
        <p:spPr>
          <a:xfrm>
            <a:off x="3751786" y="2975674"/>
            <a:ext cx="4950542" cy="172532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Guessing?</a:t>
            </a:r>
          </a:p>
        </p:txBody>
      </p:sp>
    </p:spTree>
    <p:extLst>
      <p:ext uri="{BB962C8B-B14F-4D97-AF65-F5344CB8AC3E}">
        <p14:creationId xmlns:p14="http://schemas.microsoft.com/office/powerpoint/2010/main" val="271259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2">
            <a:extLst>
              <a:ext uri="{FF2B5EF4-FFF2-40B4-BE49-F238E27FC236}">
                <a16:creationId xmlns:a16="http://schemas.microsoft.com/office/drawing/2014/main" id="{C7542BEF-F800-443D-BB4F-6A8940A004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80670" y="501446"/>
            <a:ext cx="6004284" cy="1002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Guessing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1F464C-D2BF-490E-BC55-C32338BFD248}"/>
              </a:ext>
            </a:extLst>
          </p:cNvPr>
          <p:cNvSpPr txBox="1"/>
          <p:nvPr/>
        </p:nvSpPr>
        <p:spPr>
          <a:xfrm>
            <a:off x="4755489" y="5445914"/>
            <a:ext cx="31791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Hello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629948-C221-46A6-9FF9-DC05FCB3E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46536" y="1667756"/>
            <a:ext cx="4455791" cy="36147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45D7A3E-07CE-4D80-890E-718D991EB415}"/>
              </a:ext>
            </a:extLst>
          </p:cNvPr>
          <p:cNvSpPr/>
          <p:nvPr/>
        </p:nvSpPr>
        <p:spPr>
          <a:xfrm>
            <a:off x="3751786" y="2975674"/>
            <a:ext cx="4950542" cy="172532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Guessing?</a:t>
            </a:r>
          </a:p>
        </p:txBody>
      </p:sp>
    </p:spTree>
    <p:extLst>
      <p:ext uri="{BB962C8B-B14F-4D97-AF65-F5344CB8AC3E}">
        <p14:creationId xmlns:p14="http://schemas.microsoft.com/office/powerpoint/2010/main" val="66396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6F7B39-4470-EDA9-2BE5-9A1CC5E44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050"/>
            <a:ext cx="12192000" cy="68682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9731BF-E697-A299-AE88-91D7D08D6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2A700F-6C3E-C5E5-A7D8-083A66434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1EA5908A-8301-42FB-2D45-27CA8E926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027" y="3222624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800" b="1" dirty="0">
                <a:latin typeface="Arial" pitchFamily="34" charset="0"/>
              </a:rPr>
              <a:t>                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</a:rPr>
              <a:t>LESSON 1 (1, 2, 3)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474FE2B3-A48B-BF65-4CDE-7B55F594B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794" y="2011530"/>
            <a:ext cx="8953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500" b="1" dirty="0">
                <a:latin typeface="Arial" pitchFamily="34" charset="0"/>
              </a:rPr>
              <a:t>         </a:t>
            </a:r>
            <a:r>
              <a:rPr lang="en-US" sz="6000" b="1" dirty="0">
                <a:solidFill>
                  <a:srgbClr val="FF0000"/>
                </a:solidFill>
                <a:latin typeface="Arial" pitchFamily="34" charset="0"/>
              </a:rPr>
              <a:t>UNIT 1: HELLO</a:t>
            </a:r>
          </a:p>
        </p:txBody>
      </p:sp>
    </p:spTree>
    <p:extLst>
      <p:ext uri="{BB962C8B-B14F-4D97-AF65-F5344CB8AC3E}">
        <p14:creationId xmlns:p14="http://schemas.microsoft.com/office/powerpoint/2010/main" val="3350472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Track 005">
            <a:hlinkClick r:id="" action="ppaction://media"/>
            <a:extLst>
              <a:ext uri="{FF2B5EF4-FFF2-40B4-BE49-F238E27FC236}">
                <a16:creationId xmlns:a16="http://schemas.microsoft.com/office/drawing/2014/main" id="{B582E3B3-69F4-4109-9457-F3829E43DC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362401" y="239065"/>
            <a:ext cx="565060" cy="5650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B3A2A1-92E9-4379-8E11-B124CBCDC90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5294" y="133350"/>
            <a:ext cx="5093073" cy="85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7A2F74-04C1-4110-B88C-9909A04F5CD2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778" r="601" b="3153"/>
          <a:stretch/>
        </p:blipFill>
        <p:spPr>
          <a:xfrm>
            <a:off x="579711" y="1246834"/>
            <a:ext cx="11140064" cy="5089571"/>
          </a:xfrm>
          <a:prstGeom prst="rect">
            <a:avLst/>
          </a:prstGeom>
        </p:spPr>
      </p:pic>
      <p:pic>
        <p:nvPicPr>
          <p:cNvPr id="2" name="track 5U1,L1,1 a1">
            <a:hlinkClick r:id="" action="ppaction://media"/>
            <a:extLst>
              <a:ext uri="{FF2B5EF4-FFF2-40B4-BE49-F238E27FC236}">
                <a16:creationId xmlns:a16="http://schemas.microsoft.com/office/drawing/2014/main" id="{0AC451A5-383A-4A9C-8211-E457C8C875C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824507" y="1577636"/>
            <a:ext cx="430369" cy="430369"/>
          </a:xfrm>
          <a:prstGeom prst="rect">
            <a:avLst/>
          </a:prstGeom>
        </p:spPr>
      </p:pic>
      <p:pic>
        <p:nvPicPr>
          <p:cNvPr id="3" name="track 5U1,L1,1 a2">
            <a:hlinkClick r:id="" action="ppaction://media"/>
            <a:extLst>
              <a:ext uri="{FF2B5EF4-FFF2-40B4-BE49-F238E27FC236}">
                <a16:creationId xmlns:a16="http://schemas.microsoft.com/office/drawing/2014/main" id="{E46CA25F-ACC7-4265-A115-0E95FBF0EC4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044225" y="2252662"/>
            <a:ext cx="533400" cy="533400"/>
          </a:xfrm>
          <a:prstGeom prst="rect">
            <a:avLst/>
          </a:prstGeom>
        </p:spPr>
      </p:pic>
      <p:pic>
        <p:nvPicPr>
          <p:cNvPr id="4" name="track 5U1,L1,1 b1">
            <a:hlinkClick r:id="" action="ppaction://media"/>
            <a:extLst>
              <a:ext uri="{FF2B5EF4-FFF2-40B4-BE49-F238E27FC236}">
                <a16:creationId xmlns:a16="http://schemas.microsoft.com/office/drawing/2014/main" id="{A68C711F-7B4B-459B-9E56-CDCDED6CEA7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774547" y="2252662"/>
            <a:ext cx="416417" cy="416417"/>
          </a:xfrm>
          <a:prstGeom prst="rect">
            <a:avLst/>
          </a:prstGeom>
        </p:spPr>
      </p:pic>
      <p:pic>
        <p:nvPicPr>
          <p:cNvPr id="11" name="track 5U1,L1,1b2">
            <a:hlinkClick r:id="" action="ppaction://media"/>
            <a:extLst>
              <a:ext uri="{FF2B5EF4-FFF2-40B4-BE49-F238E27FC236}">
                <a16:creationId xmlns:a16="http://schemas.microsoft.com/office/drawing/2014/main" id="{A08E148C-B17A-4952-9044-01E35269C9D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25318" y="2723814"/>
            <a:ext cx="443248" cy="44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5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7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17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71D04-C534-74DA-9C43-A475B7AB7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FB2235-37C3-EF86-E479-BAE83436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76C997-8E3A-FD87-B115-C96A19A89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lowchart: Punched Tape 1">
            <a:extLst>
              <a:ext uri="{FF2B5EF4-FFF2-40B4-BE49-F238E27FC236}">
                <a16:creationId xmlns:a16="http://schemas.microsoft.com/office/drawing/2014/main" id="{FEFC2FD5-1164-A653-1769-6A7225E17F0F}"/>
              </a:ext>
            </a:extLst>
          </p:cNvPr>
          <p:cNvSpPr/>
          <p:nvPr/>
        </p:nvSpPr>
        <p:spPr>
          <a:xfrm>
            <a:off x="1524000" y="2709862"/>
            <a:ext cx="9563100" cy="2333626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</a:t>
            </a:r>
          </a:p>
        </p:txBody>
      </p:sp>
    </p:spTree>
    <p:extLst>
      <p:ext uri="{BB962C8B-B14F-4D97-AF65-F5344CB8AC3E}">
        <p14:creationId xmlns:p14="http://schemas.microsoft.com/office/powerpoint/2010/main" val="3878983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E0FCC8-3767-C71F-B416-13EB706C3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" y="0"/>
            <a:ext cx="1235097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2AA0AA-5CC3-77D1-22F0-D9A50B7A4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492FE6-AC5B-41E1-E7B7-5CFD9C38E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FDEA2B-A547-8AB6-5894-21241B261F4B}"/>
              </a:ext>
            </a:extLst>
          </p:cNvPr>
          <p:cNvSpPr/>
          <p:nvPr/>
        </p:nvSpPr>
        <p:spPr>
          <a:xfrm>
            <a:off x="2438400" y="306236"/>
            <a:ext cx="9277350" cy="120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endParaRPr lang="en-US" sz="4000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34D9AEA7-5BA8-2D2E-C3AE-2D3277F99D1B}"/>
              </a:ext>
            </a:extLst>
          </p:cNvPr>
          <p:cNvSpPr/>
          <p:nvPr/>
        </p:nvSpPr>
        <p:spPr>
          <a:xfrm>
            <a:off x="2103659" y="1681256"/>
            <a:ext cx="7211941" cy="1835038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Hello, I’m </a:t>
            </a:r>
            <a:r>
              <a:rPr lang="en-US" sz="3200" b="1" u="sng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Xin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en-US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b="1" dirty="0"/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56BDD71B-DB15-DA0E-31DE-F9CADFF25BAE}"/>
              </a:ext>
            </a:extLst>
          </p:cNvPr>
          <p:cNvSpPr/>
          <p:nvPr/>
        </p:nvSpPr>
        <p:spPr>
          <a:xfrm>
            <a:off x="3962400" y="4243387"/>
            <a:ext cx="7470636" cy="2263020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Hi, </a:t>
            </a:r>
            <a:r>
              <a:rPr lang="en-US" sz="3200" b="1" u="sng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sz="3200" b="1" u="sng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(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en-US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3963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9659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Track 006">
            <a:hlinkClick r:id="" action="ppaction://media"/>
            <a:extLst>
              <a:ext uri="{FF2B5EF4-FFF2-40B4-BE49-F238E27FC236}">
                <a16:creationId xmlns:a16="http://schemas.microsoft.com/office/drawing/2014/main" id="{CE913AC6-072C-40F3-99EC-34EAF1742A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65042" y="317213"/>
            <a:ext cx="462453" cy="462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88139B-D649-4F1E-84AA-8074F8AE5E3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66" r="-1" b="5366"/>
          <a:stretch/>
        </p:blipFill>
        <p:spPr>
          <a:xfrm>
            <a:off x="1119270" y="184301"/>
            <a:ext cx="5938353" cy="7282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CC3BEB-1B20-41DF-B522-3406E406B3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4674" y="1025307"/>
            <a:ext cx="8825897" cy="52266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887A42-AAC3-4302-BF6B-986391CA02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982" y="2215767"/>
            <a:ext cx="2322278" cy="252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89275-2417-9654-93C9-096365A6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62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0B651-6266-5F1B-0421-054AD9E6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70D8A3-C3C8-EC46-4052-DE2005017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8">
            <a:extLst>
              <a:ext uri="{FF2B5EF4-FFF2-40B4-BE49-F238E27FC236}">
                <a16:creationId xmlns:a16="http://schemas.microsoft.com/office/drawing/2014/main" id="{AE1321BD-8C2A-4D2D-A4F7-95FC167651BD}"/>
              </a:ext>
            </a:extLst>
          </p:cNvPr>
          <p:cNvSpPr/>
          <p:nvPr/>
        </p:nvSpPr>
        <p:spPr>
          <a:xfrm>
            <a:off x="3129193" y="694671"/>
            <a:ext cx="5634928" cy="829760"/>
          </a:xfrm>
          <a:prstGeom prst="wedgeRoundRectCallout">
            <a:avLst>
              <a:gd name="adj1" fmla="val -45939"/>
              <a:gd name="adj2" fmla="val 149949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Hello, I’m </a:t>
            </a:r>
            <a:r>
              <a:rPr kumimoji="0" lang="en-US" sz="4800" b="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Ben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.</a:t>
            </a:r>
          </a:p>
        </p:txBody>
      </p:sp>
      <p:sp>
        <p:nvSpPr>
          <p:cNvPr id="7" name="Rounded Rectangular Callout 8">
            <a:extLst>
              <a:ext uri="{FF2B5EF4-FFF2-40B4-BE49-F238E27FC236}">
                <a16:creationId xmlns:a16="http://schemas.microsoft.com/office/drawing/2014/main" id="{F1B8242F-EBB3-4760-8682-0FA2110598DF}"/>
              </a:ext>
            </a:extLst>
          </p:cNvPr>
          <p:cNvSpPr/>
          <p:nvPr/>
        </p:nvSpPr>
        <p:spPr>
          <a:xfrm>
            <a:off x="2993966" y="5040563"/>
            <a:ext cx="5969730" cy="829760"/>
          </a:xfrm>
          <a:prstGeom prst="wedgeRoundRectCallout">
            <a:avLst>
              <a:gd name="adj1" fmla="val 46625"/>
              <a:gd name="adj2" fmla="val 115802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Hi…</a:t>
            </a:r>
            <a:r>
              <a:rPr lang="en-US" sz="5000" b="1" kern="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…… . </a:t>
            </a:r>
            <a:r>
              <a:rPr lang="en-US" sz="5000" kern="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I’m …….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ADFBC3-3F26-489E-BBEB-A480A3D27072}"/>
              </a:ext>
            </a:extLst>
          </p:cNvPr>
          <p:cNvSpPr/>
          <p:nvPr/>
        </p:nvSpPr>
        <p:spPr>
          <a:xfrm>
            <a:off x="3977285" y="5071244"/>
            <a:ext cx="10070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rgbClr val="FE6761">
                    <a:lumMod val="75000"/>
                  </a:srgbClr>
                </a:solidFill>
                <a:effectLst>
                  <a:outerShdw blurRad="38100" dist="19050" dir="2700000" algn="tl" rotWithShape="0">
                    <a:srgbClr val="A578DA">
                      <a:alpha val="40000"/>
                    </a:srgbClr>
                  </a:outerShdw>
                </a:effectLst>
                <a:latin typeface="Script MT Bold" panose="03040602040607080904" pitchFamily="66" charset="0"/>
              </a:rPr>
              <a:t>Ben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A8848B-59CE-49FD-8B78-667A76C70035}"/>
              </a:ext>
            </a:extLst>
          </p:cNvPr>
          <p:cNvSpPr/>
          <p:nvPr/>
        </p:nvSpPr>
        <p:spPr>
          <a:xfrm>
            <a:off x="7282770" y="5081975"/>
            <a:ext cx="10887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rgbClr val="FE6761">
                    <a:lumMod val="75000"/>
                  </a:srgbClr>
                </a:solidFill>
                <a:effectLst>
                  <a:outerShdw blurRad="38100" dist="19050" dir="2700000" algn="tl" rotWithShape="0">
                    <a:srgbClr val="A578DA">
                      <a:alpha val="40000"/>
                    </a:srgbClr>
                  </a:outerShdw>
                </a:effectLst>
                <a:latin typeface="Script MT Bold" panose="03040602040607080904" pitchFamily="66" charset="0"/>
              </a:rPr>
              <a:t>Mai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C17791-98CA-4AE8-9B1F-876F85E7A5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098" y="2219102"/>
            <a:ext cx="4984023" cy="255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4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E89275-2417-9654-93C9-096365A6A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6209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20B651-6266-5F1B-0421-054AD9E6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70D8A3-C3C8-EC46-4052-DE2005017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8">
            <a:extLst>
              <a:ext uri="{FF2B5EF4-FFF2-40B4-BE49-F238E27FC236}">
                <a16:creationId xmlns:a16="http://schemas.microsoft.com/office/drawing/2014/main" id="{AE1321BD-8C2A-4D2D-A4F7-95FC167651BD}"/>
              </a:ext>
            </a:extLst>
          </p:cNvPr>
          <p:cNvSpPr/>
          <p:nvPr/>
        </p:nvSpPr>
        <p:spPr>
          <a:xfrm>
            <a:off x="3129193" y="694671"/>
            <a:ext cx="5634928" cy="829760"/>
          </a:xfrm>
          <a:prstGeom prst="wedgeRoundRectCallout">
            <a:avLst>
              <a:gd name="adj1" fmla="val -45939"/>
              <a:gd name="adj2" fmla="val 149949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Hello, I’m </a:t>
            </a:r>
            <a:r>
              <a:rPr kumimoji="0" lang="en-US" sz="4800" b="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Minh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.</a:t>
            </a:r>
          </a:p>
        </p:txBody>
      </p:sp>
      <p:sp>
        <p:nvSpPr>
          <p:cNvPr id="7" name="Rounded Rectangular Callout 8">
            <a:extLst>
              <a:ext uri="{FF2B5EF4-FFF2-40B4-BE49-F238E27FC236}">
                <a16:creationId xmlns:a16="http://schemas.microsoft.com/office/drawing/2014/main" id="{F1B8242F-EBB3-4760-8682-0FA2110598DF}"/>
              </a:ext>
            </a:extLst>
          </p:cNvPr>
          <p:cNvSpPr/>
          <p:nvPr/>
        </p:nvSpPr>
        <p:spPr>
          <a:xfrm>
            <a:off x="2993966" y="5040563"/>
            <a:ext cx="5969730" cy="829760"/>
          </a:xfrm>
          <a:prstGeom prst="wedgeRoundRectCallout">
            <a:avLst>
              <a:gd name="adj1" fmla="val 46625"/>
              <a:gd name="adj2" fmla="val 115802"/>
              <a:gd name="adj3" fmla="val 16667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Arial"/>
              </a:rPr>
              <a:t>Hi…</a:t>
            </a:r>
            <a:r>
              <a:rPr lang="en-US" sz="5000" b="1" kern="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…… . </a:t>
            </a:r>
            <a:r>
              <a:rPr lang="en-US" sz="5000" kern="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Arial"/>
              </a:rPr>
              <a:t>I’m …….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ADFBC3-3F26-489E-BBEB-A480A3D27072}"/>
              </a:ext>
            </a:extLst>
          </p:cNvPr>
          <p:cNvSpPr/>
          <p:nvPr/>
        </p:nvSpPr>
        <p:spPr>
          <a:xfrm>
            <a:off x="3825000" y="5071244"/>
            <a:ext cx="13115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rgbClr val="FE6761">
                    <a:lumMod val="75000"/>
                  </a:srgbClr>
                </a:solidFill>
                <a:effectLst>
                  <a:outerShdw blurRad="38100" dist="19050" dir="2700000" algn="tl" rotWithShape="0">
                    <a:srgbClr val="A578DA">
                      <a:alpha val="40000"/>
                    </a:srgbClr>
                  </a:outerShdw>
                </a:effectLst>
                <a:latin typeface="Script MT Bold" panose="03040602040607080904" pitchFamily="66" charset="0"/>
              </a:rPr>
              <a:t>Minh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A8848B-59CE-49FD-8B78-667A76C70035}"/>
              </a:ext>
            </a:extLst>
          </p:cNvPr>
          <p:cNvSpPr/>
          <p:nvPr/>
        </p:nvSpPr>
        <p:spPr>
          <a:xfrm>
            <a:off x="7210634" y="5081975"/>
            <a:ext cx="12330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rgbClr val="FE6761">
                    <a:lumMod val="75000"/>
                  </a:srgbClr>
                </a:solidFill>
                <a:effectLst>
                  <a:outerShdw blurRad="38100" dist="19050" dir="2700000" algn="tl" rotWithShape="0">
                    <a:srgbClr val="A578DA">
                      <a:alpha val="40000"/>
                    </a:srgbClr>
                  </a:outerShdw>
                </a:effectLst>
                <a:latin typeface="Script MT Bold" panose="03040602040607080904" pitchFamily="66" charset="0"/>
              </a:rPr>
              <a:t>Lucy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6ECEF3-F6A4-4EAB-AA93-992AE41BC2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1848" y="1975666"/>
            <a:ext cx="3889682" cy="290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8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5C9473-3435-4EE9-891C-2D2B224704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36" t="305"/>
          <a:stretch/>
        </p:blipFill>
        <p:spPr>
          <a:xfrm>
            <a:off x="540912" y="526892"/>
            <a:ext cx="11101589" cy="555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120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045"/>
          <p:cNvPicPr>
            <a:picLocks noGrp="1" noChangeAspect="1" noChangeArrowheads="1"/>
          </p:cNvPicPr>
          <p:nvPr>
            <p:ph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34188"/>
          </a:xfrm>
        </p:spPr>
      </p:pic>
      <p:sp>
        <p:nvSpPr>
          <p:cNvPr id="46083" name="WordArt 3"/>
          <p:cNvSpPr>
            <a:spLocks noChangeArrowheads="1" noChangeShapeType="1" noTextEdit="1"/>
          </p:cNvSpPr>
          <p:nvPr/>
        </p:nvSpPr>
        <p:spPr bwMode="auto">
          <a:xfrm>
            <a:off x="3657600" y="1828800"/>
            <a:ext cx="4800600" cy="2590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Let's play</a:t>
            </a:r>
          </a:p>
        </p:txBody>
      </p:sp>
      <p:pic>
        <p:nvPicPr>
          <p:cNvPr id="43012" name="j0212971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-609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1600200" y="6375401"/>
            <a:ext cx="91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 by Thanh Tam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231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3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6388" name="Picture 2" descr="C:\Users\Administrator\Documents\HINH NEN POWER POINT\hinh-nen-powerpoint-hoa-la-canh_0927212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2"/>
          <p:cNvSpPr>
            <a:spLocks noChangeArrowheads="1" noChangeShapeType="1" noTextEdit="1"/>
          </p:cNvSpPr>
          <p:nvPr/>
        </p:nvSpPr>
        <p:spPr bwMode="auto">
          <a:xfrm>
            <a:off x="1069383" y="1825625"/>
            <a:ext cx="9655444" cy="435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Let's play</a:t>
            </a:r>
          </a:p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BUTTERFLY</a:t>
            </a:r>
          </a:p>
        </p:txBody>
      </p:sp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B57DC9-D2F3-43C4-BB32-46892246E7F3}"/>
              </a:ext>
            </a:extLst>
          </p:cNvPr>
          <p:cNvSpPr/>
          <p:nvPr/>
        </p:nvSpPr>
        <p:spPr>
          <a:xfrm>
            <a:off x="3266983" y="692458"/>
            <a:ext cx="5837451" cy="30827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8" name="Google Shape;968;p30">
            <a:extLst>
              <a:ext uri="{FF2B5EF4-FFF2-40B4-BE49-F238E27FC236}">
                <a16:creationId xmlns:a16="http://schemas.microsoft.com/office/drawing/2014/main" id="{F0B2D48A-2D7C-4765-8C23-ED26A0F21B18}"/>
              </a:ext>
            </a:extLst>
          </p:cNvPr>
          <p:cNvSpPr/>
          <p:nvPr/>
        </p:nvSpPr>
        <p:spPr>
          <a:xfrm>
            <a:off x="5651016" y="3713678"/>
            <a:ext cx="57322" cy="69376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9" name="Google Shape;969;p30">
            <a:extLst>
              <a:ext uri="{FF2B5EF4-FFF2-40B4-BE49-F238E27FC236}">
                <a16:creationId xmlns:a16="http://schemas.microsoft.com/office/drawing/2014/main" id="{E27B32BB-B71F-43E6-9637-8EDEB09D8B99}"/>
              </a:ext>
            </a:extLst>
          </p:cNvPr>
          <p:cNvSpPr/>
          <p:nvPr/>
        </p:nvSpPr>
        <p:spPr>
          <a:xfrm>
            <a:off x="5947723" y="3708832"/>
            <a:ext cx="51651" cy="70713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0" name="Google Shape;972;p30">
            <a:extLst>
              <a:ext uri="{FF2B5EF4-FFF2-40B4-BE49-F238E27FC236}">
                <a16:creationId xmlns:a16="http://schemas.microsoft.com/office/drawing/2014/main" id="{02C04AA3-5D00-483D-A525-781C593E06F6}"/>
              </a:ext>
            </a:extLst>
          </p:cNvPr>
          <p:cNvSpPr/>
          <p:nvPr/>
        </p:nvSpPr>
        <p:spPr>
          <a:xfrm rot="7302147">
            <a:off x="5782269" y="3645350"/>
            <a:ext cx="51654" cy="4888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8456C62-4C2F-4AD9-9EB5-194BDB4A2902}"/>
              </a:ext>
            </a:extLst>
          </p:cNvPr>
          <p:cNvSpPr/>
          <p:nvPr/>
        </p:nvSpPr>
        <p:spPr>
          <a:xfrm>
            <a:off x="3331051" y="5828303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en-US" sz="28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Minh.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5540231-BF43-4B60-961F-1AA5D22AD6C7}"/>
              </a:ext>
            </a:extLst>
          </p:cNvPr>
          <p:cNvSpPr/>
          <p:nvPr/>
        </p:nvSpPr>
        <p:spPr>
          <a:xfrm>
            <a:off x="3331050" y="4058878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Lucy.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61FE759-6208-46A7-8204-CCDCB3F0F134}"/>
              </a:ext>
            </a:extLst>
          </p:cNvPr>
          <p:cNvSpPr/>
          <p:nvPr/>
        </p:nvSpPr>
        <p:spPr>
          <a:xfrm>
            <a:off x="3337829" y="4958857"/>
            <a:ext cx="5724347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Ben.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D7283056-1E34-4AA5-ABE5-14C3D4561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603035" y="4867959"/>
            <a:ext cx="1036962" cy="95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F6BE9E77-BA0B-4B9B-A8EC-F3C9B94C1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567875" y="3854312"/>
            <a:ext cx="1072122" cy="9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>
            <a:extLst>
              <a:ext uri="{FF2B5EF4-FFF2-40B4-BE49-F238E27FC236}">
                <a16:creationId xmlns:a16="http://schemas.microsoft.com/office/drawing/2014/main" id="{0880E454-39F4-4AC7-8576-595AC640FF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-5280" r="-113" b="-2857"/>
          <a:stretch/>
        </p:blipFill>
        <p:spPr bwMode="auto">
          <a:xfrm>
            <a:off x="2210540" y="5557421"/>
            <a:ext cx="1606857" cy="118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9AF4D42-435C-49F9-902E-ACB8E30146A3}"/>
              </a:ext>
            </a:extLst>
          </p:cNvPr>
          <p:cNvSpPr/>
          <p:nvPr/>
        </p:nvSpPr>
        <p:spPr>
          <a:xfrm>
            <a:off x="4338699" y="1241187"/>
            <a:ext cx="3951033" cy="2117962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5023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3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3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E0FCC8-3767-C71F-B416-13EB706C3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978" y="-4763"/>
            <a:ext cx="1235097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2AA0AA-5CC3-77D1-22F0-D9A50B7A4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492FE6-AC5B-41E1-E7B7-5CFD9C38E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CDDF9F-1E71-A21A-A10F-1D40E1F2D715}"/>
              </a:ext>
            </a:extLst>
          </p:cNvPr>
          <p:cNvSpPr/>
          <p:nvPr/>
        </p:nvSpPr>
        <p:spPr>
          <a:xfrm>
            <a:off x="2581837" y="-699242"/>
            <a:ext cx="8310283" cy="2771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C896989-0704-B8E3-109F-3471726645B3}"/>
              </a:ext>
            </a:extLst>
          </p:cNvPr>
          <p:cNvSpPr/>
          <p:nvPr/>
        </p:nvSpPr>
        <p:spPr>
          <a:xfrm>
            <a:off x="4653944" y="3303214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LOOK, LISTEN AND REPEAT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81CCF4-1EC7-DD96-C691-9D845A592539}"/>
              </a:ext>
            </a:extLst>
          </p:cNvPr>
          <p:cNvSpPr/>
          <p:nvPr/>
        </p:nvSpPr>
        <p:spPr>
          <a:xfrm>
            <a:off x="3978713" y="3346076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574F8B9-8482-12F7-4E36-87B77E81CE02}"/>
              </a:ext>
            </a:extLst>
          </p:cNvPr>
          <p:cNvSpPr/>
          <p:nvPr/>
        </p:nvSpPr>
        <p:spPr>
          <a:xfrm>
            <a:off x="5331898" y="411450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LISTEN, POINT AND SAY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7EA222A-DA0F-1D74-78D0-E31478911A5D}"/>
              </a:ext>
            </a:extLst>
          </p:cNvPr>
          <p:cNvSpPr/>
          <p:nvPr/>
        </p:nvSpPr>
        <p:spPr>
          <a:xfrm>
            <a:off x="4587166" y="4190120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5CB26C0-19A7-8955-BE9F-23205D0EA530}"/>
              </a:ext>
            </a:extLst>
          </p:cNvPr>
          <p:cNvSpPr/>
          <p:nvPr/>
        </p:nvSpPr>
        <p:spPr>
          <a:xfrm>
            <a:off x="5677995" y="5018116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TALK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97451C-71D8-5F5B-4447-428A160303B0}"/>
              </a:ext>
            </a:extLst>
          </p:cNvPr>
          <p:cNvSpPr/>
          <p:nvPr/>
        </p:nvSpPr>
        <p:spPr>
          <a:xfrm>
            <a:off x="5002764" y="5036886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34449ED-07E0-5A9D-575F-3FE4A6FDC34B}"/>
              </a:ext>
            </a:extLst>
          </p:cNvPr>
          <p:cNvSpPr/>
          <p:nvPr/>
        </p:nvSpPr>
        <p:spPr>
          <a:xfrm>
            <a:off x="3744031" y="1456480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-UP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C72AFEF-9FB1-9960-3E8B-5DFEB49B85D2}"/>
              </a:ext>
            </a:extLst>
          </p:cNvPr>
          <p:cNvSpPr/>
          <p:nvPr/>
        </p:nvSpPr>
        <p:spPr>
          <a:xfrm>
            <a:off x="3015012" y="1499342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9FB9B57-F97C-834B-B657-277A2AC93257}"/>
              </a:ext>
            </a:extLst>
          </p:cNvPr>
          <p:cNvSpPr/>
          <p:nvPr/>
        </p:nvSpPr>
        <p:spPr>
          <a:xfrm>
            <a:off x="4178818" y="240225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0E56911-1513-4755-F710-62AC05B233A9}"/>
              </a:ext>
            </a:extLst>
          </p:cNvPr>
          <p:cNvSpPr/>
          <p:nvPr/>
        </p:nvSpPr>
        <p:spPr>
          <a:xfrm>
            <a:off x="3449799" y="2445115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CEAF48B-2775-C453-F4F9-B0352FB57702}"/>
              </a:ext>
            </a:extLst>
          </p:cNvPr>
          <p:cNvSpPr/>
          <p:nvPr/>
        </p:nvSpPr>
        <p:spPr>
          <a:xfrm>
            <a:off x="6126229" y="585631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GAME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1268956-2D95-4ECF-5198-6FFA5F787C90}"/>
              </a:ext>
            </a:extLst>
          </p:cNvPr>
          <p:cNvSpPr/>
          <p:nvPr/>
        </p:nvSpPr>
        <p:spPr>
          <a:xfrm>
            <a:off x="5450998" y="5794401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157494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B57DC9-D2F3-43C4-BB32-46892246E7F3}"/>
              </a:ext>
            </a:extLst>
          </p:cNvPr>
          <p:cNvSpPr/>
          <p:nvPr/>
        </p:nvSpPr>
        <p:spPr>
          <a:xfrm>
            <a:off x="3266983" y="692458"/>
            <a:ext cx="5837451" cy="30827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8" name="Google Shape;968;p30">
            <a:extLst>
              <a:ext uri="{FF2B5EF4-FFF2-40B4-BE49-F238E27FC236}">
                <a16:creationId xmlns:a16="http://schemas.microsoft.com/office/drawing/2014/main" id="{F0B2D48A-2D7C-4765-8C23-ED26A0F21B18}"/>
              </a:ext>
            </a:extLst>
          </p:cNvPr>
          <p:cNvSpPr/>
          <p:nvPr/>
        </p:nvSpPr>
        <p:spPr>
          <a:xfrm>
            <a:off x="5651016" y="3713678"/>
            <a:ext cx="57322" cy="69376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9" name="Google Shape;969;p30">
            <a:extLst>
              <a:ext uri="{FF2B5EF4-FFF2-40B4-BE49-F238E27FC236}">
                <a16:creationId xmlns:a16="http://schemas.microsoft.com/office/drawing/2014/main" id="{E27B32BB-B71F-43E6-9637-8EDEB09D8B99}"/>
              </a:ext>
            </a:extLst>
          </p:cNvPr>
          <p:cNvSpPr/>
          <p:nvPr/>
        </p:nvSpPr>
        <p:spPr>
          <a:xfrm>
            <a:off x="5947723" y="3708832"/>
            <a:ext cx="51651" cy="70713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0" name="Google Shape;972;p30">
            <a:extLst>
              <a:ext uri="{FF2B5EF4-FFF2-40B4-BE49-F238E27FC236}">
                <a16:creationId xmlns:a16="http://schemas.microsoft.com/office/drawing/2014/main" id="{02C04AA3-5D00-483D-A525-781C593E06F6}"/>
              </a:ext>
            </a:extLst>
          </p:cNvPr>
          <p:cNvSpPr/>
          <p:nvPr/>
        </p:nvSpPr>
        <p:spPr>
          <a:xfrm rot="7302147">
            <a:off x="5782269" y="3645350"/>
            <a:ext cx="51654" cy="4888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8456C62-4C2F-4AD9-9EB5-194BDB4A2902}"/>
              </a:ext>
            </a:extLst>
          </p:cNvPr>
          <p:cNvSpPr/>
          <p:nvPr/>
        </p:nvSpPr>
        <p:spPr>
          <a:xfrm>
            <a:off x="3266983" y="5042827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Ben.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5540231-BF43-4B60-961F-1AA5D22AD6C7}"/>
              </a:ext>
            </a:extLst>
          </p:cNvPr>
          <p:cNvSpPr/>
          <p:nvPr/>
        </p:nvSpPr>
        <p:spPr>
          <a:xfrm>
            <a:off x="3331050" y="4058878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Mai.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61FE759-6208-46A7-8204-CCDCB3F0F134}"/>
              </a:ext>
            </a:extLst>
          </p:cNvPr>
          <p:cNvSpPr/>
          <p:nvPr/>
        </p:nvSpPr>
        <p:spPr>
          <a:xfrm>
            <a:off x="3266983" y="6031286"/>
            <a:ext cx="5724347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Minh.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D7283056-1E34-4AA5-ABE5-14C3D4561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958173" y="5751141"/>
            <a:ext cx="1036962" cy="95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F6BE9E77-BA0B-4B9B-A8EC-F3C9B94C1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567875" y="3854312"/>
            <a:ext cx="1072122" cy="9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>
            <a:extLst>
              <a:ext uri="{FF2B5EF4-FFF2-40B4-BE49-F238E27FC236}">
                <a16:creationId xmlns:a16="http://schemas.microsoft.com/office/drawing/2014/main" id="{0880E454-39F4-4AC7-8576-595AC640FF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-5280" r="-113" b="-2857"/>
          <a:stretch/>
        </p:blipFill>
        <p:spPr bwMode="auto">
          <a:xfrm>
            <a:off x="1982109" y="4879787"/>
            <a:ext cx="1606857" cy="118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C7C3DB7-D6AC-4DA9-A890-7101D500DFD3}"/>
              </a:ext>
            </a:extLst>
          </p:cNvPr>
          <p:cNvSpPr/>
          <p:nvPr/>
        </p:nvSpPr>
        <p:spPr>
          <a:xfrm>
            <a:off x="4062716" y="1099207"/>
            <a:ext cx="4267791" cy="2029694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57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3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3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B57DC9-D2F3-43C4-BB32-46892246E7F3}"/>
              </a:ext>
            </a:extLst>
          </p:cNvPr>
          <p:cNvSpPr/>
          <p:nvPr/>
        </p:nvSpPr>
        <p:spPr>
          <a:xfrm>
            <a:off x="3266983" y="692458"/>
            <a:ext cx="5837451" cy="30827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8" name="Google Shape;968;p30">
            <a:extLst>
              <a:ext uri="{FF2B5EF4-FFF2-40B4-BE49-F238E27FC236}">
                <a16:creationId xmlns:a16="http://schemas.microsoft.com/office/drawing/2014/main" id="{F0B2D48A-2D7C-4765-8C23-ED26A0F21B18}"/>
              </a:ext>
            </a:extLst>
          </p:cNvPr>
          <p:cNvSpPr/>
          <p:nvPr/>
        </p:nvSpPr>
        <p:spPr>
          <a:xfrm>
            <a:off x="5651016" y="3713678"/>
            <a:ext cx="57322" cy="69376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9" name="Google Shape;969;p30">
            <a:extLst>
              <a:ext uri="{FF2B5EF4-FFF2-40B4-BE49-F238E27FC236}">
                <a16:creationId xmlns:a16="http://schemas.microsoft.com/office/drawing/2014/main" id="{E27B32BB-B71F-43E6-9637-8EDEB09D8B99}"/>
              </a:ext>
            </a:extLst>
          </p:cNvPr>
          <p:cNvSpPr/>
          <p:nvPr/>
        </p:nvSpPr>
        <p:spPr>
          <a:xfrm>
            <a:off x="5947723" y="3708832"/>
            <a:ext cx="51651" cy="70713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0" name="Google Shape;972;p30">
            <a:extLst>
              <a:ext uri="{FF2B5EF4-FFF2-40B4-BE49-F238E27FC236}">
                <a16:creationId xmlns:a16="http://schemas.microsoft.com/office/drawing/2014/main" id="{02C04AA3-5D00-483D-A525-781C593E06F6}"/>
              </a:ext>
            </a:extLst>
          </p:cNvPr>
          <p:cNvSpPr/>
          <p:nvPr/>
        </p:nvSpPr>
        <p:spPr>
          <a:xfrm rot="7302147">
            <a:off x="5782269" y="3645350"/>
            <a:ext cx="51654" cy="4888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8456C62-4C2F-4AD9-9EB5-194BDB4A2902}"/>
              </a:ext>
            </a:extLst>
          </p:cNvPr>
          <p:cNvSpPr/>
          <p:nvPr/>
        </p:nvSpPr>
        <p:spPr>
          <a:xfrm>
            <a:off x="3331051" y="5828303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en-US" sz="28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Lucy.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5540231-BF43-4B60-961F-1AA5D22AD6C7}"/>
              </a:ext>
            </a:extLst>
          </p:cNvPr>
          <p:cNvSpPr/>
          <p:nvPr/>
        </p:nvSpPr>
        <p:spPr>
          <a:xfrm>
            <a:off x="3331050" y="4058878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Mai.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61FE759-6208-46A7-8204-CCDCB3F0F134}"/>
              </a:ext>
            </a:extLst>
          </p:cNvPr>
          <p:cNvSpPr/>
          <p:nvPr/>
        </p:nvSpPr>
        <p:spPr>
          <a:xfrm>
            <a:off x="3337829" y="4958857"/>
            <a:ext cx="5724347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Ben.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D7283056-1E34-4AA5-ABE5-14C3D4561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603035" y="4867959"/>
            <a:ext cx="1036962" cy="95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F6BE9E77-BA0B-4B9B-A8EC-F3C9B94C1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567875" y="3854312"/>
            <a:ext cx="1072122" cy="9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>
            <a:extLst>
              <a:ext uri="{FF2B5EF4-FFF2-40B4-BE49-F238E27FC236}">
                <a16:creationId xmlns:a16="http://schemas.microsoft.com/office/drawing/2014/main" id="{0880E454-39F4-4AC7-8576-595AC640FF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-5280" r="-113" b="-2857"/>
          <a:stretch/>
        </p:blipFill>
        <p:spPr bwMode="auto">
          <a:xfrm>
            <a:off x="2210540" y="5557421"/>
            <a:ext cx="1606857" cy="118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E9EA750-1060-43A4-892D-48612B2427F6}"/>
              </a:ext>
            </a:extLst>
          </p:cNvPr>
          <p:cNvSpPr/>
          <p:nvPr/>
        </p:nvSpPr>
        <p:spPr>
          <a:xfrm>
            <a:off x="4032239" y="1220438"/>
            <a:ext cx="4127521" cy="220475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055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3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3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FB57DC9-D2F3-43C4-BB32-46892246E7F3}"/>
              </a:ext>
            </a:extLst>
          </p:cNvPr>
          <p:cNvSpPr/>
          <p:nvPr/>
        </p:nvSpPr>
        <p:spPr>
          <a:xfrm>
            <a:off x="3266983" y="692458"/>
            <a:ext cx="5837451" cy="30827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8" name="Google Shape;968;p30">
            <a:extLst>
              <a:ext uri="{FF2B5EF4-FFF2-40B4-BE49-F238E27FC236}">
                <a16:creationId xmlns:a16="http://schemas.microsoft.com/office/drawing/2014/main" id="{F0B2D48A-2D7C-4765-8C23-ED26A0F21B18}"/>
              </a:ext>
            </a:extLst>
          </p:cNvPr>
          <p:cNvSpPr/>
          <p:nvPr/>
        </p:nvSpPr>
        <p:spPr>
          <a:xfrm>
            <a:off x="5651016" y="3713678"/>
            <a:ext cx="57322" cy="69376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9" name="Google Shape;969;p30">
            <a:extLst>
              <a:ext uri="{FF2B5EF4-FFF2-40B4-BE49-F238E27FC236}">
                <a16:creationId xmlns:a16="http://schemas.microsoft.com/office/drawing/2014/main" id="{E27B32BB-B71F-43E6-9637-8EDEB09D8B99}"/>
              </a:ext>
            </a:extLst>
          </p:cNvPr>
          <p:cNvSpPr/>
          <p:nvPr/>
        </p:nvSpPr>
        <p:spPr>
          <a:xfrm>
            <a:off x="5947723" y="3708832"/>
            <a:ext cx="51651" cy="70713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0" name="Google Shape;972;p30">
            <a:extLst>
              <a:ext uri="{FF2B5EF4-FFF2-40B4-BE49-F238E27FC236}">
                <a16:creationId xmlns:a16="http://schemas.microsoft.com/office/drawing/2014/main" id="{02C04AA3-5D00-483D-A525-781C593E06F6}"/>
              </a:ext>
            </a:extLst>
          </p:cNvPr>
          <p:cNvSpPr/>
          <p:nvPr/>
        </p:nvSpPr>
        <p:spPr>
          <a:xfrm rot="7302147">
            <a:off x="5782269" y="3645350"/>
            <a:ext cx="51654" cy="4888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8456C62-4C2F-4AD9-9EB5-194BDB4A2902}"/>
              </a:ext>
            </a:extLst>
          </p:cNvPr>
          <p:cNvSpPr/>
          <p:nvPr/>
        </p:nvSpPr>
        <p:spPr>
          <a:xfrm>
            <a:off x="3266983" y="5042827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Mai.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5540231-BF43-4B60-961F-1AA5D22AD6C7}"/>
              </a:ext>
            </a:extLst>
          </p:cNvPr>
          <p:cNvSpPr/>
          <p:nvPr/>
        </p:nvSpPr>
        <p:spPr>
          <a:xfrm>
            <a:off x="3331050" y="4058878"/>
            <a:ext cx="5731125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Lucy.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B61FE759-6208-46A7-8204-CCDCB3F0F134}"/>
              </a:ext>
            </a:extLst>
          </p:cNvPr>
          <p:cNvSpPr/>
          <p:nvPr/>
        </p:nvSpPr>
        <p:spPr>
          <a:xfrm>
            <a:off x="3266983" y="6031286"/>
            <a:ext cx="5724347" cy="78389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 I’m Minh.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D7283056-1E34-4AA5-ABE5-14C3D4561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958173" y="5751141"/>
            <a:ext cx="1036962" cy="95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F6BE9E77-BA0B-4B9B-A8EC-F3C9B94C1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r="9897"/>
          <a:stretch/>
        </p:blipFill>
        <p:spPr bwMode="auto">
          <a:xfrm>
            <a:off x="8567875" y="3854312"/>
            <a:ext cx="1072122" cy="9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>
            <a:extLst>
              <a:ext uri="{FF2B5EF4-FFF2-40B4-BE49-F238E27FC236}">
                <a16:creationId xmlns:a16="http://schemas.microsoft.com/office/drawing/2014/main" id="{0880E454-39F4-4AC7-8576-595AC640FF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-5280" r="-113" b="-2857"/>
          <a:stretch/>
        </p:blipFill>
        <p:spPr bwMode="auto">
          <a:xfrm>
            <a:off x="1982109" y="4879787"/>
            <a:ext cx="1606857" cy="118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F110C81-142F-4019-AC62-7AAAA6DA6EDB}"/>
              </a:ext>
            </a:extLst>
          </p:cNvPr>
          <p:cNvSpPr/>
          <p:nvPr/>
        </p:nvSpPr>
        <p:spPr>
          <a:xfrm>
            <a:off x="4024454" y="1095779"/>
            <a:ext cx="4344316" cy="213587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845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13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3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ocuments\HINH NEN POWER POINT\hinh-nen-powerpoint-bui-hoa-hong_0927186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0048"/>
            <a:ext cx="9144000" cy="609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ocuments\HINH NEN POWER POINT\hinh-nen-powerpoint-bui-hoa-hong_0927186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9A502E-D1FB-4309-86A3-4AE430C14623}"/>
              </a:ext>
            </a:extLst>
          </p:cNvPr>
          <p:cNvSpPr/>
          <p:nvPr/>
        </p:nvSpPr>
        <p:spPr>
          <a:xfrm>
            <a:off x="3134591" y="2480570"/>
            <a:ext cx="6317673" cy="2211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0" b="1" dirty="0">
                <a:solidFill>
                  <a:srgbClr val="FF5050"/>
                </a:solidFill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9168349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08258C-C165-0CF9-780A-71DE5EE10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18F3AC-F264-B31A-5EA7-AF67F8B6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345D7A-618D-4D47-A576-C351F34ED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522" y="455188"/>
            <a:ext cx="9976659" cy="594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1604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271D04-C534-74DA-9C43-A475B7AB7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FB2235-37C3-EF86-E479-BAE83436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76C997-8E3A-FD87-B115-C96A19A89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lowchart: Punched Tape 1">
            <a:extLst>
              <a:ext uri="{FF2B5EF4-FFF2-40B4-BE49-F238E27FC236}">
                <a16:creationId xmlns:a16="http://schemas.microsoft.com/office/drawing/2014/main" id="{FEFC2FD5-1164-A653-1769-6A7225E17F0F}"/>
              </a:ext>
            </a:extLst>
          </p:cNvPr>
          <p:cNvSpPr/>
          <p:nvPr/>
        </p:nvSpPr>
        <p:spPr>
          <a:xfrm>
            <a:off x="1524000" y="2709862"/>
            <a:ext cx="9563100" cy="2333626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 PATTERN</a:t>
            </a:r>
          </a:p>
        </p:txBody>
      </p:sp>
    </p:spTree>
    <p:extLst>
      <p:ext uri="{BB962C8B-B14F-4D97-AF65-F5344CB8AC3E}">
        <p14:creationId xmlns:p14="http://schemas.microsoft.com/office/powerpoint/2010/main" val="39832657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E0FCC8-3767-C71F-B416-13EB706C3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" y="0"/>
            <a:ext cx="1235097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2AA0AA-5CC3-77D1-22F0-D9A50B7A4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492FE6-AC5B-41E1-E7B7-5CFD9C38E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FDEA2B-A547-8AB6-5894-21241B261F4B}"/>
              </a:ext>
            </a:extLst>
          </p:cNvPr>
          <p:cNvSpPr/>
          <p:nvPr/>
        </p:nvSpPr>
        <p:spPr>
          <a:xfrm>
            <a:off x="2438400" y="306236"/>
            <a:ext cx="9277350" cy="1205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40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1200" dirty="0" err="1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endParaRPr lang="en-US" sz="4000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34D9AEA7-5BA8-2D2E-C3AE-2D3277F99D1B}"/>
              </a:ext>
            </a:extLst>
          </p:cNvPr>
          <p:cNvSpPr/>
          <p:nvPr/>
        </p:nvSpPr>
        <p:spPr>
          <a:xfrm>
            <a:off x="2103659" y="1681256"/>
            <a:ext cx="7211941" cy="1835038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Hello, I’m </a:t>
            </a:r>
            <a:r>
              <a:rPr lang="en-US" sz="3200" b="1" u="sng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Xin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en-US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b="1" dirty="0"/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56BDD71B-DB15-DA0E-31DE-F9CADFF25BAE}"/>
              </a:ext>
            </a:extLst>
          </p:cNvPr>
          <p:cNvSpPr/>
          <p:nvPr/>
        </p:nvSpPr>
        <p:spPr>
          <a:xfrm>
            <a:off x="3962400" y="4243387"/>
            <a:ext cx="7470636" cy="2263020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Hi, </a:t>
            </a:r>
            <a:r>
              <a:rPr lang="en-US" sz="3200" b="1" u="sng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sz="3200" b="1" u="sng" kern="1200" dirty="0">
                <a:solidFill>
                  <a:srgbClr val="FF505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(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en-US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95279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268D98-65F5-F46F-EA65-3A92BE896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0" y="0"/>
            <a:ext cx="1217377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0DEE91-0440-0541-73C2-9DB96A745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BBE0B4-2DF9-A0E0-195B-607E5922F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4739D678-A184-4130-9813-26BD85A11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651" y="1811476"/>
            <a:ext cx="36957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000" b="1" u="sng" dirty="0">
                <a:solidFill>
                  <a:srgbClr val="FF0000"/>
                </a:solidFill>
                <a:latin typeface="Times New Roman" pitchFamily="18" charset="0"/>
              </a:rPr>
              <a:t>Homework: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6C3477B-6950-4457-80DA-151D590CE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0418" y="3273891"/>
            <a:ext cx="758616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 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Learn vocabulary and sentence pattern by heart</a:t>
            </a:r>
          </a:p>
          <a:p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sz="4000" b="1" dirty="0">
                <a:solidFill>
                  <a:srgbClr val="FF0066"/>
                </a:solidFill>
                <a:latin typeface="Times New Roman" pitchFamily="18" charset="0"/>
              </a:rPr>
              <a:t>-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</a:rPr>
              <a:t> Prepare Unit 1- lesson 1 ( 4, 5, 6)</a:t>
            </a:r>
          </a:p>
        </p:txBody>
      </p:sp>
    </p:spTree>
    <p:extLst>
      <p:ext uri="{BB962C8B-B14F-4D97-AF65-F5344CB8AC3E}">
        <p14:creationId xmlns:p14="http://schemas.microsoft.com/office/powerpoint/2010/main" val="13967162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2" descr="200703240335296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rgbClr val="00CC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>
            <a:off x="2286000" y="5029200"/>
            <a:ext cx="7943850" cy="1174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Shelley Allegro"/>
              </a:rPr>
              <a:t>Good bye! See you again!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3492500" y="4254500"/>
            <a:ext cx="719138" cy="719138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343400" y="41148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1981200" y="48768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3" name="AutoShape 7"/>
          <p:cNvSpPr>
            <a:spLocks noChangeArrowheads="1"/>
          </p:cNvSpPr>
          <p:nvPr/>
        </p:nvSpPr>
        <p:spPr bwMode="auto">
          <a:xfrm>
            <a:off x="2590800" y="27432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5867400" y="36576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7848600" y="4495800"/>
            <a:ext cx="719138" cy="719138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9525000" y="2286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3300"/>
              </a:gs>
              <a:gs pos="100000">
                <a:srgbClr val="7618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858000" y="914400"/>
            <a:ext cx="719138" cy="719138"/>
          </a:xfrm>
          <a:prstGeom prst="irregularSeal2">
            <a:avLst/>
          </a:prstGeom>
          <a:gradFill rotWithShape="1">
            <a:gsLst>
              <a:gs pos="0">
                <a:srgbClr val="CC00FF"/>
              </a:gs>
              <a:gs pos="100000">
                <a:srgbClr val="5E007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5105400" y="762000"/>
            <a:ext cx="719138" cy="719138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4008439" y="2493964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>
            <a:off x="7392989" y="3068639"/>
            <a:ext cx="719137" cy="719137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noProof="1">
              <a:latin typeface=".VnTimeH" pitchFamily="34" charset="0"/>
            </a:endParaRPr>
          </a:p>
        </p:txBody>
      </p:sp>
      <p:sp>
        <p:nvSpPr>
          <p:cNvPr id="29711" name="WordArt 15"/>
          <p:cNvSpPr>
            <a:spLocks noChangeArrowheads="1" noChangeShapeType="1" noTextEdit="1"/>
          </p:cNvSpPr>
          <p:nvPr/>
        </p:nvSpPr>
        <p:spPr bwMode="auto">
          <a:xfrm>
            <a:off x="2590800" y="990600"/>
            <a:ext cx="7488238" cy="24384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.VnBahamasB"/>
              </a:rPr>
              <a:t>Thank you very much</a:t>
            </a:r>
          </a:p>
        </p:txBody>
      </p:sp>
      <p:pic>
        <p:nvPicPr>
          <p:cNvPr id="22544" name="Picture 16" descr="4028x9kn03h8e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1125539"/>
            <a:ext cx="10795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17" descr="707627j14ckqnn9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2957514"/>
            <a:ext cx="9525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25" descr="duong phan cac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670560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26" descr="duong phan cac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46FE979-320A-BCC7-D4C9-83DF498286ED}"/>
              </a:ext>
            </a:extLst>
          </p:cNvPr>
          <p:cNvSpPr/>
          <p:nvPr/>
        </p:nvSpPr>
        <p:spPr>
          <a:xfrm>
            <a:off x="11144250" y="6267450"/>
            <a:ext cx="1047750" cy="704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Made by Thanh Tam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9A2DA12-F7A2-A2A5-1DED-CBE05D08D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F931ABA-72B6-009D-3B05-11C7AC342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119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t nh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296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699" grpId="1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1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5978DC-1D82-DC3B-7C5E-8B94644CF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2659"/>
            <a:ext cx="12192000" cy="68366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B4AB16-7A95-114E-08A3-A6E0395C6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B11B68-BE39-2F3A-61A8-913336B3D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891BDB5-F85A-4010-B72A-4E01BA6D0E8D}"/>
              </a:ext>
            </a:extLst>
          </p:cNvPr>
          <p:cNvSpPr/>
          <p:nvPr/>
        </p:nvSpPr>
        <p:spPr>
          <a:xfrm>
            <a:off x="689445" y="2138374"/>
            <a:ext cx="9161547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WELCOME TO </a:t>
            </a:r>
          </a:p>
          <a:p>
            <a:pPr algn="ctr">
              <a:defRPr/>
            </a:pPr>
            <a:r>
              <a:rPr lang="en-US" sz="79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OUR CLASS 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7E099D-C5D4-45A8-9583-EAF668F1E74F}"/>
              </a:ext>
            </a:extLst>
          </p:cNvPr>
          <p:cNvSpPr/>
          <p:nvPr/>
        </p:nvSpPr>
        <p:spPr>
          <a:xfrm>
            <a:off x="1621392" y="5303882"/>
            <a:ext cx="82296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Teacher: </a:t>
            </a:r>
            <a:r>
              <a:rPr lang="vi-VN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Nguyễn Thị Khang</a:t>
            </a:r>
            <a:endParaRPr lang="en-US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786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BEE97F77-4508-BBA1-6B46-1A150A31256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74427" y="1919566"/>
            <a:ext cx="9043146" cy="2733115"/>
          </a:xfrm>
          <a:prstGeom prst="rect">
            <a:avLst/>
          </a:prstGeom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Warm - up</a:t>
            </a:r>
          </a:p>
        </p:txBody>
      </p:sp>
    </p:spTree>
    <p:extLst>
      <p:ext uri="{BB962C8B-B14F-4D97-AF65-F5344CB8AC3E}">
        <p14:creationId xmlns:p14="http://schemas.microsoft.com/office/powerpoint/2010/main" val="10283404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6F7B39-4470-EDA9-2BE5-9A1CC5E44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050"/>
            <a:ext cx="12192000" cy="68682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9731BF-E697-A299-AE88-91D7D08D6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2A700F-6C3E-C5E5-A7D8-083A66434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1EA5908A-8301-42FB-2D45-27CA8E926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027" y="3222624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4800" b="1" dirty="0">
                <a:latin typeface="Arial" pitchFamily="34" charset="0"/>
              </a:rPr>
              <a:t>                </a:t>
            </a:r>
            <a:r>
              <a:rPr lang="en-US" sz="4800" b="1" dirty="0">
                <a:solidFill>
                  <a:srgbClr val="0070C0"/>
                </a:solidFill>
                <a:latin typeface="Arial" pitchFamily="34" charset="0"/>
              </a:rPr>
              <a:t>LESSON 1 (4, 5, 6)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474FE2B3-A48B-BF65-4CDE-7B55F594B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577" y="2011530"/>
            <a:ext cx="8953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500" b="1" dirty="0">
                <a:latin typeface="Arial" pitchFamily="34" charset="0"/>
              </a:rPr>
              <a:t>         </a:t>
            </a:r>
            <a:r>
              <a:rPr lang="en-US" sz="6000" b="1" dirty="0">
                <a:solidFill>
                  <a:srgbClr val="FF0000"/>
                </a:solidFill>
                <a:latin typeface="Arial" pitchFamily="34" charset="0"/>
              </a:rPr>
              <a:t>UNIT 1: HELLO</a:t>
            </a:r>
          </a:p>
        </p:txBody>
      </p:sp>
    </p:spTree>
    <p:extLst>
      <p:ext uri="{BB962C8B-B14F-4D97-AF65-F5344CB8AC3E}">
        <p14:creationId xmlns:p14="http://schemas.microsoft.com/office/powerpoint/2010/main" val="21184765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E0FCC8-3767-C71F-B416-13EB706C3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978" y="-4763"/>
            <a:ext cx="1235097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2AA0AA-5CC3-77D1-22F0-D9A50B7A4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492FE6-AC5B-41E1-E7B7-5CFD9C38E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CDDF9F-1E71-A21A-A10F-1D40E1F2D715}"/>
              </a:ext>
            </a:extLst>
          </p:cNvPr>
          <p:cNvSpPr/>
          <p:nvPr/>
        </p:nvSpPr>
        <p:spPr>
          <a:xfrm>
            <a:off x="2581837" y="-699242"/>
            <a:ext cx="8310283" cy="27718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C896989-0704-B8E3-109F-3471726645B3}"/>
              </a:ext>
            </a:extLst>
          </p:cNvPr>
          <p:cNvSpPr/>
          <p:nvPr/>
        </p:nvSpPr>
        <p:spPr>
          <a:xfrm>
            <a:off x="4653944" y="3303214"/>
            <a:ext cx="7440704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LOOK, COMPLETE AND READ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581CCF4-1EC7-DD96-C691-9D845A592539}"/>
              </a:ext>
            </a:extLst>
          </p:cNvPr>
          <p:cNvSpPr/>
          <p:nvPr/>
        </p:nvSpPr>
        <p:spPr>
          <a:xfrm>
            <a:off x="3978713" y="3346076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574F8B9-8482-12F7-4E36-87B77E81CE02}"/>
              </a:ext>
            </a:extLst>
          </p:cNvPr>
          <p:cNvSpPr/>
          <p:nvPr/>
        </p:nvSpPr>
        <p:spPr>
          <a:xfrm>
            <a:off x="5331898" y="411450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SING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7EA222A-DA0F-1D74-78D0-E31478911A5D}"/>
              </a:ext>
            </a:extLst>
          </p:cNvPr>
          <p:cNvSpPr/>
          <p:nvPr/>
        </p:nvSpPr>
        <p:spPr>
          <a:xfrm>
            <a:off x="4587166" y="4190120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5CB26C0-19A7-8955-BE9F-23205D0EA530}"/>
              </a:ext>
            </a:extLst>
          </p:cNvPr>
          <p:cNvSpPr/>
          <p:nvPr/>
        </p:nvSpPr>
        <p:spPr>
          <a:xfrm>
            <a:off x="5677995" y="5018116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GAME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97451C-71D8-5F5B-4447-428A160303B0}"/>
              </a:ext>
            </a:extLst>
          </p:cNvPr>
          <p:cNvSpPr/>
          <p:nvPr/>
        </p:nvSpPr>
        <p:spPr>
          <a:xfrm>
            <a:off x="5002764" y="5036886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34449ED-07E0-5A9D-575F-3FE4A6FDC34B}"/>
              </a:ext>
            </a:extLst>
          </p:cNvPr>
          <p:cNvSpPr/>
          <p:nvPr/>
        </p:nvSpPr>
        <p:spPr>
          <a:xfrm>
            <a:off x="3744031" y="1456480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 -UP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C72AFEF-9FB1-9960-3E8B-5DFEB49B85D2}"/>
              </a:ext>
            </a:extLst>
          </p:cNvPr>
          <p:cNvSpPr/>
          <p:nvPr/>
        </p:nvSpPr>
        <p:spPr>
          <a:xfrm>
            <a:off x="3015012" y="1499342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9FB9B57-F97C-834B-B657-277A2AC93257}"/>
              </a:ext>
            </a:extLst>
          </p:cNvPr>
          <p:cNvSpPr/>
          <p:nvPr/>
        </p:nvSpPr>
        <p:spPr>
          <a:xfrm>
            <a:off x="4178818" y="2402253"/>
            <a:ext cx="6762750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CIRCLE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0E56911-1513-4755-F710-62AC05B233A9}"/>
              </a:ext>
            </a:extLst>
          </p:cNvPr>
          <p:cNvSpPr/>
          <p:nvPr/>
        </p:nvSpPr>
        <p:spPr>
          <a:xfrm>
            <a:off x="3449799" y="2445115"/>
            <a:ext cx="675231" cy="5857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79929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429C1B-C6CC-AB15-56A7-C04167020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" y="0"/>
            <a:ext cx="121443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F3BA8C-EB85-B862-6043-175034538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2506D9-A035-2D52-74E8-912254CBD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WordArt 2">
            <a:extLst>
              <a:ext uri="{FF2B5EF4-FFF2-40B4-BE49-F238E27FC236}">
                <a16:creationId xmlns:a16="http://schemas.microsoft.com/office/drawing/2014/main" id="{BEE97F77-4508-BBA1-6B46-1A150A31256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74427" y="1919566"/>
            <a:ext cx="9043146" cy="2733115"/>
          </a:xfrm>
          <a:prstGeom prst="rect">
            <a:avLst/>
          </a:prstGeom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Warm - up</a:t>
            </a:r>
          </a:p>
        </p:txBody>
      </p:sp>
    </p:spTree>
    <p:extLst>
      <p:ext uri="{BB962C8B-B14F-4D97-AF65-F5344CB8AC3E}">
        <p14:creationId xmlns:p14="http://schemas.microsoft.com/office/powerpoint/2010/main" val="28678738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/>
          <p:cNvSpPr>
            <a:spLocks noChangeArrowheads="1" noChangeShapeType="1" noTextEdit="1"/>
          </p:cNvSpPr>
          <p:nvPr/>
        </p:nvSpPr>
        <p:spPr bwMode="auto">
          <a:xfrm>
            <a:off x="3214689" y="900114"/>
            <a:ext cx="6192837" cy="1690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125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Let's play</a:t>
            </a:r>
          </a:p>
        </p:txBody>
      </p:sp>
      <p:pic>
        <p:nvPicPr>
          <p:cNvPr id="48131" name="j0214000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152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5" descr="happy_daisy_h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4868863"/>
            <a:ext cx="2362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 descr="happy_daisy_h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68863"/>
            <a:ext cx="2362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5" descr="happy_daisy_h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68863"/>
            <a:ext cx="2362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extBox 1"/>
          <p:cNvSpPr txBox="1">
            <a:spLocks noChangeArrowheads="1"/>
          </p:cNvSpPr>
          <p:nvPr/>
        </p:nvSpPr>
        <p:spPr bwMode="auto">
          <a:xfrm>
            <a:off x="1371600" y="3068112"/>
            <a:ext cx="1005978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8000" b="1" dirty="0">
                <a:solidFill>
                  <a:srgbClr val="FF0000"/>
                </a:solidFill>
                <a:latin typeface="Arial" pitchFamily="34" charset="0"/>
              </a:rPr>
              <a:t>Who’s a millionaire?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10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8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1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1143000"/>
            <a:ext cx="9144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334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5000" y="4572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A. Ben</a:t>
            </a:r>
          </a:p>
        </p:txBody>
      </p:sp>
      <p:sp>
        <p:nvSpPr>
          <p:cNvPr id="40968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48400" y="4572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B. Mary</a:t>
            </a:r>
          </a:p>
        </p:txBody>
      </p:sp>
      <p:sp>
        <p:nvSpPr>
          <p:cNvPr id="40969" name="Rectangle 10" descr="30%"/>
          <p:cNvSpPr>
            <a:spLocks noChangeArrowheads="1"/>
          </p:cNvSpPr>
          <p:nvPr/>
        </p:nvSpPr>
        <p:spPr bwMode="auto">
          <a:xfrm>
            <a:off x="1905000" y="5334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C. Nam</a:t>
            </a:r>
            <a:endParaRPr lang="en-US" sz="32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40970" name="Rectangle 11" descr="30%"/>
          <p:cNvSpPr>
            <a:spLocks noChangeArrowheads="1"/>
          </p:cNvSpPr>
          <p:nvPr/>
        </p:nvSpPr>
        <p:spPr bwMode="auto">
          <a:xfrm>
            <a:off x="6324600" y="5334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000" b="1" dirty="0">
                <a:solidFill>
                  <a:schemeClr val="bg1"/>
                </a:solidFill>
                <a:cs typeface="Times New Roman" pitchFamily="18" charset="0"/>
              </a:rPr>
              <a:t>D.  Lucy. </a:t>
            </a:r>
          </a:p>
        </p:txBody>
      </p:sp>
      <p:pic>
        <p:nvPicPr>
          <p:cNvPr id="4097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95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1714500" y="4514057"/>
            <a:ext cx="4419600" cy="7620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33CC33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A. Ben</a:t>
            </a:r>
          </a:p>
        </p:txBody>
      </p:sp>
      <p:sp>
        <p:nvSpPr>
          <p:cNvPr id="40973" name="Text Box 20"/>
          <p:cNvSpPr txBox="1">
            <a:spLocks noChangeArrowheads="1"/>
          </p:cNvSpPr>
          <p:nvPr/>
        </p:nvSpPr>
        <p:spPr bwMode="auto">
          <a:xfrm>
            <a:off x="1860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</a:rPr>
              <a:t>50:50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74" name="AutoShape 22"/>
          <p:cNvSpPr>
            <a:spLocks noChangeArrowheads="1"/>
          </p:cNvSpPr>
          <p:nvPr/>
        </p:nvSpPr>
        <p:spPr bwMode="auto">
          <a:xfrm rot="5400000">
            <a:off x="48768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5" name="Oval 23"/>
          <p:cNvSpPr>
            <a:spLocks noChangeArrowheads="1"/>
          </p:cNvSpPr>
          <p:nvPr/>
        </p:nvSpPr>
        <p:spPr bwMode="auto">
          <a:xfrm>
            <a:off x="49530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40976" name="AutoShape 24"/>
          <p:cNvSpPr>
            <a:spLocks noChangeArrowheads="1"/>
          </p:cNvSpPr>
          <p:nvPr/>
        </p:nvSpPr>
        <p:spPr bwMode="auto">
          <a:xfrm rot="5400000">
            <a:off x="51054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7" name="Oval 25"/>
          <p:cNvSpPr>
            <a:spLocks noChangeArrowheads="1"/>
          </p:cNvSpPr>
          <p:nvPr/>
        </p:nvSpPr>
        <p:spPr bwMode="auto">
          <a:xfrm>
            <a:off x="51816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Oval 26"/>
          <p:cNvSpPr>
            <a:spLocks noChangeArrowheads="1"/>
          </p:cNvSpPr>
          <p:nvPr/>
        </p:nvSpPr>
        <p:spPr bwMode="auto">
          <a:xfrm>
            <a:off x="54102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9" name="AutoShape 27"/>
          <p:cNvSpPr>
            <a:spLocks noChangeArrowheads="1"/>
          </p:cNvSpPr>
          <p:nvPr/>
        </p:nvSpPr>
        <p:spPr bwMode="auto">
          <a:xfrm rot="5400000">
            <a:off x="53340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80" name="Line 30"/>
          <p:cNvSpPr>
            <a:spLocks noChangeShapeType="1"/>
          </p:cNvSpPr>
          <p:nvPr/>
        </p:nvSpPr>
        <p:spPr bwMode="auto">
          <a:xfrm>
            <a:off x="3048000" y="762000"/>
            <a:ext cx="6172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1" name="WordArt 31"/>
          <p:cNvSpPr>
            <a:spLocks noChangeArrowheads="1" noChangeShapeType="1" noTextEdit="1"/>
          </p:cNvSpPr>
          <p:nvPr/>
        </p:nvSpPr>
        <p:spPr bwMode="auto">
          <a:xfrm>
            <a:off x="5410200" y="304800"/>
            <a:ext cx="4514850" cy="34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ahoma"/>
                <a:ea typeface="Tahoma"/>
                <a:cs typeface="Tahoma"/>
              </a:rPr>
              <a:t>Who's a millionaire?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CC7507-50EA-48CD-9B1A-DCED7FAE8CE7}"/>
              </a:ext>
            </a:extLst>
          </p:cNvPr>
          <p:cNvSpPr/>
          <p:nvPr/>
        </p:nvSpPr>
        <p:spPr>
          <a:xfrm>
            <a:off x="4389120" y="1413164"/>
            <a:ext cx="3491345" cy="205711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62397"/>
      </p:ext>
    </p:extLst>
  </p:cSld>
  <p:clrMapOvr>
    <a:masterClrMapping/>
  </p:clrMapOvr>
  <p:transition spd="slow">
    <p:wipe dir="d"/>
    <p:sndAc>
      <p:stSnd>
        <p:snd r:embed="rId2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1143000"/>
            <a:ext cx="9144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334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5000" y="4572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A. Ben</a:t>
            </a:r>
          </a:p>
        </p:txBody>
      </p:sp>
      <p:sp>
        <p:nvSpPr>
          <p:cNvPr id="40968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48400" y="4572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B. Mary</a:t>
            </a:r>
          </a:p>
        </p:txBody>
      </p:sp>
      <p:sp>
        <p:nvSpPr>
          <p:cNvPr id="40969" name="Rectangle 10" descr="30%"/>
          <p:cNvSpPr>
            <a:spLocks noChangeArrowheads="1"/>
          </p:cNvSpPr>
          <p:nvPr/>
        </p:nvSpPr>
        <p:spPr bwMode="auto">
          <a:xfrm>
            <a:off x="1905000" y="5334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C. Nam</a:t>
            </a:r>
            <a:endParaRPr lang="en-US" sz="32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40970" name="Rectangle 11" descr="30%"/>
          <p:cNvSpPr>
            <a:spLocks noChangeArrowheads="1"/>
          </p:cNvSpPr>
          <p:nvPr/>
        </p:nvSpPr>
        <p:spPr bwMode="auto">
          <a:xfrm>
            <a:off x="6324600" y="5334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000" b="1" dirty="0">
                <a:solidFill>
                  <a:schemeClr val="bg1"/>
                </a:solidFill>
                <a:cs typeface="Times New Roman" pitchFamily="18" charset="0"/>
              </a:rPr>
              <a:t>D.  Lucy. </a:t>
            </a:r>
          </a:p>
        </p:txBody>
      </p:sp>
      <p:pic>
        <p:nvPicPr>
          <p:cNvPr id="4097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95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5943600" y="5257801"/>
            <a:ext cx="4419600" cy="7620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33CC33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D. Lucy</a:t>
            </a:r>
          </a:p>
        </p:txBody>
      </p:sp>
      <p:sp>
        <p:nvSpPr>
          <p:cNvPr id="40973" name="Text Box 20"/>
          <p:cNvSpPr txBox="1">
            <a:spLocks noChangeArrowheads="1"/>
          </p:cNvSpPr>
          <p:nvPr/>
        </p:nvSpPr>
        <p:spPr bwMode="auto">
          <a:xfrm>
            <a:off x="1860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</a:rPr>
              <a:t>50:50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74" name="AutoShape 22"/>
          <p:cNvSpPr>
            <a:spLocks noChangeArrowheads="1"/>
          </p:cNvSpPr>
          <p:nvPr/>
        </p:nvSpPr>
        <p:spPr bwMode="auto">
          <a:xfrm rot="5400000">
            <a:off x="48768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5" name="Oval 23"/>
          <p:cNvSpPr>
            <a:spLocks noChangeArrowheads="1"/>
          </p:cNvSpPr>
          <p:nvPr/>
        </p:nvSpPr>
        <p:spPr bwMode="auto">
          <a:xfrm>
            <a:off x="49530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40976" name="AutoShape 24"/>
          <p:cNvSpPr>
            <a:spLocks noChangeArrowheads="1"/>
          </p:cNvSpPr>
          <p:nvPr/>
        </p:nvSpPr>
        <p:spPr bwMode="auto">
          <a:xfrm rot="5400000">
            <a:off x="51054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7" name="Oval 25"/>
          <p:cNvSpPr>
            <a:spLocks noChangeArrowheads="1"/>
          </p:cNvSpPr>
          <p:nvPr/>
        </p:nvSpPr>
        <p:spPr bwMode="auto">
          <a:xfrm>
            <a:off x="51816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Oval 26"/>
          <p:cNvSpPr>
            <a:spLocks noChangeArrowheads="1"/>
          </p:cNvSpPr>
          <p:nvPr/>
        </p:nvSpPr>
        <p:spPr bwMode="auto">
          <a:xfrm>
            <a:off x="54102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9" name="AutoShape 27"/>
          <p:cNvSpPr>
            <a:spLocks noChangeArrowheads="1"/>
          </p:cNvSpPr>
          <p:nvPr/>
        </p:nvSpPr>
        <p:spPr bwMode="auto">
          <a:xfrm rot="5400000">
            <a:off x="53340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80" name="Line 30"/>
          <p:cNvSpPr>
            <a:spLocks noChangeShapeType="1"/>
          </p:cNvSpPr>
          <p:nvPr/>
        </p:nvSpPr>
        <p:spPr bwMode="auto">
          <a:xfrm>
            <a:off x="3048000" y="762000"/>
            <a:ext cx="6172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1" name="WordArt 31"/>
          <p:cNvSpPr>
            <a:spLocks noChangeArrowheads="1" noChangeShapeType="1" noTextEdit="1"/>
          </p:cNvSpPr>
          <p:nvPr/>
        </p:nvSpPr>
        <p:spPr bwMode="auto">
          <a:xfrm>
            <a:off x="5410200" y="304800"/>
            <a:ext cx="4514850" cy="34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ahoma"/>
                <a:ea typeface="Tahoma"/>
                <a:cs typeface="Tahoma"/>
              </a:rPr>
              <a:t>Who's a millionaire?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CC7507-50EA-48CD-9B1A-DCED7FAE8CE7}"/>
              </a:ext>
            </a:extLst>
          </p:cNvPr>
          <p:cNvSpPr/>
          <p:nvPr/>
        </p:nvSpPr>
        <p:spPr>
          <a:xfrm>
            <a:off x="4389120" y="1413164"/>
            <a:ext cx="3491345" cy="205711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875750"/>
      </p:ext>
    </p:extLst>
  </p:cSld>
  <p:clrMapOvr>
    <a:masterClrMapping/>
  </p:clrMapOvr>
  <p:transition spd="slow">
    <p:wipe dir="d"/>
    <p:sndAc>
      <p:stSnd>
        <p:snd r:embed="rId2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1143000"/>
            <a:ext cx="9144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334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5000" y="4572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A. Ben</a:t>
            </a:r>
          </a:p>
        </p:txBody>
      </p:sp>
      <p:sp>
        <p:nvSpPr>
          <p:cNvPr id="40968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48400" y="4572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B. Mary</a:t>
            </a:r>
          </a:p>
        </p:txBody>
      </p:sp>
      <p:sp>
        <p:nvSpPr>
          <p:cNvPr id="40969" name="Rectangle 10" descr="30%"/>
          <p:cNvSpPr>
            <a:spLocks noChangeArrowheads="1"/>
          </p:cNvSpPr>
          <p:nvPr/>
        </p:nvSpPr>
        <p:spPr bwMode="auto">
          <a:xfrm>
            <a:off x="1905000" y="5334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C. Minh</a:t>
            </a:r>
            <a:endParaRPr lang="en-US" sz="32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40970" name="Rectangle 11" descr="30%"/>
          <p:cNvSpPr>
            <a:spLocks noChangeArrowheads="1"/>
          </p:cNvSpPr>
          <p:nvPr/>
        </p:nvSpPr>
        <p:spPr bwMode="auto">
          <a:xfrm>
            <a:off x="6324600" y="5334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000" b="1" dirty="0">
                <a:solidFill>
                  <a:schemeClr val="bg1"/>
                </a:solidFill>
                <a:cs typeface="Times New Roman" pitchFamily="18" charset="0"/>
              </a:rPr>
              <a:t>D.  Nam</a:t>
            </a:r>
          </a:p>
        </p:txBody>
      </p:sp>
      <p:pic>
        <p:nvPicPr>
          <p:cNvPr id="4097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95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1714500" y="5294315"/>
            <a:ext cx="4419600" cy="7620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33CC33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C. Minh</a:t>
            </a:r>
          </a:p>
        </p:txBody>
      </p:sp>
      <p:sp>
        <p:nvSpPr>
          <p:cNvPr id="40973" name="Text Box 20"/>
          <p:cNvSpPr txBox="1">
            <a:spLocks noChangeArrowheads="1"/>
          </p:cNvSpPr>
          <p:nvPr/>
        </p:nvSpPr>
        <p:spPr bwMode="auto">
          <a:xfrm>
            <a:off x="1860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</a:rPr>
              <a:t>50:50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74" name="AutoShape 22"/>
          <p:cNvSpPr>
            <a:spLocks noChangeArrowheads="1"/>
          </p:cNvSpPr>
          <p:nvPr/>
        </p:nvSpPr>
        <p:spPr bwMode="auto">
          <a:xfrm rot="5400000">
            <a:off x="48768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5" name="Oval 23"/>
          <p:cNvSpPr>
            <a:spLocks noChangeArrowheads="1"/>
          </p:cNvSpPr>
          <p:nvPr/>
        </p:nvSpPr>
        <p:spPr bwMode="auto">
          <a:xfrm>
            <a:off x="49530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40976" name="AutoShape 24"/>
          <p:cNvSpPr>
            <a:spLocks noChangeArrowheads="1"/>
          </p:cNvSpPr>
          <p:nvPr/>
        </p:nvSpPr>
        <p:spPr bwMode="auto">
          <a:xfrm rot="5400000">
            <a:off x="51054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7" name="Oval 25"/>
          <p:cNvSpPr>
            <a:spLocks noChangeArrowheads="1"/>
          </p:cNvSpPr>
          <p:nvPr/>
        </p:nvSpPr>
        <p:spPr bwMode="auto">
          <a:xfrm>
            <a:off x="51816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Oval 26"/>
          <p:cNvSpPr>
            <a:spLocks noChangeArrowheads="1"/>
          </p:cNvSpPr>
          <p:nvPr/>
        </p:nvSpPr>
        <p:spPr bwMode="auto">
          <a:xfrm>
            <a:off x="54102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9" name="AutoShape 27"/>
          <p:cNvSpPr>
            <a:spLocks noChangeArrowheads="1"/>
          </p:cNvSpPr>
          <p:nvPr/>
        </p:nvSpPr>
        <p:spPr bwMode="auto">
          <a:xfrm rot="5400000">
            <a:off x="53340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80" name="Line 30"/>
          <p:cNvSpPr>
            <a:spLocks noChangeShapeType="1"/>
          </p:cNvSpPr>
          <p:nvPr/>
        </p:nvSpPr>
        <p:spPr bwMode="auto">
          <a:xfrm>
            <a:off x="3048000" y="762000"/>
            <a:ext cx="6172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1" name="WordArt 31"/>
          <p:cNvSpPr>
            <a:spLocks noChangeArrowheads="1" noChangeShapeType="1" noTextEdit="1"/>
          </p:cNvSpPr>
          <p:nvPr/>
        </p:nvSpPr>
        <p:spPr bwMode="auto">
          <a:xfrm>
            <a:off x="5410200" y="304800"/>
            <a:ext cx="4514850" cy="34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ahoma"/>
                <a:ea typeface="Tahoma"/>
                <a:cs typeface="Tahoma"/>
              </a:rPr>
              <a:t>Who's a millionaire?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CC7507-50EA-48CD-9B1A-DCED7FAE8CE7}"/>
              </a:ext>
            </a:extLst>
          </p:cNvPr>
          <p:cNvSpPr/>
          <p:nvPr/>
        </p:nvSpPr>
        <p:spPr>
          <a:xfrm>
            <a:off x="4426527" y="1371888"/>
            <a:ext cx="3491345" cy="205711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980731"/>
      </p:ext>
    </p:extLst>
  </p:cSld>
  <p:clrMapOvr>
    <a:masterClrMapping/>
  </p:clrMapOvr>
  <p:transition spd="slow">
    <p:wipe dir="d"/>
    <p:sndAc>
      <p:stSnd>
        <p:snd r:embed="rId2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1143000"/>
            <a:ext cx="9144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72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1"/>
            <a:ext cx="464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334000"/>
            <a:ext cx="46482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5000" y="4572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A. Ben</a:t>
            </a:r>
          </a:p>
        </p:txBody>
      </p:sp>
      <p:sp>
        <p:nvSpPr>
          <p:cNvPr id="40968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48400" y="4572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B. Mai</a:t>
            </a:r>
          </a:p>
        </p:txBody>
      </p:sp>
      <p:sp>
        <p:nvSpPr>
          <p:cNvPr id="40969" name="Rectangle 10" descr="30%"/>
          <p:cNvSpPr>
            <a:spLocks noChangeArrowheads="1"/>
          </p:cNvSpPr>
          <p:nvPr/>
        </p:nvSpPr>
        <p:spPr bwMode="auto">
          <a:xfrm>
            <a:off x="1905000" y="5334000"/>
            <a:ext cx="3581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b="1" dirty="0">
                <a:solidFill>
                  <a:schemeClr val="bg1"/>
                </a:solidFill>
                <a:cs typeface="Times New Roman" pitchFamily="18" charset="0"/>
              </a:rPr>
              <a:t>C. Minh</a:t>
            </a:r>
            <a:endParaRPr lang="en-US" sz="32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40970" name="Rectangle 11" descr="30%"/>
          <p:cNvSpPr>
            <a:spLocks noChangeArrowheads="1"/>
          </p:cNvSpPr>
          <p:nvPr/>
        </p:nvSpPr>
        <p:spPr bwMode="auto">
          <a:xfrm>
            <a:off x="6324600" y="53340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000" b="1" dirty="0">
                <a:solidFill>
                  <a:schemeClr val="bg1"/>
                </a:solidFill>
                <a:cs typeface="Times New Roman" pitchFamily="18" charset="0"/>
              </a:rPr>
              <a:t>D.  Lucy. </a:t>
            </a:r>
          </a:p>
        </p:txBody>
      </p:sp>
      <p:pic>
        <p:nvPicPr>
          <p:cNvPr id="4097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95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6064943" y="4495800"/>
            <a:ext cx="4419600" cy="7620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33CC33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3200" b="1" dirty="0">
                <a:solidFill>
                  <a:srgbClr val="FF0000"/>
                </a:solidFill>
                <a:cs typeface="Times New Roman" pitchFamily="18" charset="0"/>
              </a:rPr>
              <a:t>B. Mai</a:t>
            </a:r>
          </a:p>
        </p:txBody>
      </p:sp>
      <p:sp>
        <p:nvSpPr>
          <p:cNvPr id="40973" name="Text Box 20"/>
          <p:cNvSpPr txBox="1">
            <a:spLocks noChangeArrowheads="1"/>
          </p:cNvSpPr>
          <p:nvPr/>
        </p:nvSpPr>
        <p:spPr bwMode="auto">
          <a:xfrm>
            <a:off x="1860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</a:rPr>
              <a:t>50:50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0974" name="AutoShape 22"/>
          <p:cNvSpPr>
            <a:spLocks noChangeArrowheads="1"/>
          </p:cNvSpPr>
          <p:nvPr/>
        </p:nvSpPr>
        <p:spPr bwMode="auto">
          <a:xfrm rot="5400000">
            <a:off x="48768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5" name="Oval 23"/>
          <p:cNvSpPr>
            <a:spLocks noChangeArrowheads="1"/>
          </p:cNvSpPr>
          <p:nvPr/>
        </p:nvSpPr>
        <p:spPr bwMode="auto">
          <a:xfrm>
            <a:off x="49530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en-US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40976" name="AutoShape 24"/>
          <p:cNvSpPr>
            <a:spLocks noChangeArrowheads="1"/>
          </p:cNvSpPr>
          <p:nvPr/>
        </p:nvSpPr>
        <p:spPr bwMode="auto">
          <a:xfrm rot="5400000">
            <a:off x="51054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77" name="Oval 25"/>
          <p:cNvSpPr>
            <a:spLocks noChangeArrowheads="1"/>
          </p:cNvSpPr>
          <p:nvPr/>
        </p:nvSpPr>
        <p:spPr bwMode="auto">
          <a:xfrm>
            <a:off x="51816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Oval 26"/>
          <p:cNvSpPr>
            <a:spLocks noChangeArrowheads="1"/>
          </p:cNvSpPr>
          <p:nvPr/>
        </p:nvSpPr>
        <p:spPr bwMode="auto">
          <a:xfrm>
            <a:off x="5410200" y="40386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9" name="AutoShape 27"/>
          <p:cNvSpPr>
            <a:spLocks noChangeArrowheads="1"/>
          </p:cNvSpPr>
          <p:nvPr/>
        </p:nvSpPr>
        <p:spPr bwMode="auto">
          <a:xfrm rot="5400000">
            <a:off x="5334000" y="41910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40980" name="Line 30"/>
          <p:cNvSpPr>
            <a:spLocks noChangeShapeType="1"/>
          </p:cNvSpPr>
          <p:nvPr/>
        </p:nvSpPr>
        <p:spPr bwMode="auto">
          <a:xfrm>
            <a:off x="3048000" y="762000"/>
            <a:ext cx="6172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81" name="WordArt 31"/>
          <p:cNvSpPr>
            <a:spLocks noChangeArrowheads="1" noChangeShapeType="1" noTextEdit="1"/>
          </p:cNvSpPr>
          <p:nvPr/>
        </p:nvSpPr>
        <p:spPr bwMode="auto">
          <a:xfrm>
            <a:off x="5410200" y="304800"/>
            <a:ext cx="4514850" cy="349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ahoma"/>
                <a:ea typeface="Tahoma"/>
                <a:cs typeface="Tahoma"/>
              </a:rPr>
              <a:t>Who's a millionaire?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750" y="267630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CC7507-50EA-48CD-9B1A-DCED7FAE8CE7}"/>
              </a:ext>
            </a:extLst>
          </p:cNvPr>
          <p:cNvSpPr/>
          <p:nvPr/>
        </p:nvSpPr>
        <p:spPr>
          <a:xfrm>
            <a:off x="4389120" y="1413164"/>
            <a:ext cx="3491345" cy="205711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7603"/>
      </p:ext>
    </p:extLst>
  </p:cSld>
  <p:clrMapOvr>
    <a:masterClrMapping/>
  </p:clrMapOvr>
  <p:transition spd="slow">
    <p:wipe dir="d"/>
    <p:sndAc>
      <p:stSnd>
        <p:snd r:embed="rId2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070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E1F91A-DE8F-4EEC-887F-DE64A90402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69411" y="1628543"/>
            <a:ext cx="6001865" cy="39884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A145E9-01A1-45C9-BF89-ED6DD83C88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61560" y="27279"/>
            <a:ext cx="6388587" cy="9172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0248D0-1733-402F-9915-01198D9F049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1450744"/>
            <a:ext cx="5817011" cy="4295991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AD9E0815-61AB-44F2-8E74-16BD4C3A122E}"/>
              </a:ext>
            </a:extLst>
          </p:cNvPr>
          <p:cNvSpPr/>
          <p:nvPr/>
        </p:nvSpPr>
        <p:spPr>
          <a:xfrm>
            <a:off x="3120088" y="1808498"/>
            <a:ext cx="734100" cy="710864"/>
          </a:xfrm>
          <a:prstGeom prst="ellipse">
            <a:avLst/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EADC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E2213B3-6500-46A9-B217-400D2AA7C24A}"/>
              </a:ext>
            </a:extLst>
          </p:cNvPr>
          <p:cNvSpPr/>
          <p:nvPr/>
        </p:nvSpPr>
        <p:spPr>
          <a:xfrm>
            <a:off x="6384912" y="1862335"/>
            <a:ext cx="712092" cy="727174"/>
          </a:xfrm>
          <a:prstGeom prst="ellipse">
            <a:avLst/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EADC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3" name="Track 7">
            <a:hlinkClick r:id="" action="ppaction://media"/>
            <a:extLst>
              <a:ext uri="{FF2B5EF4-FFF2-40B4-BE49-F238E27FC236}">
                <a16:creationId xmlns:a16="http://schemas.microsoft.com/office/drawing/2014/main" id="{757730DA-7945-4739-B1EC-4A79D27A23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761136" y="140614"/>
            <a:ext cx="791670" cy="791670"/>
          </a:xfrm>
          <a:prstGeom prst="rect">
            <a:avLst/>
          </a:prstGeom>
        </p:spPr>
      </p:pic>
      <p:pic>
        <p:nvPicPr>
          <p:cNvPr id="2" name="TRACK7, U 1, L 1- 4 B">
            <a:hlinkClick r:id="" action="ppaction://media"/>
            <a:extLst>
              <a:ext uri="{FF2B5EF4-FFF2-40B4-BE49-F238E27FC236}">
                <a16:creationId xmlns:a16="http://schemas.microsoft.com/office/drawing/2014/main" id="{68EA262D-D1A7-4054-837E-9CBA9BB840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72362" y="1258443"/>
            <a:ext cx="609600" cy="609600"/>
          </a:xfrm>
          <a:prstGeom prst="rect">
            <a:avLst/>
          </a:prstGeom>
        </p:spPr>
      </p:pic>
      <p:pic>
        <p:nvPicPr>
          <p:cNvPr id="3" name="TRACK7, U 1, L 1, 4 A">
            <a:hlinkClick r:id="" action="ppaction://media"/>
            <a:extLst>
              <a:ext uri="{FF2B5EF4-FFF2-40B4-BE49-F238E27FC236}">
                <a16:creationId xmlns:a16="http://schemas.microsoft.com/office/drawing/2014/main" id="{B06E44E3-A51B-4581-B604-7134B324413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20724" y="12527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6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7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5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659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97FB22-B549-478D-8B16-5842C3929F7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" b="1176"/>
          <a:stretch/>
        </p:blipFill>
        <p:spPr>
          <a:xfrm>
            <a:off x="769258" y="957943"/>
            <a:ext cx="10711542" cy="53848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35D5060-AF87-42B9-B6BE-986F8312E642}"/>
              </a:ext>
            </a:extLst>
          </p:cNvPr>
          <p:cNvSpPr txBox="1">
            <a:spLocks/>
          </p:cNvSpPr>
          <p:nvPr/>
        </p:nvSpPr>
        <p:spPr>
          <a:xfrm>
            <a:off x="1499714" y="2709862"/>
            <a:ext cx="2258692" cy="8982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rgbClr val="FF0000"/>
                </a:solidFill>
              </a:rPr>
              <a:t>Hello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613DB76-6FAF-4C58-9FA0-B2B3D4C5E716}"/>
              </a:ext>
            </a:extLst>
          </p:cNvPr>
          <p:cNvSpPr txBox="1">
            <a:spLocks/>
          </p:cNvSpPr>
          <p:nvPr/>
        </p:nvSpPr>
        <p:spPr>
          <a:xfrm>
            <a:off x="6201743" y="2509426"/>
            <a:ext cx="2835719" cy="967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Hi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1E8597E-A4E4-4231-9195-E574CBB581A1}"/>
              </a:ext>
            </a:extLst>
          </p:cNvPr>
          <p:cNvSpPr txBox="1">
            <a:spLocks/>
          </p:cNvSpPr>
          <p:nvPr/>
        </p:nvSpPr>
        <p:spPr>
          <a:xfrm>
            <a:off x="6381978" y="5197410"/>
            <a:ext cx="2835719" cy="81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Hello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51DDCE-11F3-4012-B65D-5AEA02B43256}"/>
              </a:ext>
            </a:extLst>
          </p:cNvPr>
          <p:cNvSpPr txBox="1">
            <a:spLocks/>
          </p:cNvSpPr>
          <p:nvPr/>
        </p:nvSpPr>
        <p:spPr>
          <a:xfrm>
            <a:off x="3074017" y="5202995"/>
            <a:ext cx="1733820" cy="967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I’m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17E526-0B37-41D3-A8C1-9F94334A5A8E}"/>
              </a:ext>
            </a:extLst>
          </p:cNvPr>
          <p:cNvSpPr txBox="1">
            <a:spLocks/>
          </p:cNvSpPr>
          <p:nvPr/>
        </p:nvSpPr>
        <p:spPr>
          <a:xfrm>
            <a:off x="6622058" y="5748844"/>
            <a:ext cx="2047204" cy="622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I’m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9F94949-8A42-4127-9C30-DAE9F9C08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068" y="91213"/>
            <a:ext cx="7475972" cy="68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03F42E0-9C5C-85C5-0389-629E69F8023A}"/>
              </a:ext>
            </a:extLst>
          </p:cNvPr>
          <p:cNvSpPr/>
          <p:nvPr/>
        </p:nvSpPr>
        <p:spPr>
          <a:xfrm>
            <a:off x="3409950" y="185738"/>
            <a:ext cx="6849025" cy="628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 THE SONG: HELLO</a:t>
            </a:r>
          </a:p>
        </p:txBody>
      </p:sp>
      <p:pic>
        <p:nvPicPr>
          <p:cNvPr id="3" name="Hello! - Super Simple Songs">
            <a:hlinkClick r:id="" action="ppaction://media"/>
            <a:extLst>
              <a:ext uri="{FF2B5EF4-FFF2-40B4-BE49-F238E27FC236}">
                <a16:creationId xmlns:a16="http://schemas.microsoft.com/office/drawing/2014/main" id="{23E9181A-3AC0-4926-AC1B-BD1689A6D7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7674" y="1000124"/>
            <a:ext cx="11363325" cy="534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3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1CAB31-D95B-1CEE-4DDE-B432634E4B2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1"/>
            <a:ext cx="12115800" cy="6724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63C766-96E6-1F23-9E36-4F8079F25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ED38B5-65FE-1ABE-727C-D969C596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E3BC89-2933-462A-BF19-09D73224A6D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4743" y="304800"/>
            <a:ext cx="10769600" cy="6095999"/>
          </a:xfrm>
          <a:prstGeom prst="rect">
            <a:avLst/>
          </a:prstGeom>
        </p:spPr>
      </p:pic>
      <p:pic>
        <p:nvPicPr>
          <p:cNvPr id="9" name="Track 008">
            <a:hlinkClick r:id="" action="ppaction://media"/>
            <a:extLst>
              <a:ext uri="{FF2B5EF4-FFF2-40B4-BE49-F238E27FC236}">
                <a16:creationId xmlns:a16="http://schemas.microsoft.com/office/drawing/2014/main" id="{C7F96500-675B-4338-840C-CAA2CFEBEC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149577" y="133350"/>
            <a:ext cx="598080" cy="660355"/>
          </a:xfrm>
          <a:prstGeom prst="rect">
            <a:avLst/>
          </a:prstGeom>
        </p:spPr>
      </p:pic>
      <p:pic>
        <p:nvPicPr>
          <p:cNvPr id="2" name="TRACK 8, U 1, L 1-8.1">
            <a:hlinkClick r:id="" action="ppaction://media"/>
            <a:extLst>
              <a:ext uri="{FF2B5EF4-FFF2-40B4-BE49-F238E27FC236}">
                <a16:creationId xmlns:a16="http://schemas.microsoft.com/office/drawing/2014/main" id="{BF9EBC6E-49E8-4354-B7E5-201332E1128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503313" y="1810554"/>
            <a:ext cx="494763" cy="494763"/>
          </a:xfrm>
          <a:prstGeom prst="rect">
            <a:avLst/>
          </a:prstGeom>
        </p:spPr>
      </p:pic>
      <p:pic>
        <p:nvPicPr>
          <p:cNvPr id="3" name="TRACK 8, U 1, L 1, 8.2">
            <a:hlinkClick r:id="" action="ppaction://media"/>
            <a:extLst>
              <a:ext uri="{FF2B5EF4-FFF2-40B4-BE49-F238E27FC236}">
                <a16:creationId xmlns:a16="http://schemas.microsoft.com/office/drawing/2014/main" id="{ADEB4223-6983-48C3-8457-EF0AD381695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557149" y="2709862"/>
            <a:ext cx="494763" cy="494763"/>
          </a:xfrm>
          <a:prstGeom prst="rect">
            <a:avLst/>
          </a:prstGeom>
        </p:spPr>
      </p:pic>
      <p:pic>
        <p:nvPicPr>
          <p:cNvPr id="4" name="TRACK 8, U 1, L 1, 8.3)">
            <a:hlinkClick r:id="" action="ppaction://media"/>
            <a:extLst>
              <a:ext uri="{FF2B5EF4-FFF2-40B4-BE49-F238E27FC236}">
                <a16:creationId xmlns:a16="http://schemas.microsoft.com/office/drawing/2014/main" id="{B5648A78-7D04-4ECB-9DF7-40EE47FD0B2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654814" y="3858294"/>
            <a:ext cx="494763" cy="494763"/>
          </a:xfrm>
          <a:prstGeom prst="rect">
            <a:avLst/>
          </a:prstGeom>
        </p:spPr>
      </p:pic>
      <p:pic>
        <p:nvPicPr>
          <p:cNvPr id="10" name="TRACK 8, U 1, L 1, 8.4">
            <a:hlinkClick r:id="" action="ppaction://media"/>
            <a:extLst>
              <a:ext uri="{FF2B5EF4-FFF2-40B4-BE49-F238E27FC236}">
                <a16:creationId xmlns:a16="http://schemas.microsoft.com/office/drawing/2014/main" id="{BBE425EA-510B-47E0-971F-8302BB7616AD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654813" y="4710379"/>
            <a:ext cx="494763" cy="49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2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6388" name="Picture 2" descr="C:\Users\Administrator\Documents\HINH NEN POWER POINT\hinh-nen-powerpoint-hoa-la-canh_0927212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2"/>
          <p:cNvSpPr>
            <a:spLocks noChangeArrowheads="1" noChangeShapeType="1" noTextEdit="1"/>
          </p:cNvSpPr>
          <p:nvPr/>
        </p:nvSpPr>
        <p:spPr bwMode="auto">
          <a:xfrm>
            <a:off x="838200" y="1440993"/>
            <a:ext cx="10297173" cy="435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Let's play</a:t>
            </a:r>
          </a:p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Game: I’m a fairy</a:t>
            </a:r>
          </a:p>
        </p:txBody>
      </p:sp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199,179 BEST Fairy Cartoon IMAGES, STOCK PHOTOS &amp;amp; VECTORS | Adobe Stock">
            <a:extLst>
              <a:ext uri="{FF2B5EF4-FFF2-40B4-BE49-F238E27FC236}">
                <a16:creationId xmlns:a16="http://schemas.microsoft.com/office/drawing/2014/main" id="{CF47499E-CC7C-4C4B-B9A9-ABF986CB2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822" y="2055813"/>
            <a:ext cx="2704978" cy="243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ame tale Images, Stock Photos &amp;amp; Vectors | Shutterstock">
            <a:extLst>
              <a:ext uri="{FF2B5EF4-FFF2-40B4-BE49-F238E27FC236}">
                <a16:creationId xmlns:a16="http://schemas.microsoft.com/office/drawing/2014/main" id="{4D5EE1B3-0DCC-4BC4-8081-31EA9856D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6"/>
          <a:stretch/>
        </p:blipFill>
        <p:spPr bwMode="auto">
          <a:xfrm>
            <a:off x="7599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13">
            <a:extLst>
              <a:ext uri="{FF2B5EF4-FFF2-40B4-BE49-F238E27FC236}">
                <a16:creationId xmlns:a16="http://schemas.microsoft.com/office/drawing/2014/main" id="{3590460A-7EBF-43B0-9EBA-20F4D7F0647A}"/>
              </a:ext>
            </a:extLst>
          </p:cNvPr>
          <p:cNvSpPr/>
          <p:nvPr/>
        </p:nvSpPr>
        <p:spPr>
          <a:xfrm>
            <a:off x="3900427" y="4619650"/>
            <a:ext cx="5874942" cy="712218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Hello,</a:t>
            </a:r>
            <a:r>
              <a:rPr kumimoji="0" lang="en-US" sz="4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I’m…………….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839A9C-B4F7-4CBE-AD9D-2FDBFE865308}"/>
              </a:ext>
            </a:extLst>
          </p:cNvPr>
          <p:cNvSpPr/>
          <p:nvPr/>
        </p:nvSpPr>
        <p:spPr>
          <a:xfrm>
            <a:off x="3296673" y="400753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3C063C-1FE3-4E78-8416-DC217FF694D5}"/>
              </a:ext>
            </a:extLst>
          </p:cNvPr>
          <p:cNvGrpSpPr/>
          <p:nvPr/>
        </p:nvGrpSpPr>
        <p:grpSpPr>
          <a:xfrm>
            <a:off x="75994" y="90707"/>
            <a:ext cx="1131444" cy="1624937"/>
            <a:chOff x="75994" y="90707"/>
            <a:chExt cx="1131444" cy="1624937"/>
          </a:xfrm>
        </p:grpSpPr>
        <p:pic>
          <p:nvPicPr>
            <p:cNvPr id="12" name="Picture 2" descr="Happy flower cartoon flower Royalty Free Vector Image">
              <a:hlinkClick r:id="" action="ppaction://noaction"/>
              <a:extLst>
                <a:ext uri="{FF2B5EF4-FFF2-40B4-BE49-F238E27FC236}">
                  <a16:creationId xmlns:a16="http://schemas.microsoft.com/office/drawing/2014/main" id="{05CE86F7-6103-43DE-B57C-5302A2C8B0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4" t="6472" r="12355" b="13657"/>
            <a:stretch/>
          </p:blipFill>
          <p:spPr bwMode="auto">
            <a:xfrm>
              <a:off x="75994" y="90707"/>
              <a:ext cx="1131444" cy="16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5800BF-98D1-4780-A491-2200092EF0AE}"/>
                </a:ext>
              </a:extLst>
            </p:cNvPr>
            <p:cNvSpPr/>
            <p:nvPr/>
          </p:nvSpPr>
          <p:spPr>
            <a:xfrm>
              <a:off x="237598" y="503065"/>
              <a:ext cx="80823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2000" b="1" cap="none" spc="0" dirty="0">
                  <a:ln/>
                  <a:solidFill>
                    <a:srgbClr val="0000CC"/>
                  </a:solidFill>
                  <a:effectLst/>
                  <a:latin typeface="Comic Sans MS" panose="030F0702030302020204" pitchFamily="66" charset="0"/>
                </a:rPr>
                <a:t>home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FF4F1A5-8A40-482E-AC15-B9E79FD9A783}"/>
              </a:ext>
            </a:extLst>
          </p:cNvPr>
          <p:cNvSpPr/>
          <p:nvPr/>
        </p:nvSpPr>
        <p:spPr>
          <a:xfrm>
            <a:off x="4431629" y="1634405"/>
            <a:ext cx="3282846" cy="25155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7C33BA-FCD7-4A2B-9115-3267A3E14F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4994" y="1634405"/>
            <a:ext cx="3319481" cy="251554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A48F1D4-0F48-4DFF-B96F-B10E0FA8F21B}"/>
              </a:ext>
            </a:extLst>
          </p:cNvPr>
          <p:cNvSpPr txBox="1">
            <a:spLocks/>
          </p:cNvSpPr>
          <p:nvPr/>
        </p:nvSpPr>
        <p:spPr>
          <a:xfrm>
            <a:off x="6762948" y="4563042"/>
            <a:ext cx="2047204" cy="622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Mai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</a:t>
            </a:r>
          </a:p>
        </p:txBody>
      </p:sp>
      <p:pic>
        <p:nvPicPr>
          <p:cNvPr id="16" name="Picture 2" descr="199,179 BEST Fairy Cartoon IMAGES, STOCK PHOTOS &amp;amp; VECTORS | Adobe Stock">
            <a:extLst>
              <a:ext uri="{FF2B5EF4-FFF2-40B4-BE49-F238E27FC236}">
                <a16:creationId xmlns:a16="http://schemas.microsoft.com/office/drawing/2014/main" id="{320B42BE-3268-4A93-97A8-69B411507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20" y="791642"/>
            <a:ext cx="4064991" cy="365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272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ame tale Images, Stock Photos &amp;amp; Vectors | Shutterstock">
            <a:extLst>
              <a:ext uri="{FF2B5EF4-FFF2-40B4-BE49-F238E27FC236}">
                <a16:creationId xmlns:a16="http://schemas.microsoft.com/office/drawing/2014/main" id="{4D5EE1B3-0DCC-4BC4-8081-31EA9856D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6"/>
          <a:stretch/>
        </p:blipFill>
        <p:spPr bwMode="auto">
          <a:xfrm>
            <a:off x="7599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13">
            <a:extLst>
              <a:ext uri="{FF2B5EF4-FFF2-40B4-BE49-F238E27FC236}">
                <a16:creationId xmlns:a16="http://schemas.microsoft.com/office/drawing/2014/main" id="{3590460A-7EBF-43B0-9EBA-20F4D7F0647A}"/>
              </a:ext>
            </a:extLst>
          </p:cNvPr>
          <p:cNvSpPr/>
          <p:nvPr/>
        </p:nvSpPr>
        <p:spPr>
          <a:xfrm>
            <a:off x="3900427" y="4619650"/>
            <a:ext cx="5874942" cy="712218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Hello,</a:t>
            </a:r>
            <a:r>
              <a:rPr kumimoji="0" lang="en-US" sz="4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I’m…………….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839A9C-B4F7-4CBE-AD9D-2FDBFE865308}"/>
              </a:ext>
            </a:extLst>
          </p:cNvPr>
          <p:cNvSpPr/>
          <p:nvPr/>
        </p:nvSpPr>
        <p:spPr>
          <a:xfrm>
            <a:off x="3296673" y="400753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3C063C-1FE3-4E78-8416-DC217FF694D5}"/>
              </a:ext>
            </a:extLst>
          </p:cNvPr>
          <p:cNvGrpSpPr/>
          <p:nvPr/>
        </p:nvGrpSpPr>
        <p:grpSpPr>
          <a:xfrm>
            <a:off x="75994" y="90707"/>
            <a:ext cx="1131444" cy="1624937"/>
            <a:chOff x="75994" y="90707"/>
            <a:chExt cx="1131444" cy="1624937"/>
          </a:xfrm>
        </p:grpSpPr>
        <p:pic>
          <p:nvPicPr>
            <p:cNvPr id="12" name="Picture 2" descr="Happy flower cartoon flower Royalty Free Vector Image">
              <a:hlinkClick r:id="" action="ppaction://noaction"/>
              <a:extLst>
                <a:ext uri="{FF2B5EF4-FFF2-40B4-BE49-F238E27FC236}">
                  <a16:creationId xmlns:a16="http://schemas.microsoft.com/office/drawing/2014/main" id="{05CE86F7-6103-43DE-B57C-5302A2C8B0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4" t="6472" r="12355" b="13657"/>
            <a:stretch/>
          </p:blipFill>
          <p:spPr bwMode="auto">
            <a:xfrm>
              <a:off x="75994" y="90707"/>
              <a:ext cx="1131444" cy="16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5800BF-98D1-4780-A491-2200092EF0AE}"/>
                </a:ext>
              </a:extLst>
            </p:cNvPr>
            <p:cNvSpPr/>
            <p:nvPr/>
          </p:nvSpPr>
          <p:spPr>
            <a:xfrm>
              <a:off x="237598" y="503065"/>
              <a:ext cx="80823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2000" b="1" cap="none" spc="0" dirty="0">
                  <a:ln/>
                  <a:solidFill>
                    <a:srgbClr val="0000CC"/>
                  </a:solidFill>
                  <a:effectLst/>
                  <a:latin typeface="Comic Sans MS" panose="030F0702030302020204" pitchFamily="66" charset="0"/>
                </a:rPr>
                <a:t>home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FF4F1A5-8A40-482E-AC15-B9E79FD9A783}"/>
              </a:ext>
            </a:extLst>
          </p:cNvPr>
          <p:cNvSpPr/>
          <p:nvPr/>
        </p:nvSpPr>
        <p:spPr>
          <a:xfrm>
            <a:off x="4079925" y="1560722"/>
            <a:ext cx="3282846" cy="25155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7C33BA-FCD7-4A2B-9115-3267A3E14F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423" y="1550646"/>
            <a:ext cx="3262859" cy="251554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A48F1D4-0F48-4DFF-B96F-B10E0FA8F21B}"/>
              </a:ext>
            </a:extLst>
          </p:cNvPr>
          <p:cNvSpPr txBox="1">
            <a:spLocks/>
          </p:cNvSpPr>
          <p:nvPr/>
        </p:nvSpPr>
        <p:spPr>
          <a:xfrm>
            <a:off x="6762948" y="4592290"/>
            <a:ext cx="2047204" cy="622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Ben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</a:t>
            </a:r>
          </a:p>
        </p:txBody>
      </p:sp>
      <p:pic>
        <p:nvPicPr>
          <p:cNvPr id="16" name="Picture 2" descr="199,179 BEST Fairy Cartoon IMAGES, STOCK PHOTOS &amp;amp; VECTORS | Adobe Stock">
            <a:extLst>
              <a:ext uri="{FF2B5EF4-FFF2-40B4-BE49-F238E27FC236}">
                <a16:creationId xmlns:a16="http://schemas.microsoft.com/office/drawing/2014/main" id="{89825668-B1E1-4BF5-BF0B-688020C1F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270" y="631478"/>
            <a:ext cx="4064991" cy="365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391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ame tale Images, Stock Photos &amp;amp; Vectors | Shutterstock">
            <a:extLst>
              <a:ext uri="{FF2B5EF4-FFF2-40B4-BE49-F238E27FC236}">
                <a16:creationId xmlns:a16="http://schemas.microsoft.com/office/drawing/2014/main" id="{4D5EE1B3-0DCC-4BC4-8081-31EA9856D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6"/>
          <a:stretch/>
        </p:blipFill>
        <p:spPr bwMode="auto">
          <a:xfrm>
            <a:off x="7599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13">
            <a:extLst>
              <a:ext uri="{FF2B5EF4-FFF2-40B4-BE49-F238E27FC236}">
                <a16:creationId xmlns:a16="http://schemas.microsoft.com/office/drawing/2014/main" id="{3590460A-7EBF-43B0-9EBA-20F4D7F0647A}"/>
              </a:ext>
            </a:extLst>
          </p:cNvPr>
          <p:cNvSpPr/>
          <p:nvPr/>
        </p:nvSpPr>
        <p:spPr>
          <a:xfrm>
            <a:off x="3900427" y="4619650"/>
            <a:ext cx="5874942" cy="712218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Hello,</a:t>
            </a:r>
            <a:r>
              <a:rPr kumimoji="0" lang="en-US" sz="4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I’m…………….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00" name="Picture 4" descr="Cartoon beautiful flying fairy Royalty Free Vector Image">
            <a:extLst>
              <a:ext uri="{FF2B5EF4-FFF2-40B4-BE49-F238E27FC236}">
                <a16:creationId xmlns:a16="http://schemas.microsoft.com/office/drawing/2014/main" id="{507ED8F7-551C-4AF9-9283-CEBFA2B0C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9"/>
          <a:stretch/>
        </p:blipFill>
        <p:spPr bwMode="auto">
          <a:xfrm rot="1651516" flipH="1">
            <a:off x="2940470" y="1209371"/>
            <a:ext cx="2540084" cy="361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839A9C-B4F7-4CBE-AD9D-2FDBFE865308}"/>
              </a:ext>
            </a:extLst>
          </p:cNvPr>
          <p:cNvSpPr/>
          <p:nvPr/>
        </p:nvSpPr>
        <p:spPr>
          <a:xfrm>
            <a:off x="3296673" y="400753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3C063C-1FE3-4E78-8416-DC217FF694D5}"/>
              </a:ext>
            </a:extLst>
          </p:cNvPr>
          <p:cNvGrpSpPr/>
          <p:nvPr/>
        </p:nvGrpSpPr>
        <p:grpSpPr>
          <a:xfrm>
            <a:off x="75994" y="90707"/>
            <a:ext cx="1131444" cy="1624937"/>
            <a:chOff x="75994" y="90707"/>
            <a:chExt cx="1131444" cy="1624937"/>
          </a:xfrm>
        </p:grpSpPr>
        <p:pic>
          <p:nvPicPr>
            <p:cNvPr id="12" name="Picture 2" descr="Happy flower cartoon flower Royalty Free Vector Image">
              <a:hlinkClick r:id="" action="ppaction://noaction"/>
              <a:extLst>
                <a:ext uri="{FF2B5EF4-FFF2-40B4-BE49-F238E27FC236}">
                  <a16:creationId xmlns:a16="http://schemas.microsoft.com/office/drawing/2014/main" id="{05CE86F7-6103-43DE-B57C-5302A2C8B0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4" t="6472" r="12355" b="13657"/>
            <a:stretch/>
          </p:blipFill>
          <p:spPr bwMode="auto">
            <a:xfrm>
              <a:off x="75994" y="90707"/>
              <a:ext cx="1131444" cy="16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5800BF-98D1-4780-A491-2200092EF0AE}"/>
                </a:ext>
              </a:extLst>
            </p:cNvPr>
            <p:cNvSpPr/>
            <p:nvPr/>
          </p:nvSpPr>
          <p:spPr>
            <a:xfrm>
              <a:off x="237598" y="503065"/>
              <a:ext cx="80823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2000" b="1" cap="none" spc="0" dirty="0">
                  <a:ln/>
                  <a:solidFill>
                    <a:srgbClr val="0000CC"/>
                  </a:solidFill>
                  <a:effectLst/>
                  <a:latin typeface="Comic Sans MS" panose="030F0702030302020204" pitchFamily="66" charset="0"/>
                </a:rPr>
                <a:t>home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FF4F1A5-8A40-482E-AC15-B9E79FD9A783}"/>
              </a:ext>
            </a:extLst>
          </p:cNvPr>
          <p:cNvSpPr/>
          <p:nvPr/>
        </p:nvSpPr>
        <p:spPr>
          <a:xfrm>
            <a:off x="5334117" y="1407104"/>
            <a:ext cx="3282846" cy="25155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7C33BA-FCD7-4A2B-9115-3267A3E14F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117" y="1407104"/>
            <a:ext cx="3282846" cy="251554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A48F1D4-0F48-4DFF-B96F-B10E0FA8F21B}"/>
              </a:ext>
            </a:extLst>
          </p:cNvPr>
          <p:cNvSpPr txBox="1">
            <a:spLocks/>
          </p:cNvSpPr>
          <p:nvPr/>
        </p:nvSpPr>
        <p:spPr>
          <a:xfrm>
            <a:off x="6762948" y="4592290"/>
            <a:ext cx="2047204" cy="622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Lucy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rgbClr val="4C4B4B"/>
              </a:solidFill>
              <a:effectLst/>
              <a:uLnTx/>
              <a:uFillTx/>
              <a:latin typeface="Fredoka One"/>
              <a:sym typeface="Fredoka One"/>
            </a:endParaRPr>
          </a:p>
        </p:txBody>
      </p:sp>
    </p:spTree>
    <p:extLst>
      <p:ext uri="{BB962C8B-B14F-4D97-AF65-F5344CB8AC3E}">
        <p14:creationId xmlns:p14="http://schemas.microsoft.com/office/powerpoint/2010/main" val="2173072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ame tale Images, Stock Photos &amp;amp; Vectors | Shutterstock">
            <a:extLst>
              <a:ext uri="{FF2B5EF4-FFF2-40B4-BE49-F238E27FC236}">
                <a16:creationId xmlns:a16="http://schemas.microsoft.com/office/drawing/2014/main" id="{4D5EE1B3-0DCC-4BC4-8081-31EA9856D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6"/>
          <a:stretch/>
        </p:blipFill>
        <p:spPr bwMode="auto">
          <a:xfrm>
            <a:off x="7599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ular Callout 13">
            <a:extLst>
              <a:ext uri="{FF2B5EF4-FFF2-40B4-BE49-F238E27FC236}">
                <a16:creationId xmlns:a16="http://schemas.microsoft.com/office/drawing/2014/main" id="{3590460A-7EBF-43B0-9EBA-20F4D7F0647A}"/>
              </a:ext>
            </a:extLst>
          </p:cNvPr>
          <p:cNvSpPr/>
          <p:nvPr/>
        </p:nvSpPr>
        <p:spPr>
          <a:xfrm>
            <a:off x="3900427" y="4619650"/>
            <a:ext cx="5874942" cy="712218"/>
          </a:xfrm>
          <a:prstGeom prst="wedgeRoundRectCallout">
            <a:avLst>
              <a:gd name="adj1" fmla="val -60247"/>
              <a:gd name="adj2" fmla="val 27871"/>
              <a:gd name="adj3" fmla="val 16667"/>
            </a:avLst>
          </a:prstGeom>
          <a:solidFill>
            <a:sysClr val="window" lastClr="FFFFFF"/>
          </a:solidFill>
          <a:ln w="571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Hello,</a:t>
            </a:r>
            <a:r>
              <a:rPr kumimoji="0" lang="en-US" sz="48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I’m…………….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00" name="Picture 4" descr="Cartoon beautiful flying fairy Royalty Free Vector Image">
            <a:extLst>
              <a:ext uri="{FF2B5EF4-FFF2-40B4-BE49-F238E27FC236}">
                <a16:creationId xmlns:a16="http://schemas.microsoft.com/office/drawing/2014/main" id="{507ED8F7-551C-4AF9-9283-CEBFA2B0C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9"/>
          <a:stretch/>
        </p:blipFill>
        <p:spPr bwMode="auto">
          <a:xfrm rot="1651516" flipH="1">
            <a:off x="2940470" y="978897"/>
            <a:ext cx="2540084" cy="361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1839A9C-B4F7-4CBE-AD9D-2FDBFE865308}"/>
              </a:ext>
            </a:extLst>
          </p:cNvPr>
          <p:cNvSpPr/>
          <p:nvPr/>
        </p:nvSpPr>
        <p:spPr>
          <a:xfrm>
            <a:off x="3296673" y="400753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23C063C-1FE3-4E78-8416-DC217FF694D5}"/>
              </a:ext>
            </a:extLst>
          </p:cNvPr>
          <p:cNvGrpSpPr/>
          <p:nvPr/>
        </p:nvGrpSpPr>
        <p:grpSpPr>
          <a:xfrm>
            <a:off x="75994" y="90707"/>
            <a:ext cx="1131444" cy="1624937"/>
            <a:chOff x="75994" y="90707"/>
            <a:chExt cx="1131444" cy="1624937"/>
          </a:xfrm>
        </p:grpSpPr>
        <p:pic>
          <p:nvPicPr>
            <p:cNvPr id="12" name="Picture 2" descr="Happy flower cartoon flower Royalty Free Vector Image">
              <a:hlinkClick r:id="" action="ppaction://noaction"/>
              <a:extLst>
                <a:ext uri="{FF2B5EF4-FFF2-40B4-BE49-F238E27FC236}">
                  <a16:creationId xmlns:a16="http://schemas.microsoft.com/office/drawing/2014/main" id="{05CE86F7-6103-43DE-B57C-5302A2C8B0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hq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4" t="6472" r="12355" b="13657"/>
            <a:stretch/>
          </p:blipFill>
          <p:spPr bwMode="auto">
            <a:xfrm>
              <a:off x="75994" y="90707"/>
              <a:ext cx="1131444" cy="1624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5800BF-98D1-4780-A491-2200092EF0AE}"/>
                </a:ext>
              </a:extLst>
            </p:cNvPr>
            <p:cNvSpPr/>
            <p:nvPr/>
          </p:nvSpPr>
          <p:spPr>
            <a:xfrm>
              <a:off x="237598" y="503065"/>
              <a:ext cx="808235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2000" b="1" cap="none" spc="0" dirty="0">
                  <a:ln/>
                  <a:solidFill>
                    <a:srgbClr val="0000CC"/>
                  </a:solidFill>
                  <a:effectLst/>
                  <a:latin typeface="Comic Sans MS" panose="030F0702030302020204" pitchFamily="66" charset="0"/>
                </a:rPr>
                <a:t>home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DFF4F1A5-8A40-482E-AC15-B9E79FD9A783}"/>
              </a:ext>
            </a:extLst>
          </p:cNvPr>
          <p:cNvSpPr/>
          <p:nvPr/>
        </p:nvSpPr>
        <p:spPr>
          <a:xfrm>
            <a:off x="5334117" y="1407104"/>
            <a:ext cx="3282846" cy="25155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7C33BA-FCD7-4A2B-9115-3267A3E14F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4104" y="1407104"/>
            <a:ext cx="3262859" cy="251554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A48F1D4-0F48-4DFF-B96F-B10E0FA8F21B}"/>
              </a:ext>
            </a:extLst>
          </p:cNvPr>
          <p:cNvSpPr txBox="1">
            <a:spLocks/>
          </p:cNvSpPr>
          <p:nvPr/>
        </p:nvSpPr>
        <p:spPr>
          <a:xfrm>
            <a:off x="6762948" y="4563042"/>
            <a:ext cx="2047204" cy="622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45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B4B"/>
              </a:buClr>
              <a:buSzPts val="6000"/>
              <a:buFont typeface="Fredoka One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doka One"/>
                <a:sym typeface="Fredoka One"/>
              </a:rPr>
              <a:t>Minh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4C4B4B"/>
                </a:solidFill>
                <a:effectLst/>
                <a:uLnTx/>
                <a:uFillTx/>
                <a:latin typeface="Fredoka One"/>
                <a:sym typeface="Fredoka One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362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rrect-answ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scrapbook.momsbreak.com/School/SchoolHouseFreamRedYellowRoof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350" y="28576"/>
            <a:ext cx="11887200" cy="6677024"/>
          </a:xfrm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3962400" y="2286001"/>
            <a:ext cx="3695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000" b="1" u="sng" dirty="0">
                <a:solidFill>
                  <a:srgbClr val="FF0000"/>
                </a:solidFill>
                <a:latin typeface="Times New Roman" pitchFamily="18" charset="0"/>
              </a:rPr>
              <a:t>Homework: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047653" y="3177827"/>
            <a:ext cx="552519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66"/>
                </a:solidFill>
                <a:latin typeface="Times New Roman" pitchFamily="18" charset="0"/>
              </a:rPr>
              <a:t>-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Practice more at home</a:t>
            </a:r>
          </a:p>
          <a:p>
            <a:endParaRPr lang="en-US" sz="28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0066"/>
                </a:solidFill>
                <a:latin typeface="Times New Roman" pitchFamily="18" charset="0"/>
              </a:rPr>
              <a:t>-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</a:rPr>
              <a:t> Prepare Unit 1- Lesson 2 ( 1, 2, 3)</a:t>
            </a:r>
          </a:p>
        </p:txBody>
      </p:sp>
      <p:sp>
        <p:nvSpPr>
          <p:cNvPr id="55301" name="TextBox 15"/>
          <p:cNvSpPr txBox="1">
            <a:spLocks noChangeArrowheads="1"/>
          </p:cNvSpPr>
          <p:nvPr/>
        </p:nvSpPr>
        <p:spPr bwMode="auto">
          <a:xfrm>
            <a:off x="0" y="6396037"/>
            <a:ext cx="99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 by </a:t>
            </a:r>
          </a:p>
          <a:p>
            <a:pPr eaLnBrk="1" hangingPunct="1"/>
            <a:r>
              <a:rPr 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 Tam</a:t>
            </a:r>
          </a:p>
        </p:txBody>
      </p:sp>
      <p:pic>
        <p:nvPicPr>
          <p:cNvPr id="55302" name="Picture 7" descr="happy_daisy_h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620" y="0"/>
            <a:ext cx="1855787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8" descr="happy_daisy_h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8100"/>
            <a:ext cx="17526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23685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0DDF42-5F98-FF4F-64CD-0228477FD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" y="0"/>
            <a:ext cx="1218247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8EB9A9-071F-E46A-B205-4FF730F2A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098DB45-DF90-F5F5-97DC-C283B3E16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5226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447800" y="1981200"/>
            <a:ext cx="9220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9600">
                <a:solidFill>
                  <a:srgbClr val="F8A6FC"/>
                </a:solidFill>
              </a:rPr>
              <a:t>The bye bye song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057400" y="1981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en-US" sz="4800" kern="0">
              <a:solidFill>
                <a:srgbClr val="0000FF"/>
              </a:solidFill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US" sz="4800" kern="0">
              <a:solidFill>
                <a:srgbClr val="0000FF"/>
              </a:solidFill>
            </a:endParaRPr>
          </a:p>
        </p:txBody>
      </p:sp>
      <p:pic>
        <p:nvPicPr>
          <p:cNvPr id="39940" name="Picture 4" descr="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24000" y="1871664"/>
            <a:ext cx="91440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See you tomorrow.</a:t>
            </a:r>
          </a:p>
          <a:p>
            <a:pPr algn="ctr" eaLnBrk="1" hangingPunct="1"/>
            <a:r>
              <a:rPr lang="en-US" sz="4400">
                <a:solidFill>
                  <a:srgbClr val="66FF33"/>
                </a:solidFill>
                <a:latin typeface="Arial" pitchFamily="34" charset="0"/>
              </a:rPr>
              <a:t>Bye, bye. Bye, bye</a:t>
            </a:r>
            <a:r>
              <a:rPr lang="en-US" sz="4800">
                <a:solidFill>
                  <a:srgbClr val="66FF33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39942" name="Picture 6" descr="music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21021">
            <a:off x="1524000" y="376238"/>
            <a:ext cx="21336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7" descr="Guitar_notes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165">
            <a:off x="1524000" y="3200401"/>
            <a:ext cx="1252538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Guitar_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6" y="0"/>
            <a:ext cx="11334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WordArt 9"/>
          <p:cNvSpPr>
            <a:spLocks noChangeArrowheads="1" noChangeShapeType="1" noTextEdit="1"/>
          </p:cNvSpPr>
          <p:nvPr/>
        </p:nvSpPr>
        <p:spPr bwMode="auto">
          <a:xfrm>
            <a:off x="3200400" y="152400"/>
            <a:ext cx="5715000" cy="16573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6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52040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VNI-Baybuom"/>
              </a:rPr>
              <a:t>The bye bye song</a:t>
            </a:r>
          </a:p>
        </p:txBody>
      </p:sp>
      <p:pic>
        <p:nvPicPr>
          <p:cNvPr id="399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338" y="2676526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200" y="2819401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y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FDAB26-ECED-2452-848B-E55B8CFCC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08258C-C165-0CF9-780A-71DE5EE10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18F3AC-F264-B31A-5EA7-AF67F8B6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957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5DB76-C9DF-45B2-73D8-410624D1EE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847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B09AD-C213-BCB2-43F5-5CE8737D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666ED-1768-06D8-4B5C-1554210DF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6C9C0-59D4-1B07-63EF-69CA2A1874C0}"/>
              </a:ext>
            </a:extLst>
          </p:cNvPr>
          <p:cNvSpPr txBox="1"/>
          <p:nvPr/>
        </p:nvSpPr>
        <p:spPr>
          <a:xfrm>
            <a:off x="2918012" y="4393910"/>
            <a:ext cx="8356112" cy="2130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Hello /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heˈloʊ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/: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680"/>
              </a:spcBef>
              <a:spcAft>
                <a:spcPts val="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 /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hɑɪ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BDF1C36-1920-CD67-64B0-93C402151246}"/>
              </a:ext>
            </a:extLst>
          </p:cNvPr>
          <p:cNvSpPr/>
          <p:nvPr/>
        </p:nvSpPr>
        <p:spPr>
          <a:xfrm>
            <a:off x="3104755" y="704851"/>
            <a:ext cx="5576552" cy="335504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2D0BF3-A75F-A211-8348-58164756AA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7100" y="1009650"/>
            <a:ext cx="4819649" cy="2784075"/>
          </a:xfrm>
          <a:prstGeom prst="rect">
            <a:avLst/>
          </a:prstGeom>
        </p:spPr>
      </p:pic>
      <p:pic>
        <p:nvPicPr>
          <p:cNvPr id="2" name="HI">
            <a:hlinkClick r:id="" action="ppaction://media"/>
            <a:extLst>
              <a:ext uri="{FF2B5EF4-FFF2-40B4-BE49-F238E27FC236}">
                <a16:creationId xmlns:a16="http://schemas.microsoft.com/office/drawing/2014/main" id="{DBDB97C6-425E-87FC-5AF6-7329DC0DAF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02576" y="5753100"/>
            <a:ext cx="609600" cy="609600"/>
          </a:xfrm>
          <a:prstGeom prst="rect">
            <a:avLst/>
          </a:prstGeom>
        </p:spPr>
      </p:pic>
      <p:pic>
        <p:nvPicPr>
          <p:cNvPr id="9" name="HELLO">
            <a:hlinkClick r:id="" action="ppaction://media"/>
            <a:extLst>
              <a:ext uri="{FF2B5EF4-FFF2-40B4-BE49-F238E27FC236}">
                <a16:creationId xmlns:a16="http://schemas.microsoft.com/office/drawing/2014/main" id="{81B7307B-F506-A290-94E1-404B7EB5D9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49839" y="464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1776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5DB76-C9DF-45B2-73D8-410624D1E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894"/>
            <a:ext cx="121847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B09AD-C213-BCB2-43F5-5CE8737D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666ED-1768-06D8-4B5C-1554210DF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6C9C0-59D4-1B07-63EF-69CA2A1874C0}"/>
              </a:ext>
            </a:extLst>
          </p:cNvPr>
          <p:cNvSpPr txBox="1"/>
          <p:nvPr/>
        </p:nvSpPr>
        <p:spPr>
          <a:xfrm>
            <a:off x="3368230" y="4857295"/>
            <a:ext cx="5448300" cy="98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/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aɪ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tôi</a:t>
            </a:r>
            <a:endParaRPr lang="en-US" sz="5500" b="1" dirty="0">
              <a:solidFill>
                <a:srgbClr val="FF505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BDF1C36-1920-CD67-64B0-93C402151246}"/>
              </a:ext>
            </a:extLst>
          </p:cNvPr>
          <p:cNvSpPr/>
          <p:nvPr/>
        </p:nvSpPr>
        <p:spPr>
          <a:xfrm>
            <a:off x="3387144" y="1648496"/>
            <a:ext cx="5576552" cy="282047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">
            <a:hlinkClick r:id="" action="ppaction://media"/>
            <a:extLst>
              <a:ext uri="{FF2B5EF4-FFF2-40B4-BE49-F238E27FC236}">
                <a16:creationId xmlns:a16="http://schemas.microsoft.com/office/drawing/2014/main" id="{7C2DAEE4-646A-FF96-8323-01C7DD895D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03797" y="822046"/>
            <a:ext cx="609600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C8B814-74A1-4EA5-9E4F-D83B33284F64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652" y="1926195"/>
            <a:ext cx="3056216" cy="2317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191837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5DB76-C9DF-45B2-73D8-410624D1E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8476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B09AD-C213-BCB2-43F5-5CE8737DB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738" y="25193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D666ED-1768-06D8-4B5C-1554210DF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263" y="2709862"/>
            <a:ext cx="151447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6C9C0-59D4-1B07-63EF-69CA2A1874C0}"/>
              </a:ext>
            </a:extLst>
          </p:cNvPr>
          <p:cNvSpPr txBox="1"/>
          <p:nvPr/>
        </p:nvSpPr>
        <p:spPr>
          <a:xfrm>
            <a:off x="3102634" y="5024721"/>
            <a:ext cx="636706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Ben: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500" b="1" dirty="0" err="1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5500" b="1" dirty="0">
                <a:solidFill>
                  <a:srgbClr val="FF5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Ben</a:t>
            </a:r>
            <a:endParaRPr lang="en-US" sz="5500" b="1" dirty="0">
              <a:solidFill>
                <a:srgbClr val="FF505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BDF1C36-1920-CD67-64B0-93C402151246}"/>
              </a:ext>
            </a:extLst>
          </p:cNvPr>
          <p:cNvSpPr/>
          <p:nvPr/>
        </p:nvSpPr>
        <p:spPr>
          <a:xfrm>
            <a:off x="3387144" y="1648496"/>
            <a:ext cx="5576552" cy="282047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Ben">
            <a:hlinkClick r:id="" action="ppaction://media"/>
            <a:extLst>
              <a:ext uri="{FF2B5EF4-FFF2-40B4-BE49-F238E27FC236}">
                <a16:creationId xmlns:a16="http://schemas.microsoft.com/office/drawing/2014/main" id="{C3DA9AC9-7C85-A12A-2CA8-B0C369F00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03343" y="748058"/>
            <a:ext cx="609600" cy="609600"/>
          </a:xfrm>
          <a:prstGeom prst="rect">
            <a:avLst/>
          </a:prstGeom>
        </p:spPr>
      </p:pic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7834E9EE-70C1-4F42-8A32-7A59A297DBFC}"/>
              </a:ext>
            </a:extLst>
          </p:cNvPr>
          <p:cNvSpPr/>
          <p:nvPr/>
        </p:nvSpPr>
        <p:spPr>
          <a:xfrm>
            <a:off x="3387144" y="1648497"/>
            <a:ext cx="5576552" cy="2820472"/>
          </a:xfrm>
          <a:prstGeom prst="flowChartAlternateProcess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26968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27204049"/>
</p:tagLst>
</file>

<file path=ppt/theme/theme1.xml><?xml version="1.0" encoding="utf-8"?>
<a:theme xmlns:a="http://schemas.openxmlformats.org/drawingml/2006/main" name="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Custom 5">
      <a:majorFont>
        <a:latin typeface="A3.OpenSansBold-San"/>
        <a:ea typeface=""/>
        <a:cs typeface=""/>
      </a:majorFont>
      <a:minorFont>
        <a:latin typeface="A3.OpenSans-S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0A84C02-4F09-40FE-82F3-79312BC08B2E}" vid="{69A41932-5ED9-47B3-8A6B-37B62AB78E10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0A84C02-4F09-40FE-82F3-79312BC08B2E}" vid="{8CF0B9B1-669A-4898-A12F-E87E9FA76E1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2246</TotalTime>
  <Words>952</Words>
  <Application>Microsoft Office PowerPoint</Application>
  <PresentationFormat>Widescreen</PresentationFormat>
  <Paragraphs>253</Paragraphs>
  <Slides>58</Slides>
  <Notes>40</Notes>
  <HiddenSlides>0</HiddenSlides>
  <MMClips>25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78" baseType="lpstr">
      <vt:lpstr>.VnBahamasB</vt:lpstr>
      <vt:lpstr>.VnShelley Allegro</vt:lpstr>
      <vt:lpstr>.VnTimeH</vt:lpstr>
      <vt:lpstr>A3.OpenSansBold-San</vt:lpstr>
      <vt:lpstr>A3.OpenSans-San</vt:lpstr>
      <vt:lpstr>Arial</vt:lpstr>
      <vt:lpstr>Calibri</vt:lpstr>
      <vt:lpstr>Calibri Light</vt:lpstr>
      <vt:lpstr>Cambria</vt:lpstr>
      <vt:lpstr>Comic Sans MS</vt:lpstr>
      <vt:lpstr>Fredoka One</vt:lpstr>
      <vt:lpstr>Garamond</vt:lpstr>
      <vt:lpstr>Impact</vt:lpstr>
      <vt:lpstr>Script MT Bold</vt:lpstr>
      <vt:lpstr>Tahoma</vt:lpstr>
      <vt:lpstr>Times New Roman</vt:lpstr>
      <vt:lpstr>Tw Cen MT</vt:lpstr>
      <vt:lpstr>VNI-Baybuom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Long Long</cp:lastModifiedBy>
  <cp:revision>133</cp:revision>
  <dcterms:created xsi:type="dcterms:W3CDTF">2021-11-11T15:46:46Z</dcterms:created>
  <dcterms:modified xsi:type="dcterms:W3CDTF">2023-04-07T14:38:20Z</dcterms:modified>
</cp:coreProperties>
</file>