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media/audio1.wav" ContentType="audio/wav"/>
  <Override PartName="/ppt/media/audio2.wav" ContentType="audio/wav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8"/>
  </p:notesMasterIdLst>
  <p:sldIdLst>
    <p:sldId id="463" r:id="rId3"/>
    <p:sldId id="443" r:id="rId4"/>
    <p:sldId id="276" r:id="rId5"/>
    <p:sldId id="360" r:id="rId6"/>
    <p:sldId id="686" r:id="rId7"/>
    <p:sldId id="687" r:id="rId8"/>
    <p:sldId id="688" r:id="rId9"/>
    <p:sldId id="689" r:id="rId10"/>
    <p:sldId id="690" r:id="rId11"/>
    <p:sldId id="256" r:id="rId12"/>
    <p:sldId id="266" r:id="rId13"/>
    <p:sldId id="410" r:id="rId14"/>
    <p:sldId id="409" r:id="rId15"/>
    <p:sldId id="420" r:id="rId16"/>
    <p:sldId id="421" r:id="rId17"/>
    <p:sldId id="422" r:id="rId18"/>
    <p:sldId id="438" r:id="rId19"/>
    <p:sldId id="530" r:id="rId20"/>
    <p:sldId id="429" r:id="rId21"/>
    <p:sldId id="439" r:id="rId22"/>
    <p:sldId id="437" r:id="rId23"/>
    <p:sldId id="445" r:id="rId24"/>
    <p:sldId id="541" r:id="rId25"/>
    <p:sldId id="542" r:id="rId26"/>
    <p:sldId id="446" r:id="rId27"/>
    <p:sldId id="278" r:id="rId28"/>
    <p:sldId id="622" r:id="rId29"/>
    <p:sldId id="625" r:id="rId30"/>
    <p:sldId id="623" r:id="rId31"/>
    <p:sldId id="624" r:id="rId32"/>
    <p:sldId id="626" r:id="rId33"/>
    <p:sldId id="536" r:id="rId34"/>
    <p:sldId id="526" r:id="rId35"/>
    <p:sldId id="527" r:id="rId36"/>
    <p:sldId id="528" r:id="rId37"/>
    <p:sldId id="529" r:id="rId38"/>
    <p:sldId id="525" r:id="rId39"/>
    <p:sldId id="531" r:id="rId40"/>
    <p:sldId id="475" r:id="rId41"/>
    <p:sldId id="458" r:id="rId42"/>
    <p:sldId id="543" r:id="rId43"/>
    <p:sldId id="462" r:id="rId44"/>
    <p:sldId id="540" r:id="rId45"/>
    <p:sldId id="401" r:id="rId46"/>
    <p:sldId id="447" r:id="rId47"/>
    <p:sldId id="448" r:id="rId48"/>
    <p:sldId id="434" r:id="rId49"/>
    <p:sldId id="679" r:id="rId50"/>
    <p:sldId id="680" r:id="rId51"/>
    <p:sldId id="681" r:id="rId52"/>
    <p:sldId id="682" r:id="rId53"/>
    <p:sldId id="683" r:id="rId54"/>
    <p:sldId id="539" r:id="rId55"/>
    <p:sldId id="407" r:id="rId56"/>
    <p:sldId id="453" r:id="rId57"/>
  </p:sldIdLst>
  <p:sldSz cx="12192000" cy="6858000"/>
  <p:notesSz cx="6858000" cy="9144000"/>
  <p:custDataLst>
    <p:tags r:id="rId5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A8BB2E"/>
    <a:srgbClr val="FF7C80"/>
    <a:srgbClr val="FFFF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5" autoAdjust="0"/>
    <p:restoredTop sz="78832" autoAdjust="0"/>
  </p:normalViewPr>
  <p:slideViewPr>
    <p:cSldViewPr snapToGrid="0">
      <p:cViewPr varScale="1">
        <p:scale>
          <a:sx n="80" d="100"/>
          <a:sy n="80" d="100"/>
        </p:scale>
        <p:origin x="57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6FCD7-EFBD-4423-A572-392E990DAE12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7FF0D-3108-4406-A6C2-4DB64F824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6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149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19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073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475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9791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3332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033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F5A16451-F13B-4F6B-B2C6-0570C5508279}" type="slidenum">
              <a:rPr lang="en-US" smtClean="0"/>
              <a:pPr eaLnBrk="1" hangingPunct="1">
                <a:defRPr/>
              </a:pPr>
              <a:t>18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22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5416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070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6717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8757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2248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966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0044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0170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836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808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58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644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CC67A-4E8A-48AC-A7AE-E4404B12D0D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47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305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Made by Facebook: TRAN THI THANH TAM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8227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779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5130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987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Facebook: 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035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6570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305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1421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8206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872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9383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0340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329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says the first sentence. Student</a:t>
            </a:r>
            <a:r>
              <a:rPr lang="en-US" baseline="0" dirty="0"/>
              <a:t> replies using the new structure. Click the rabbit to go back to question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C2EA4-6262-4306-91D8-66D919DA0C74}" type="slidenum">
              <a:rPr lang="en-SG" smtClean="0"/>
              <a:t>49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348319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says the first sentence. Student</a:t>
            </a:r>
            <a:r>
              <a:rPr lang="en-US" baseline="0" dirty="0"/>
              <a:t> replies using the new structure. Click the rabbit to go back to question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C2EA4-6262-4306-91D8-66D919DA0C74}" type="slidenum">
              <a:rPr lang="en-SG" smtClean="0"/>
              <a:t>50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2798232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says the first sentence. Student</a:t>
            </a:r>
            <a:r>
              <a:rPr lang="en-US" baseline="0" dirty="0"/>
              <a:t> replies using the new structure. Click the rabbit to go back to question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C2EA4-6262-4306-91D8-66D919DA0C74}" type="slidenum">
              <a:rPr lang="en-SG" smtClean="0"/>
              <a:t>51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7355164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says the first sentence. Student</a:t>
            </a:r>
            <a:r>
              <a:rPr lang="en-US" baseline="0" dirty="0"/>
              <a:t> replies using the new structure. Click the rabbit to go back to question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C2EA4-6262-4306-91D8-66D919DA0C74}" type="slidenum">
              <a:rPr lang="en-SG" smtClean="0"/>
              <a:t>52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7334030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B4B524-B2BE-4E8C-83F8-C5FB7E179F34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0514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A99A60-4033-46E3-8332-673BA9F94E18}" type="slidenum">
              <a:rPr 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30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897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80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3362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52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98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35215-4EEE-4E5B-A968-79EEC7C78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3A29C-F7DB-4788-8BFD-3796BE902E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1FF36-8A8A-49C7-B10C-E9298B9F8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8F3F0-BBE0-4656-ADE2-E0CA7BB6F2D1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E83C5-6936-478A-8D83-F825DE29E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DB84EC-5F9A-4E4C-8B42-FC4F667B9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89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4D7F6-D75A-44EA-A35D-0A6458C35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560A9-2DB3-411B-B47C-0D03D5797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83081-7714-467D-8131-EC28D3DB5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D7EF-0440-4F9E-A644-D13ECD56D55F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76F7C4-14FF-4DDF-8AAB-8F35F2219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BBDED-11BF-46B1-929F-41D6C52E5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30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6A8D6-8773-47F2-B37A-8E0E3DEB9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D80F6-1881-4E46-91CF-00CA3FCDDF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360777-F38E-4CA0-AE52-BCAD86D9ED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82D241-6FC2-4676-9A13-420AA9F4C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E9FF7-F5C4-4B75-B312-7A2B0AADEC3E}" type="datetime1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8356D7-FCE6-410D-A92A-7A8BA8D35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912A7-36BF-4DAA-9399-2C862647D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96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BF543-A3BD-421F-876C-1939A42B4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71A23-C041-417C-B519-802BAB593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8CAB0E-1AB2-4697-981E-9CEED76251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5138EE-6D9B-40CE-B2B6-0DD6C0C13C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79275C-1CF9-411C-96FC-5311F90B42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8D47A-3338-4966-B6BC-8183D68CF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56F3-24BB-45BE-BD1E-E26A863B0966}" type="datetime1">
              <a:rPr lang="en-US" smtClean="0"/>
              <a:t>4/7/2023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03E1FD-424A-46E2-9E37-ABFAC5799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0C57F2-5518-4AB7-93EC-ECC2866F5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94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EAA2E-4234-4746-A9C1-1FB5273A9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6E4BCC-92FE-44F8-B6CB-0B6F70878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38A9-B139-4FBA-BD61-A63595AC75F4}" type="datetime1">
              <a:rPr lang="en-US" smtClean="0"/>
              <a:t>4/7/2023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6070D3-D412-4D85-AA7D-3B8C3B558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117B22-0243-4B1B-AA4A-C69D3D12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644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9989D4-ED90-4AF6-8BE4-E14F8E560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9DCA-20B6-4A7F-9287-D29CBE4F4E3E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0A95EC-3B27-4D55-A125-91BD6E2B8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DDB516-8449-4C02-B990-64373DB5E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1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9EFE9-AE5E-4846-8F3F-561341D3E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F5DA9F-72BE-453E-9BA1-B1B6EEF90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3E682-CEF3-4B89-941A-29ADEB8BF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5A87F-90AF-4464-A736-52D1CADA2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CC13-3719-4BC0-9941-BCD22F2E39BB}" type="datetime1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4EBDCA-0095-4A53-94F3-518715A4F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FE2551-6974-4065-A0C0-CB1CA6E2E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03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5C63D-F4C2-42EB-AB85-4385DC8EB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9BF71D-974F-427F-88EF-05F2879D11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E09DA1-225C-43B3-B889-B760CD46C9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0C8C3-A384-4E63-8E44-19B65F56A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C473A-74A1-46F3-8D2E-10C923B7E154}" type="datetime1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4CA027-00E7-494D-8C76-AD52846B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015811-59EC-4D1D-959F-17DBEBBA4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829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DCB1E-B8B3-4099-9998-B1DEAD5C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C9C89E-B954-4BBD-8FC6-63D9712106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13943-8E2C-479E-A890-4082F72A6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4B6EE-3F1C-40A8-BAA7-D8D1D25FA34D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604B0-3DBA-4D52-ADB2-DC5CEF441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61FA0-D26F-4FFC-8850-74922A33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2173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F595F7-9D7D-4C85-9C99-BE194AFE63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49E8BE-C4BA-4237-B360-FC4943A313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0A49F-B64E-4D0D-BB32-EA3E8F264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9DCD-488C-48E6-B562-9E2144C6FF46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DC6AD-EC63-4D87-9E40-7B7D6340B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CB9E5-01A1-4ED1-B801-129D0CB75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722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203219-0ED5-4CAD-8F16-4E3B3502C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7D59-6977-44DD-8E4E-5EC5FBCC1A34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89BAB-B41F-4760-996E-A658ABD61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5E896-6A31-4981-B626-05CE0AE3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76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454484-8038-40A1-A8F6-6E672B55E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9C2E-4D1E-4F59-91D1-95B83ABEEBF7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C74CE-79B6-4B2B-9C3C-FB9E11250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F9EEF-DFF9-4634-AC52-6B7FC573C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765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0CB401-6D82-4712-B9E2-C59E35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46A1F-9E99-4E72-9D09-5F6A6C41B36D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04DB14-2C5A-43F3-8064-E7F713324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2E516-77F2-401D-B9B5-9210EF44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96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139E17-5C6E-4A2B-BB0E-4DAE9E5CD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F7B2-BB06-4C2C-A0BF-C3C4D1F4133B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4A3704-8A44-465E-8FF3-26CB1F40A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5BFB1-52BA-4AC8-85AB-F8756C77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5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F3DA9-B0E9-4A94-AC64-500F1D071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0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069F0-B8D4-4841-AF23-326ACF4E749B}" type="datetimeFigureOut">
              <a:rPr lang="en-US"/>
              <a:pPr>
                <a:defRPr/>
              </a:pPr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1EB63-822E-40D0-96BD-00928042FF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65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36CD-9DF6-4B71-AC77-4A609C0C8FA1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93715-EA8C-4BC9-9C3C-E87B470C95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19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8B41A-B8E0-4D65-9AD5-CAC9AA410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CD7B-49F3-41C3-A3E5-03BD917896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90928-7051-4176-AF43-FB46B448A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70B8-96F8-42D0-9FB1-FD414F8B4E30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6C36D-9F2D-4132-AB2A-99D6F38ED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FC725-0F22-43D9-B218-40E06E243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8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D17E59-F326-4EAB-9A75-5C024FF7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682C1-B5B6-47C4-AB88-E170BB98F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4B4C99-2FF9-45BC-82B2-7B0E0F9BFE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E9974-F0DC-4DB8-9A38-2F8F55216D11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E8F89-1436-48C4-AAF8-D8D1255553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E6940-2BBF-4D0B-8591-39778A538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2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7" r:id="rId4"/>
    <p:sldLayoutId id="2147483658" r:id="rId5"/>
    <p:sldLayoutId id="2147483673" r:id="rId6"/>
    <p:sldLayoutId id="2147483674" r:id="rId7"/>
    <p:sldLayoutId id="214748367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F7A23B-7F37-4255-B1AA-6F4081D05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39551-9BB0-410A-86D9-5F41F65ED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7D216-8D82-4854-8FCC-50474F3940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0DC4E-CFE1-4DE4-BA6A-B2F2775B3CE8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CE85E-C533-43BA-A8ED-7511E82A3D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4C941-975F-4FB1-8A2A-DB7E54D44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0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jp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0.png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g"/><Relationship Id="rId5" Type="http://schemas.openxmlformats.org/officeDocument/2006/relationships/image" Target="../media/image29.jpg"/><Relationship Id="rId10" Type="http://schemas.openxmlformats.org/officeDocument/2006/relationships/image" Target="../media/image23.jpeg"/><Relationship Id="rId4" Type="http://schemas.openxmlformats.org/officeDocument/2006/relationships/image" Target="../media/image2.png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13" Type="http://schemas.openxmlformats.org/officeDocument/2006/relationships/image" Target="../media/image31.png"/><Relationship Id="rId3" Type="http://schemas.microsoft.com/office/2007/relationships/media" Target="../media/media8.mp3"/><Relationship Id="rId7" Type="http://schemas.microsoft.com/office/2007/relationships/media" Target="../media/media10.mp3"/><Relationship Id="rId12" Type="http://schemas.openxmlformats.org/officeDocument/2006/relationships/notesSlide" Target="../notesSlides/notesSlide17.xml"/><Relationship Id="rId2" Type="http://schemas.openxmlformats.org/officeDocument/2006/relationships/audio" Target="../media/media7.mp3"/><Relationship Id="rId16" Type="http://schemas.openxmlformats.org/officeDocument/2006/relationships/image" Target="../media/image20.png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openxmlformats.org/officeDocument/2006/relationships/slideLayout" Target="../slideLayouts/slideLayout2.xml"/><Relationship Id="rId5" Type="http://schemas.microsoft.com/office/2007/relationships/media" Target="../media/media9.mp3"/><Relationship Id="rId15" Type="http://schemas.openxmlformats.org/officeDocument/2006/relationships/image" Target="../media/image32.png"/><Relationship Id="rId10" Type="http://schemas.openxmlformats.org/officeDocument/2006/relationships/audio" Target="../media/media11.mp3"/><Relationship Id="rId4" Type="http://schemas.openxmlformats.org/officeDocument/2006/relationships/audio" Target="../media/media8.mp3"/><Relationship Id="rId9" Type="http://schemas.microsoft.com/office/2007/relationships/media" Target="../media/media11.mp3"/><Relationship Id="rId1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2.png"/><Relationship Id="rId5" Type="http://schemas.openxmlformats.org/officeDocument/2006/relationships/image" Target="../media/image31.png"/><Relationship Id="rId10" Type="http://schemas.openxmlformats.org/officeDocument/2006/relationships/image" Target="../media/image37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38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42.pn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3.png"/><Relationship Id="rId4" Type="http://schemas.openxmlformats.org/officeDocument/2006/relationships/audio" Target="../media/audio2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2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3.png"/><Relationship Id="rId4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7.mp3"/><Relationship Id="rId13" Type="http://schemas.openxmlformats.org/officeDocument/2006/relationships/image" Target="../media/image31.png"/><Relationship Id="rId3" Type="http://schemas.microsoft.com/office/2007/relationships/media" Target="../media/media15.mp3"/><Relationship Id="rId7" Type="http://schemas.microsoft.com/office/2007/relationships/media" Target="../media/media17.mp3"/><Relationship Id="rId12" Type="http://schemas.openxmlformats.org/officeDocument/2006/relationships/notesSlide" Target="../notesSlides/notesSlide38.xml"/><Relationship Id="rId17" Type="http://schemas.openxmlformats.org/officeDocument/2006/relationships/image" Target="../media/image52.png"/><Relationship Id="rId2" Type="http://schemas.openxmlformats.org/officeDocument/2006/relationships/audio" Target="../media/media14.mp3"/><Relationship Id="rId16" Type="http://schemas.openxmlformats.org/officeDocument/2006/relationships/image" Target="../media/image20.png"/><Relationship Id="rId1" Type="http://schemas.microsoft.com/office/2007/relationships/media" Target="../media/media14.mp3"/><Relationship Id="rId6" Type="http://schemas.openxmlformats.org/officeDocument/2006/relationships/audio" Target="../media/media16.mp3"/><Relationship Id="rId11" Type="http://schemas.openxmlformats.org/officeDocument/2006/relationships/slideLayout" Target="../slideLayouts/slideLayout2.xml"/><Relationship Id="rId5" Type="http://schemas.microsoft.com/office/2007/relationships/media" Target="../media/media16.mp3"/><Relationship Id="rId15" Type="http://schemas.openxmlformats.org/officeDocument/2006/relationships/image" Target="../media/image51.png"/><Relationship Id="rId10" Type="http://schemas.openxmlformats.org/officeDocument/2006/relationships/audio" Target="../media/media18.mp3"/><Relationship Id="rId4" Type="http://schemas.openxmlformats.org/officeDocument/2006/relationships/audio" Target="../media/media15.mp3"/><Relationship Id="rId9" Type="http://schemas.microsoft.com/office/2007/relationships/media" Target="../media/media18.mp3"/><Relationship Id="rId1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6.png"/><Relationship Id="rId4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56.png"/><Relationship Id="rId4" Type="http://schemas.openxmlformats.org/officeDocument/2006/relationships/image" Target="../media/image2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6.png"/><Relationship Id="rId4" Type="http://schemas.openxmlformats.org/officeDocument/2006/relationships/image" Target="../media/image2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1.gi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gif"/><Relationship Id="rId3" Type="http://schemas.openxmlformats.org/officeDocument/2006/relationships/hyperlink" Target="BAI%20%20GIANG/HAT+2.wav" TargetMode="External"/><Relationship Id="rId7" Type="http://schemas.openxmlformats.org/officeDocument/2006/relationships/image" Target="../media/image65.gif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BAI%20GIANG%20DIEN%20TU%20LOP%204%20MOI%20CHUAN\BOOK%201\Unit2\HAT.mp3" TargetMode="External"/><Relationship Id="rId6" Type="http://schemas.openxmlformats.org/officeDocument/2006/relationships/image" Target="../media/image64.gif"/><Relationship Id="rId11" Type="http://schemas.openxmlformats.org/officeDocument/2006/relationships/image" Target="../media/image42.png"/><Relationship Id="rId5" Type="http://schemas.openxmlformats.org/officeDocument/2006/relationships/image" Target="../media/image63.gif"/><Relationship Id="rId10" Type="http://schemas.openxmlformats.org/officeDocument/2006/relationships/image" Target="../media/image68.gif"/><Relationship Id="rId4" Type="http://schemas.openxmlformats.org/officeDocument/2006/relationships/image" Target="../media/image62.jpeg"/><Relationship Id="rId9" Type="http://schemas.openxmlformats.org/officeDocument/2006/relationships/image" Target="../media/image67.gi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3.wav"/><Relationship Id="rId7" Type="http://schemas.openxmlformats.org/officeDocument/2006/relationships/image" Target="../media/image72.gi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gif"/><Relationship Id="rId5" Type="http://schemas.openxmlformats.org/officeDocument/2006/relationships/image" Target="../media/image70.jpeg"/><Relationship Id="rId4" Type="http://schemas.openxmlformats.org/officeDocument/2006/relationships/image" Target="../media/image6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7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E89275-2417-9654-93C9-096365A6A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66209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20B651-6266-5F1B-0421-054AD9E66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70D8A3-C3C8-EC46-4052-DE2005017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E5C913B-BA63-4013-B576-9827583546B4}"/>
              </a:ext>
            </a:extLst>
          </p:cNvPr>
          <p:cNvSpPr/>
          <p:nvPr/>
        </p:nvSpPr>
        <p:spPr>
          <a:xfrm>
            <a:off x="1552330" y="2035343"/>
            <a:ext cx="9161547" cy="25237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7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WELCOME TO </a:t>
            </a:r>
          </a:p>
          <a:p>
            <a:pPr algn="ctr">
              <a:defRPr/>
            </a:pPr>
            <a:r>
              <a:rPr lang="en-US" sz="7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OUR CLASS 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8E6F2E-44FB-4DA1-98C4-8794F40A326C}"/>
              </a:ext>
            </a:extLst>
          </p:cNvPr>
          <p:cNvSpPr/>
          <p:nvPr/>
        </p:nvSpPr>
        <p:spPr>
          <a:xfrm>
            <a:off x="2693831" y="5165081"/>
            <a:ext cx="82296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Teacher: </a:t>
            </a:r>
            <a:r>
              <a:rPr lang="vi-VN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Nguyễn Thị Khang</a:t>
            </a:r>
            <a:endParaRPr lang="en-US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9" name="Picture 4" descr="Image result for cute cat clipart">
            <a:extLst>
              <a:ext uri="{FF2B5EF4-FFF2-40B4-BE49-F238E27FC236}">
                <a16:creationId xmlns:a16="http://schemas.microsoft.com/office/drawing/2014/main" id="{0C302DA3-60AC-464B-BE25-4E08854E1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5400" y="67227"/>
            <a:ext cx="1106600" cy="153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cute cat clipart">
            <a:extLst>
              <a:ext uri="{FF2B5EF4-FFF2-40B4-BE49-F238E27FC236}">
                <a16:creationId xmlns:a16="http://schemas.microsoft.com/office/drawing/2014/main" id="{9DF21D9B-3805-4744-A335-138821E0A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93"/>
            <a:ext cx="1106600" cy="153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792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FDAB26-ECED-2452-848B-E55B8CFCC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010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08258C-C165-0CF9-780A-71DE5EE10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18F3AC-F264-B31A-5EA7-AF67F8B6E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957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4CFEB-3873-B393-3754-EA16FD686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" y="-1"/>
            <a:ext cx="12153900" cy="6858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29862C-AA7A-A884-4388-D1A7D14BA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8F814F-1105-0B8C-E0B6-0A1BB7D28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2D5D79-3800-C1DA-16B6-56633A6BB386}"/>
              </a:ext>
            </a:extLst>
          </p:cNvPr>
          <p:cNvSpPr txBox="1"/>
          <p:nvPr/>
        </p:nvSpPr>
        <p:spPr>
          <a:xfrm>
            <a:off x="3005137" y="4986084"/>
            <a:ext cx="5448300" cy="98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5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/</a:t>
            </a:r>
            <a:r>
              <a:rPr lang="en-US" sz="5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</a:t>
            </a:r>
            <a:r>
              <a:rPr lang="en-US" sz="5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ː/: </a:t>
            </a:r>
            <a:r>
              <a:rPr lang="en-US" sz="5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endParaRPr lang="en-US" sz="55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you">
            <a:hlinkClick r:id="" action="ppaction://media"/>
            <a:extLst>
              <a:ext uri="{FF2B5EF4-FFF2-40B4-BE49-F238E27FC236}">
                <a16:creationId xmlns:a16="http://schemas.microsoft.com/office/drawing/2014/main" id="{23DDF2DC-5079-B8B9-E85A-A92379CD1D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29287" y="452152"/>
            <a:ext cx="609600" cy="609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0E3506-8788-4FEE-BB76-5CE62649EC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24270" y="1129040"/>
            <a:ext cx="2729516" cy="316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2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4CFEB-3873-B393-3754-EA16FD686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" y="-1"/>
            <a:ext cx="12153900" cy="6858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29862C-AA7A-A884-4388-D1A7D14BA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8F814F-1105-0B8C-E0B6-0A1BB7D28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2D5D79-3800-C1DA-16B6-56633A6BB386}"/>
              </a:ext>
            </a:extLst>
          </p:cNvPr>
          <p:cNvSpPr txBox="1"/>
          <p:nvPr/>
        </p:nvSpPr>
        <p:spPr>
          <a:xfrm>
            <a:off x="1085850" y="4986084"/>
            <a:ext cx="9372599" cy="98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How /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haʊ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/: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endParaRPr lang="en-US" sz="5500" b="1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how">
            <a:hlinkClick r:id="" action="ppaction://media"/>
            <a:extLst>
              <a:ext uri="{FF2B5EF4-FFF2-40B4-BE49-F238E27FC236}">
                <a16:creationId xmlns:a16="http://schemas.microsoft.com/office/drawing/2014/main" id="{FAC44622-96CA-2C25-5468-5B84E8BB1F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52214" y="710685"/>
            <a:ext cx="609600" cy="609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EA0E24F-2861-4BB8-AD60-6BAD17D2A5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615" y="1133341"/>
            <a:ext cx="3071076" cy="327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4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4CFEB-3873-B393-3754-EA16FD686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" y="-1"/>
            <a:ext cx="12153900" cy="6858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29862C-AA7A-A884-4388-D1A7D14BA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8F814F-1105-0B8C-E0B6-0A1BB7D28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2D5D79-3800-C1DA-16B6-56633A6BB386}"/>
              </a:ext>
            </a:extLst>
          </p:cNvPr>
          <p:cNvSpPr txBox="1"/>
          <p:nvPr/>
        </p:nvSpPr>
        <p:spPr>
          <a:xfrm>
            <a:off x="2195512" y="5049728"/>
            <a:ext cx="7110413" cy="98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Fine /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faɪn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khỏe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endParaRPr lang="en-US" sz="5500" b="1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fine">
            <a:hlinkClick r:id="" action="ppaction://media"/>
            <a:extLst>
              <a:ext uri="{FF2B5EF4-FFF2-40B4-BE49-F238E27FC236}">
                <a16:creationId xmlns:a16="http://schemas.microsoft.com/office/drawing/2014/main" id="{33D39065-D5C8-FC86-5E41-A9BEEE8E1B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13858" y="559133"/>
            <a:ext cx="609600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5BADEE-D500-438E-8B4A-2CE069EC2407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416" y="1168733"/>
            <a:ext cx="2980874" cy="30746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480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4CFEB-3873-B393-3754-EA16FD686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" y="-1"/>
            <a:ext cx="12153900" cy="6858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29862C-AA7A-A884-4388-D1A7D14BA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8F814F-1105-0B8C-E0B6-0A1BB7D28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2D5D79-3800-C1DA-16B6-56633A6BB386}"/>
              </a:ext>
            </a:extLst>
          </p:cNvPr>
          <p:cNvSpPr txBox="1"/>
          <p:nvPr/>
        </p:nvSpPr>
        <p:spPr>
          <a:xfrm>
            <a:off x="1502568" y="4491793"/>
            <a:ext cx="8805863" cy="2089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Goodbye /ˌ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ɡʊdˈbɑɪ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tạm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biệt</a:t>
            </a:r>
            <a:endParaRPr lang="en-US" sz="5500" b="1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goodbye">
            <a:hlinkClick r:id="" action="ppaction://media"/>
            <a:extLst>
              <a:ext uri="{FF2B5EF4-FFF2-40B4-BE49-F238E27FC236}">
                <a16:creationId xmlns:a16="http://schemas.microsoft.com/office/drawing/2014/main" id="{D743A6B7-FCCA-5A40-B562-EFD4E9A7E0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92968" y="1107263"/>
            <a:ext cx="609600" cy="60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8CCFED-1FAD-4143-9A7A-1EADB8604B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31" y="1107263"/>
            <a:ext cx="3907936" cy="320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4CFEB-3873-B393-3754-EA16FD686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" y="-1"/>
            <a:ext cx="12153900" cy="6858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29862C-AA7A-A884-4388-D1A7D14BA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8F814F-1105-0B8C-E0B6-0A1BB7D28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2D5D79-3800-C1DA-16B6-56633A6BB386}"/>
              </a:ext>
            </a:extLst>
          </p:cNvPr>
          <p:cNvSpPr txBox="1"/>
          <p:nvPr/>
        </p:nvSpPr>
        <p:spPr>
          <a:xfrm>
            <a:off x="2700336" y="4959891"/>
            <a:ext cx="625316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algn="ctr">
              <a:spcBef>
                <a:spcPts val="680"/>
              </a:spcBef>
              <a:spcAft>
                <a:spcPts val="0"/>
              </a:spcAft>
            </a:pP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Bye /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bɑɪ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tạm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biệt</a:t>
            </a:r>
            <a:endParaRPr lang="en-US" sz="5500" b="1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bye">
            <a:hlinkClick r:id="" action="ppaction://media"/>
            <a:extLst>
              <a:ext uri="{FF2B5EF4-FFF2-40B4-BE49-F238E27FC236}">
                <a16:creationId xmlns:a16="http://schemas.microsoft.com/office/drawing/2014/main" id="{054E7550-40FD-B335-4FA3-5697A114F4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2525" y="1281112"/>
            <a:ext cx="609600" cy="60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7920E4-9B1B-4EAE-8F6D-0EAA008EC2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701" y="1078236"/>
            <a:ext cx="4493378" cy="326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0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4CFEB-3873-B393-3754-EA16FD686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" y="-1"/>
            <a:ext cx="12153900" cy="6858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29862C-AA7A-A884-4388-D1A7D14BA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8F814F-1105-0B8C-E0B6-0A1BB7D28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2D5D79-3800-C1DA-16B6-56633A6BB386}"/>
              </a:ext>
            </a:extLst>
          </p:cNvPr>
          <p:cNvSpPr txBox="1"/>
          <p:nvPr/>
        </p:nvSpPr>
        <p:spPr>
          <a:xfrm>
            <a:off x="1912143" y="4817698"/>
            <a:ext cx="8367713" cy="2040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Thank you /ˈ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θæŋk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ˌ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ː/</a:t>
            </a:r>
          </a:p>
          <a:p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ơn</a:t>
            </a:r>
            <a:endParaRPr lang="en-US" sz="5500" b="1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thank you">
            <a:hlinkClick r:id="" action="ppaction://media"/>
            <a:extLst>
              <a:ext uri="{FF2B5EF4-FFF2-40B4-BE49-F238E27FC236}">
                <a16:creationId xmlns:a16="http://schemas.microsoft.com/office/drawing/2014/main" id="{FD580100-F6E5-9DF6-4396-1229B5F8AF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91028" y="758897"/>
            <a:ext cx="609600" cy="60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ACC6CD-845C-4849-9AE1-879661AC43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147" y="1063697"/>
            <a:ext cx="3900488" cy="329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9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6F7B39-4470-EDA9-2BE5-9A1CC5E44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9050"/>
            <a:ext cx="12192000" cy="68682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9731BF-E697-A299-AE88-91D7D08D6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2A700F-6C3E-C5E5-A7D8-083A66434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WordArt 2">
            <a:extLst>
              <a:ext uri="{FF2B5EF4-FFF2-40B4-BE49-F238E27FC236}">
                <a16:creationId xmlns:a16="http://schemas.microsoft.com/office/drawing/2014/main" id="{556A9DF4-DE7D-4972-A335-E43EAC6E7B2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000375" y="710407"/>
            <a:ext cx="6191250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Let's play</a:t>
            </a:r>
          </a:p>
        </p:txBody>
      </p:sp>
      <p:sp>
        <p:nvSpPr>
          <p:cNvPr id="7" name="WordArt 2">
            <a:extLst>
              <a:ext uri="{FF2B5EF4-FFF2-40B4-BE49-F238E27FC236}">
                <a16:creationId xmlns:a16="http://schemas.microsoft.com/office/drawing/2014/main" id="{46C8E6A4-D1E4-4884-95FC-72985ECD747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00224" y="3163093"/>
            <a:ext cx="8943975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MATCHING</a:t>
            </a:r>
          </a:p>
        </p:txBody>
      </p:sp>
    </p:spTree>
    <p:extLst>
      <p:ext uri="{BB962C8B-B14F-4D97-AF65-F5344CB8AC3E}">
        <p14:creationId xmlns:p14="http://schemas.microsoft.com/office/powerpoint/2010/main" val="2055572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175875" y="5206999"/>
            <a:ext cx="3092450" cy="363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000" b="1" dirty="0">
                <a:solidFill>
                  <a:srgbClr val="FF0000"/>
                </a:solidFill>
              </a:rPr>
              <a:t>                goodbye</a:t>
            </a:r>
            <a:endParaRPr lang="en-US" sz="3000" b="1" dirty="0">
              <a:solidFill>
                <a:schemeClr val="tx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75875" y="181308"/>
            <a:ext cx="7847308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CHECK VOCABULARY:</a:t>
            </a:r>
            <a:r>
              <a:rPr lang="en-US" sz="35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MATCHING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497118" y="3265392"/>
            <a:ext cx="3844925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000" b="1" dirty="0">
                <a:solidFill>
                  <a:srgbClr val="FF0000"/>
                </a:solidFill>
              </a:rPr>
              <a:t>you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646568" y="1385094"/>
            <a:ext cx="3935413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000" b="1" dirty="0">
                <a:solidFill>
                  <a:srgbClr val="FF0000"/>
                </a:solidFill>
              </a:rPr>
              <a:t>how</a:t>
            </a:r>
          </a:p>
        </p:txBody>
      </p:sp>
      <p:cxnSp>
        <p:nvCxnSpPr>
          <p:cNvPr id="4" name="Straight Arrow Connector 3"/>
          <p:cNvCxnSpPr>
            <a:cxnSpLocks/>
          </p:cNvCxnSpPr>
          <p:nvPr/>
        </p:nvCxnSpPr>
        <p:spPr>
          <a:xfrm>
            <a:off x="1969088" y="1807768"/>
            <a:ext cx="1922771" cy="339923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  <a:stCxn id="40" idx="3"/>
          </p:cNvCxnSpPr>
          <p:nvPr/>
        </p:nvCxnSpPr>
        <p:spPr>
          <a:xfrm flipV="1">
            <a:off x="1821656" y="1923259"/>
            <a:ext cx="2317853" cy="145375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cxnSpLocks/>
          </p:cNvCxnSpPr>
          <p:nvPr/>
        </p:nvCxnSpPr>
        <p:spPr>
          <a:xfrm flipV="1">
            <a:off x="1751218" y="3864968"/>
            <a:ext cx="2140641" cy="150474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0CC0FBF-357C-4A74-82DE-B9301E30DD3A}"/>
              </a:ext>
            </a:extLst>
          </p:cNvPr>
          <p:cNvSpPr/>
          <p:nvPr/>
        </p:nvSpPr>
        <p:spPr>
          <a:xfrm>
            <a:off x="7999618" y="5243512"/>
            <a:ext cx="3506582" cy="410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000" b="1" dirty="0">
                <a:solidFill>
                  <a:srgbClr val="FF0000"/>
                </a:solidFill>
              </a:rPr>
              <a:t>                thank you</a:t>
            </a:r>
            <a:endParaRPr lang="en-US" sz="3000" b="1" dirty="0">
              <a:solidFill>
                <a:schemeClr val="tx2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2F23890-56E6-4DA6-8238-10410991BA56}"/>
              </a:ext>
            </a:extLst>
          </p:cNvPr>
          <p:cNvSpPr/>
          <p:nvPr/>
        </p:nvSpPr>
        <p:spPr>
          <a:xfrm>
            <a:off x="8134937" y="3286522"/>
            <a:ext cx="3844925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000" b="1" dirty="0">
                <a:solidFill>
                  <a:srgbClr val="FF0000"/>
                </a:solidFill>
              </a:rPr>
              <a:t>bye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BB70C56-6A67-43E3-B4FD-365D3851B236}"/>
              </a:ext>
            </a:extLst>
          </p:cNvPr>
          <p:cNvSpPr/>
          <p:nvPr/>
        </p:nvSpPr>
        <p:spPr>
          <a:xfrm>
            <a:off x="7942468" y="1404144"/>
            <a:ext cx="3935413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000" b="1" dirty="0">
                <a:solidFill>
                  <a:srgbClr val="FF0000"/>
                </a:solidFill>
              </a:rPr>
              <a:t>fine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0339921-4182-4D9F-9903-78663B28BC70}"/>
              </a:ext>
            </a:extLst>
          </p:cNvPr>
          <p:cNvCxnSpPr>
            <a:cxnSpLocks/>
          </p:cNvCxnSpPr>
          <p:nvPr/>
        </p:nvCxnSpPr>
        <p:spPr>
          <a:xfrm>
            <a:off x="7140416" y="1614863"/>
            <a:ext cx="2281775" cy="181413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F437EF4-02E5-444D-9DB6-9F65F57B3746}"/>
              </a:ext>
            </a:extLst>
          </p:cNvPr>
          <p:cNvCxnSpPr>
            <a:cxnSpLocks/>
          </p:cNvCxnSpPr>
          <p:nvPr/>
        </p:nvCxnSpPr>
        <p:spPr>
          <a:xfrm>
            <a:off x="7194550" y="3780631"/>
            <a:ext cx="2158413" cy="147240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813B764F-4E11-43D5-A441-D2016A0AA7C2}"/>
              </a:ext>
            </a:extLst>
          </p:cNvPr>
          <p:cNvCxnSpPr>
            <a:cxnSpLocks/>
          </p:cNvCxnSpPr>
          <p:nvPr/>
        </p:nvCxnSpPr>
        <p:spPr>
          <a:xfrm flipV="1">
            <a:off x="7047118" y="1860452"/>
            <a:ext cx="2305845" cy="352831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C0DA906-1A7C-4F31-BC91-0AEE13F39826}"/>
              </a:ext>
            </a:extLst>
          </p:cNvPr>
          <p:cNvSpPr/>
          <p:nvPr/>
        </p:nvSpPr>
        <p:spPr>
          <a:xfrm>
            <a:off x="400050" y="1085850"/>
            <a:ext cx="1460500" cy="103822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965316-2960-4CEF-9C5A-BD40ED1F72C7}"/>
              </a:ext>
            </a:extLst>
          </p:cNvPr>
          <p:cNvSpPr/>
          <p:nvPr/>
        </p:nvSpPr>
        <p:spPr>
          <a:xfrm>
            <a:off x="361156" y="2857896"/>
            <a:ext cx="1460500" cy="103822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B458A0C-80A5-4F9C-B011-6F670D5F6C18}"/>
              </a:ext>
            </a:extLst>
          </p:cNvPr>
          <p:cNvSpPr/>
          <p:nvPr/>
        </p:nvSpPr>
        <p:spPr>
          <a:xfrm>
            <a:off x="328127" y="4583709"/>
            <a:ext cx="1460500" cy="1038226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7A1A7E6-E46A-4C27-A1F9-9D704CAF1CC0}"/>
              </a:ext>
            </a:extLst>
          </p:cNvPr>
          <p:cNvSpPr/>
          <p:nvPr/>
        </p:nvSpPr>
        <p:spPr>
          <a:xfrm>
            <a:off x="5636969" y="1117599"/>
            <a:ext cx="1460500" cy="103822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51C08F5-5FF7-4250-BA7C-7CB176B5149D}"/>
              </a:ext>
            </a:extLst>
          </p:cNvPr>
          <p:cNvSpPr/>
          <p:nvPr/>
        </p:nvSpPr>
        <p:spPr>
          <a:xfrm>
            <a:off x="5598075" y="2889645"/>
            <a:ext cx="1460500" cy="1038226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F1CA455-2C3D-49F7-9C8F-9715681DC171}"/>
              </a:ext>
            </a:extLst>
          </p:cNvPr>
          <p:cNvSpPr/>
          <p:nvPr/>
        </p:nvSpPr>
        <p:spPr>
          <a:xfrm>
            <a:off x="5565046" y="4615458"/>
            <a:ext cx="1460500" cy="1038226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18915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0F923D-47C1-45A8-8E3A-D67FD6E47AD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7882" y="412124"/>
            <a:ext cx="11213928" cy="5731099"/>
          </a:xfrm>
          <a:prstGeom prst="rect">
            <a:avLst/>
          </a:prstGeom>
        </p:spPr>
      </p:pic>
      <p:pic>
        <p:nvPicPr>
          <p:cNvPr id="9" name="Track 009">
            <a:hlinkClick r:id="" action="ppaction://media"/>
            <a:extLst>
              <a:ext uri="{FF2B5EF4-FFF2-40B4-BE49-F238E27FC236}">
                <a16:creationId xmlns:a16="http://schemas.microsoft.com/office/drawing/2014/main" id="{37D49891-4360-4BCE-83C8-38D17A596E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914948" y="412124"/>
            <a:ext cx="603240" cy="772732"/>
          </a:xfrm>
          <a:prstGeom prst="rect">
            <a:avLst/>
          </a:prstGeom>
        </p:spPr>
      </p:pic>
      <p:pic>
        <p:nvPicPr>
          <p:cNvPr id="2" name="U1- L2 a1">
            <a:hlinkClick r:id="" action="ppaction://media"/>
            <a:extLst>
              <a:ext uri="{FF2B5EF4-FFF2-40B4-BE49-F238E27FC236}">
                <a16:creationId xmlns:a16="http://schemas.microsoft.com/office/drawing/2014/main" id="{1A70CA76-02E9-407E-9108-C1676CD11EE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867593" y="2002587"/>
            <a:ext cx="516775" cy="516775"/>
          </a:xfrm>
          <a:prstGeom prst="rect">
            <a:avLst/>
          </a:prstGeom>
        </p:spPr>
      </p:pic>
      <p:pic>
        <p:nvPicPr>
          <p:cNvPr id="3" name="U1- L2  a 2)">
            <a:hlinkClick r:id="" action="ppaction://media"/>
            <a:extLst>
              <a:ext uri="{FF2B5EF4-FFF2-40B4-BE49-F238E27FC236}">
                <a16:creationId xmlns:a16="http://schemas.microsoft.com/office/drawing/2014/main" id="{A75A1819-5A22-438E-B911-C49FEBD1328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363884" y="5086003"/>
            <a:ext cx="599902" cy="599902"/>
          </a:xfrm>
          <a:prstGeom prst="rect">
            <a:avLst/>
          </a:prstGeom>
        </p:spPr>
      </p:pic>
      <p:pic>
        <p:nvPicPr>
          <p:cNvPr id="4" name="U1- L2  b 1">
            <a:hlinkClick r:id="" action="ppaction://media"/>
            <a:extLst>
              <a:ext uri="{FF2B5EF4-FFF2-40B4-BE49-F238E27FC236}">
                <a16:creationId xmlns:a16="http://schemas.microsoft.com/office/drawing/2014/main" id="{FAB2D810-4E7D-4084-8336-6DE58A6E5D6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305348" y="2260974"/>
            <a:ext cx="609600" cy="609600"/>
          </a:xfrm>
          <a:prstGeom prst="rect">
            <a:avLst/>
          </a:prstGeom>
        </p:spPr>
      </p:pic>
      <p:pic>
        <p:nvPicPr>
          <p:cNvPr id="10" name="U1- L2 b 2">
            <a:hlinkClick r:id="" action="ppaction://media"/>
            <a:extLst>
              <a:ext uri="{FF2B5EF4-FFF2-40B4-BE49-F238E27FC236}">
                <a16:creationId xmlns:a16="http://schemas.microsoft.com/office/drawing/2014/main" id="{39924B76-922A-4156-82F5-A1F95A1FA4E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047316" y="44764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5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7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5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61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373EA7-E675-3E7E-ABE1-6E1BC7BE8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1" y="0"/>
            <a:ext cx="12460077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77D49E-3802-20E6-85A7-F445BB8F1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DC7193-6FCF-E48A-03B4-5AE8EB9EA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5BE0C81B-9374-0F41-AE6F-4F55A9257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920" y="2709862"/>
            <a:ext cx="93059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4800" b="1" dirty="0">
                <a:solidFill>
                  <a:srgbClr val="0070C0"/>
                </a:solidFill>
                <a:latin typeface="Arial" pitchFamily="34" charset="0"/>
              </a:rPr>
              <a:t>                   LESSON 2 ( 1, 2, 3)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D89CE7DE-2614-2507-AAFB-81ACA56A9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441" y="1546224"/>
            <a:ext cx="89535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500" b="1" dirty="0">
                <a:latin typeface="Arial" pitchFamily="34" charset="0"/>
              </a:rPr>
              <a:t>         </a:t>
            </a:r>
            <a:r>
              <a:rPr lang="en-US" sz="6000" b="1" dirty="0">
                <a:solidFill>
                  <a:srgbClr val="FF0000"/>
                </a:solidFill>
                <a:latin typeface="Arial" pitchFamily="34" charset="0"/>
              </a:rPr>
              <a:t>UNIT 1: HELLO</a:t>
            </a:r>
          </a:p>
        </p:txBody>
      </p:sp>
    </p:spTree>
    <p:extLst>
      <p:ext uri="{BB962C8B-B14F-4D97-AF65-F5344CB8AC3E}">
        <p14:creationId xmlns:p14="http://schemas.microsoft.com/office/powerpoint/2010/main" val="479905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271D04-C534-74DA-9C43-A475B7AB7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FB2235-37C3-EF86-E479-BAE834364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76C997-8E3A-FD87-B115-C96A19A89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lowchart: Punched Tape 1">
            <a:extLst>
              <a:ext uri="{FF2B5EF4-FFF2-40B4-BE49-F238E27FC236}">
                <a16:creationId xmlns:a16="http://schemas.microsoft.com/office/drawing/2014/main" id="{FEFC2FD5-1164-A653-1769-6A7225E17F0F}"/>
              </a:ext>
            </a:extLst>
          </p:cNvPr>
          <p:cNvSpPr/>
          <p:nvPr/>
        </p:nvSpPr>
        <p:spPr>
          <a:xfrm>
            <a:off x="1524000" y="2709862"/>
            <a:ext cx="9563100" cy="2333626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 PATTERN</a:t>
            </a:r>
          </a:p>
        </p:txBody>
      </p:sp>
    </p:spTree>
    <p:extLst>
      <p:ext uri="{BB962C8B-B14F-4D97-AF65-F5344CB8AC3E}">
        <p14:creationId xmlns:p14="http://schemas.microsoft.com/office/powerpoint/2010/main" val="27425482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40A5EA-569F-571E-1B0D-84C84B67B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308391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413CAB-A0AD-0CAF-9088-3EB31C0DD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59B9CA-BBF8-9478-CE94-64359CEF8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6652" y="2860618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8C34CBF1-FAA1-C961-FC72-474D3E409237}"/>
              </a:ext>
            </a:extLst>
          </p:cNvPr>
          <p:cNvSpPr/>
          <p:nvPr/>
        </p:nvSpPr>
        <p:spPr>
          <a:xfrm>
            <a:off x="520815" y="1759004"/>
            <a:ext cx="7211941" cy="1835038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How are you?  </a:t>
            </a:r>
          </a:p>
          <a:p>
            <a:pPr algn="ctr"/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khỏe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?)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C45658-B330-CE2F-35D3-58F23B884269}"/>
              </a:ext>
            </a:extLst>
          </p:cNvPr>
          <p:cNvSpPr/>
          <p:nvPr/>
        </p:nvSpPr>
        <p:spPr>
          <a:xfrm>
            <a:off x="1752600" y="313981"/>
            <a:ext cx="9277350" cy="1205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 THĂM SỨC KHỎE</a:t>
            </a:r>
            <a:endParaRPr lang="en-US" dirty="0"/>
          </a:p>
        </p:txBody>
      </p:sp>
      <p:sp>
        <p:nvSpPr>
          <p:cNvPr id="11" name="Thought Bubble: Cloud 10">
            <a:extLst>
              <a:ext uri="{FF2B5EF4-FFF2-40B4-BE49-F238E27FC236}">
                <a16:creationId xmlns:a16="http://schemas.microsoft.com/office/drawing/2014/main" id="{DEA94CED-C80D-A8B2-8291-216E05CCA803}"/>
              </a:ext>
            </a:extLst>
          </p:cNvPr>
          <p:cNvSpPr/>
          <p:nvPr/>
        </p:nvSpPr>
        <p:spPr>
          <a:xfrm>
            <a:off x="4482270" y="3506673"/>
            <a:ext cx="7470636" cy="2263020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35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I’m fine, thank you.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Tôi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khỏe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ơn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)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68311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Track 010">
            <a:hlinkClick r:id="" action="ppaction://media"/>
            <a:extLst>
              <a:ext uri="{FF2B5EF4-FFF2-40B4-BE49-F238E27FC236}">
                <a16:creationId xmlns:a16="http://schemas.microsoft.com/office/drawing/2014/main" id="{EFF9A4E9-AFE0-438B-9A68-89651D98D2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30185" y="-66502"/>
            <a:ext cx="795157" cy="7951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34ADCD-0184-4B8C-BF1C-564949ECCF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3007" y="57125"/>
            <a:ext cx="6595528" cy="6991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8A239C-9D1B-4469-AD70-80644C4BC2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29307" y="4283122"/>
            <a:ext cx="7933385" cy="18763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B71264-1414-49EE-A521-1AEAA5D8ED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3792" y="971257"/>
            <a:ext cx="11410681" cy="343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E89275-2417-9654-93C9-096365A6A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4209" y="-1"/>
            <a:ext cx="12266209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20B651-6266-5F1B-0421-054AD9E66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70D8A3-C3C8-EC46-4052-DE2005017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ular Callout 8">
            <a:extLst>
              <a:ext uri="{FF2B5EF4-FFF2-40B4-BE49-F238E27FC236}">
                <a16:creationId xmlns:a16="http://schemas.microsoft.com/office/drawing/2014/main" id="{AE1321BD-8C2A-4D2D-A4F7-95FC167651BD}"/>
              </a:ext>
            </a:extLst>
          </p:cNvPr>
          <p:cNvSpPr/>
          <p:nvPr/>
        </p:nvSpPr>
        <p:spPr>
          <a:xfrm>
            <a:off x="3129193" y="694671"/>
            <a:ext cx="5634928" cy="829760"/>
          </a:xfrm>
          <a:prstGeom prst="wedgeRoundRectCallout">
            <a:avLst>
              <a:gd name="adj1" fmla="val -45939"/>
              <a:gd name="adj2" fmla="val 149949"/>
              <a:gd name="adj3" fmla="val 16667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Hi. How are you?</a:t>
            </a:r>
          </a:p>
        </p:txBody>
      </p:sp>
      <p:sp>
        <p:nvSpPr>
          <p:cNvPr id="7" name="Rounded Rectangular Callout 8">
            <a:extLst>
              <a:ext uri="{FF2B5EF4-FFF2-40B4-BE49-F238E27FC236}">
                <a16:creationId xmlns:a16="http://schemas.microsoft.com/office/drawing/2014/main" id="{F1B8242F-EBB3-4760-8682-0FA2110598DF}"/>
              </a:ext>
            </a:extLst>
          </p:cNvPr>
          <p:cNvSpPr/>
          <p:nvPr/>
        </p:nvSpPr>
        <p:spPr>
          <a:xfrm>
            <a:off x="2993966" y="5040563"/>
            <a:ext cx="4862147" cy="829760"/>
          </a:xfrm>
          <a:prstGeom prst="wedgeRoundRectCallout">
            <a:avLst>
              <a:gd name="adj1" fmla="val 46625"/>
              <a:gd name="adj2" fmla="val 115802"/>
              <a:gd name="adj3" fmla="val 16667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Fine, thank you.</a:t>
            </a:r>
            <a:endParaRPr kumimoji="0" lang="en-US" sz="4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140941-6330-4A28-81AF-DEFCF2F418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0987" y="2290762"/>
            <a:ext cx="4010025" cy="2276475"/>
          </a:xfrm>
          <a:prstGeom prst="rect">
            <a:avLst/>
          </a:prstGeom>
        </p:spPr>
      </p:pic>
      <p:pic>
        <p:nvPicPr>
          <p:cNvPr id="8" name="Picture 4" descr="Image result for cute cat clipart">
            <a:extLst>
              <a:ext uri="{FF2B5EF4-FFF2-40B4-BE49-F238E27FC236}">
                <a16:creationId xmlns:a16="http://schemas.microsoft.com/office/drawing/2014/main" id="{52314B25-E9C7-4400-9589-6861DDED8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9127" y="0"/>
            <a:ext cx="1106600" cy="153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2473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E89275-2417-9654-93C9-096365A6A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66209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20B651-6266-5F1B-0421-054AD9E66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70D8A3-C3C8-EC46-4052-DE2005017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ular Callout 8">
            <a:extLst>
              <a:ext uri="{FF2B5EF4-FFF2-40B4-BE49-F238E27FC236}">
                <a16:creationId xmlns:a16="http://schemas.microsoft.com/office/drawing/2014/main" id="{AE1321BD-8C2A-4D2D-A4F7-95FC167651BD}"/>
              </a:ext>
            </a:extLst>
          </p:cNvPr>
          <p:cNvSpPr/>
          <p:nvPr/>
        </p:nvSpPr>
        <p:spPr>
          <a:xfrm>
            <a:off x="3129193" y="694671"/>
            <a:ext cx="5634928" cy="829760"/>
          </a:xfrm>
          <a:prstGeom prst="wedgeRoundRectCallout">
            <a:avLst>
              <a:gd name="adj1" fmla="val -45939"/>
              <a:gd name="adj2" fmla="val 149949"/>
              <a:gd name="adj3" fmla="val 16667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Good bye </a:t>
            </a:r>
            <a:r>
              <a:rPr kumimoji="0" lang="en-US" sz="4800" b="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Lucy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.</a:t>
            </a:r>
          </a:p>
        </p:txBody>
      </p:sp>
      <p:sp>
        <p:nvSpPr>
          <p:cNvPr id="7" name="Rounded Rectangular Callout 8">
            <a:extLst>
              <a:ext uri="{FF2B5EF4-FFF2-40B4-BE49-F238E27FC236}">
                <a16:creationId xmlns:a16="http://schemas.microsoft.com/office/drawing/2014/main" id="{F1B8242F-EBB3-4760-8682-0FA2110598DF}"/>
              </a:ext>
            </a:extLst>
          </p:cNvPr>
          <p:cNvSpPr/>
          <p:nvPr/>
        </p:nvSpPr>
        <p:spPr>
          <a:xfrm>
            <a:off x="3850745" y="5040563"/>
            <a:ext cx="4875026" cy="829760"/>
          </a:xfrm>
          <a:prstGeom prst="wedgeRoundRectCallout">
            <a:avLst>
              <a:gd name="adj1" fmla="val 46625"/>
              <a:gd name="adj2" fmla="val 115802"/>
              <a:gd name="adj3" fmla="val 16667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000" b="1" kern="0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Goodbye</a:t>
            </a:r>
            <a:r>
              <a:rPr lang="en-US" sz="5000" kern="0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…….</a:t>
            </a:r>
            <a:endParaRPr kumimoji="0" lang="en-US" sz="48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A8848B-59CE-49FD-8B78-667A76C70035}"/>
              </a:ext>
            </a:extLst>
          </p:cNvPr>
          <p:cNvSpPr/>
          <p:nvPr/>
        </p:nvSpPr>
        <p:spPr>
          <a:xfrm>
            <a:off x="6556571" y="5101500"/>
            <a:ext cx="12394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0"/>
                <a:solidFill>
                  <a:srgbClr val="FE6761">
                    <a:lumMod val="75000"/>
                  </a:srgbClr>
                </a:solidFill>
                <a:effectLst>
                  <a:outerShdw blurRad="38100" dist="19050" dir="2700000" algn="tl" rotWithShape="0">
                    <a:srgbClr val="A578DA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3C35FA-86C3-4650-90B0-B468E7ED97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2853" y="2169252"/>
            <a:ext cx="4310811" cy="2519496"/>
          </a:xfrm>
          <a:prstGeom prst="rect">
            <a:avLst/>
          </a:prstGeom>
        </p:spPr>
      </p:pic>
      <p:pic>
        <p:nvPicPr>
          <p:cNvPr id="11" name="Picture 4" descr="Image result for cute cat clipart">
            <a:extLst>
              <a:ext uri="{FF2B5EF4-FFF2-40B4-BE49-F238E27FC236}">
                <a16:creationId xmlns:a16="http://schemas.microsoft.com/office/drawing/2014/main" id="{3299DCCD-3889-494E-8271-F2CDA3FC2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5400" y="0"/>
            <a:ext cx="1106600" cy="153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18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15D5B4-7B94-41E8-AC30-F49FD4BE6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735" y="588000"/>
            <a:ext cx="11320530" cy="539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120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4A7EBD-177E-BF5E-2EAB-A44C490A6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C5195C-51A8-8550-BC2A-7FF8F2098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E808B1-926F-C128-A407-2ACAC755D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WordArt 2">
            <a:extLst>
              <a:ext uri="{FF2B5EF4-FFF2-40B4-BE49-F238E27FC236}">
                <a16:creationId xmlns:a16="http://schemas.microsoft.com/office/drawing/2014/main" id="{69033BA0-2FD0-48E3-9784-DAB8AD9C73E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286000" y="1569243"/>
            <a:ext cx="7620000" cy="22812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LET’S PLAY</a:t>
            </a:r>
          </a:p>
        </p:txBody>
      </p:sp>
    </p:spTree>
    <p:extLst>
      <p:ext uri="{BB962C8B-B14F-4D97-AF65-F5344CB8AC3E}">
        <p14:creationId xmlns:p14="http://schemas.microsoft.com/office/powerpoint/2010/main" val="37413883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3124200" y="1143000"/>
            <a:ext cx="6477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BlackH"/>
              </a:rPr>
              <a:t>Let's play GAME</a:t>
            </a:r>
          </a:p>
        </p:txBody>
      </p:sp>
      <p:sp>
        <p:nvSpPr>
          <p:cNvPr id="15363" name="WordArt 11"/>
          <p:cNvSpPr>
            <a:spLocks noChangeArrowheads="1" noChangeShapeType="1" noTextEdit="1"/>
          </p:cNvSpPr>
          <p:nvPr/>
        </p:nvSpPr>
        <p:spPr bwMode="auto">
          <a:xfrm>
            <a:off x="3124200" y="3276600"/>
            <a:ext cx="61722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BF4D07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.VnBodoni"/>
              </a:rPr>
              <a:t>Who is fastest?</a:t>
            </a:r>
          </a:p>
        </p:txBody>
      </p:sp>
      <p:pic>
        <p:nvPicPr>
          <p:cNvPr id="26628" name="j0213844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1800225" y="58674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236075" y="381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876800" y="2794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095500" y="325439"/>
            <a:ext cx="719138" cy="720725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5672139" y="5980114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9569450" y="5715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2071689" y="3048000"/>
            <a:ext cx="719137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9882189" y="3255964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21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26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8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429C1B-C6CC-AB15-56A7-C041670200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4" y="0"/>
            <a:ext cx="121443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F3BA8C-EB85-B862-6043-175034538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2506D9-A035-2D52-74E8-912254CBD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Flowchart: Alternate Process 9">
            <a:extLst>
              <a:ext uri="{FF2B5EF4-FFF2-40B4-BE49-F238E27FC236}">
                <a16:creationId xmlns:a16="http://schemas.microsoft.com/office/drawing/2014/main" id="{F2DCA1ED-5DA9-4274-B594-C9B9AB25B532}"/>
              </a:ext>
            </a:extLst>
          </p:cNvPr>
          <p:cNvSpPr/>
          <p:nvPr/>
        </p:nvSpPr>
        <p:spPr>
          <a:xfrm>
            <a:off x="3248026" y="1874839"/>
            <a:ext cx="4752975" cy="914400"/>
          </a:xfrm>
          <a:prstGeom prst="flowChartAlternateProcess">
            <a:avLst/>
          </a:prstGeom>
          <a:solidFill>
            <a:srgbClr val="00B0F0"/>
          </a:solidFill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Are you how?</a:t>
            </a:r>
          </a:p>
        </p:txBody>
      </p:sp>
      <p:sp>
        <p:nvSpPr>
          <p:cNvPr id="12" name="Flowchart: Alternate Process 11">
            <a:extLst>
              <a:ext uri="{FF2B5EF4-FFF2-40B4-BE49-F238E27FC236}">
                <a16:creationId xmlns:a16="http://schemas.microsoft.com/office/drawing/2014/main" id="{A6E8B1BD-5CB0-4FC9-BEBE-CFA1889D14A7}"/>
              </a:ext>
            </a:extLst>
          </p:cNvPr>
          <p:cNvSpPr/>
          <p:nvPr/>
        </p:nvSpPr>
        <p:spPr>
          <a:xfrm>
            <a:off x="3248026" y="4770439"/>
            <a:ext cx="4968875" cy="914400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How are you?</a:t>
            </a:r>
          </a:p>
        </p:txBody>
      </p:sp>
      <p:sp>
        <p:nvSpPr>
          <p:cNvPr id="13" name="Flowchart: Alternate Process 12">
            <a:extLst>
              <a:ext uri="{FF2B5EF4-FFF2-40B4-BE49-F238E27FC236}">
                <a16:creationId xmlns:a16="http://schemas.microsoft.com/office/drawing/2014/main" id="{45ED013B-F407-4978-B216-7A946F455405}"/>
              </a:ext>
            </a:extLst>
          </p:cNvPr>
          <p:cNvSpPr/>
          <p:nvPr/>
        </p:nvSpPr>
        <p:spPr>
          <a:xfrm>
            <a:off x="3248025" y="3259139"/>
            <a:ext cx="4897438" cy="914400"/>
          </a:xfrm>
          <a:prstGeom prst="flowChartAlternateProcess">
            <a:avLst/>
          </a:prstGeom>
          <a:solidFill>
            <a:srgbClr val="7030A0"/>
          </a:solidFill>
          <a:ln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How you are?</a:t>
            </a:r>
          </a:p>
        </p:txBody>
      </p:sp>
      <p:sp>
        <p:nvSpPr>
          <p:cNvPr id="14" name="Rounded Rectangle 10">
            <a:extLst>
              <a:ext uri="{FF2B5EF4-FFF2-40B4-BE49-F238E27FC236}">
                <a16:creationId xmlns:a16="http://schemas.microsoft.com/office/drawing/2014/main" id="{D1DC25F1-48E6-45EC-8AA5-4DBDA9670D06}"/>
              </a:ext>
            </a:extLst>
          </p:cNvPr>
          <p:cNvSpPr/>
          <p:nvPr/>
        </p:nvSpPr>
        <p:spPr>
          <a:xfrm>
            <a:off x="1992313" y="228601"/>
            <a:ext cx="7416800" cy="100806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</a:rPr>
              <a:t>you/ are/ How/ ? /</a:t>
            </a: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362A5AA1-BD86-461B-8BDD-E07B877DC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:a16="http://schemas.microsoft.com/office/drawing/2014/main" id="{6B4E10C0-D33E-4FEF-B9F6-9C9BE28F1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37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429C1B-C6CC-AB15-56A7-C04167020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" y="0"/>
            <a:ext cx="121443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F3BA8C-EB85-B862-6043-175034538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2506D9-A035-2D52-74E8-912254CBD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ular Callout 13">
            <a:extLst>
              <a:ext uri="{FF2B5EF4-FFF2-40B4-BE49-F238E27FC236}">
                <a16:creationId xmlns:a16="http://schemas.microsoft.com/office/drawing/2014/main" id="{A391F05D-ADE3-4BC9-B45A-4592A2D14FA9}"/>
              </a:ext>
            </a:extLst>
          </p:cNvPr>
          <p:cNvSpPr/>
          <p:nvPr/>
        </p:nvSpPr>
        <p:spPr>
          <a:xfrm>
            <a:off x="3517779" y="613568"/>
            <a:ext cx="5255278" cy="802000"/>
          </a:xfrm>
          <a:prstGeom prst="wedgeRoundRectCallout">
            <a:avLst>
              <a:gd name="adj1" fmla="val -60247"/>
              <a:gd name="adj2" fmla="val 27871"/>
              <a:gd name="adj3" fmla="val 16667"/>
            </a:avLst>
          </a:prstGeom>
          <a:solidFill>
            <a:sysClr val="window" lastClr="FFFFFF"/>
          </a:solidFill>
          <a:ln w="5715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Goodbye</a:t>
            </a:r>
            <a:r>
              <a:rPr kumimoji="0" lang="en-US" sz="4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Nam.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ounded Rectangular Callout 13">
            <a:extLst>
              <a:ext uri="{FF2B5EF4-FFF2-40B4-BE49-F238E27FC236}">
                <a16:creationId xmlns:a16="http://schemas.microsoft.com/office/drawing/2014/main" id="{B4CA13ED-05BE-40F9-9AB7-298BCA7A72A2}"/>
              </a:ext>
            </a:extLst>
          </p:cNvPr>
          <p:cNvSpPr/>
          <p:nvPr/>
        </p:nvSpPr>
        <p:spPr>
          <a:xfrm>
            <a:off x="3313719" y="5156998"/>
            <a:ext cx="5255278" cy="802000"/>
          </a:xfrm>
          <a:prstGeom prst="wedgeRoundRectCallout">
            <a:avLst>
              <a:gd name="adj1" fmla="val -60247"/>
              <a:gd name="adj2" fmla="val 27871"/>
              <a:gd name="adj3" fmla="val 16667"/>
            </a:avLst>
          </a:prstGeom>
          <a:solidFill>
            <a:sysClr val="window" lastClr="FFFFFF"/>
          </a:solidFill>
          <a:ln w="5715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Goodbye……………</a:t>
            </a:r>
          </a:p>
        </p:txBody>
      </p:sp>
      <p:sp>
        <p:nvSpPr>
          <p:cNvPr id="9" name="Rounded Rectangular Callout 14">
            <a:extLst>
              <a:ext uri="{FF2B5EF4-FFF2-40B4-BE49-F238E27FC236}">
                <a16:creationId xmlns:a16="http://schemas.microsoft.com/office/drawing/2014/main" id="{75EC7AAA-DFAF-433D-9739-EBC660975A77}"/>
              </a:ext>
            </a:extLst>
          </p:cNvPr>
          <p:cNvSpPr/>
          <p:nvPr/>
        </p:nvSpPr>
        <p:spPr>
          <a:xfrm>
            <a:off x="5681235" y="4960525"/>
            <a:ext cx="2935537" cy="951979"/>
          </a:xfrm>
          <a:prstGeom prst="wedgeRoundRectCallout">
            <a:avLst>
              <a:gd name="adj1" fmla="val 46013"/>
              <a:gd name="adj2" fmla="val 67378"/>
              <a:gd name="adj3" fmla="val 16667"/>
            </a:avLst>
          </a:prstGeom>
          <a:noFill/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Lucy</a:t>
            </a:r>
            <a:r>
              <a:rPr kumimoji="0" 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B80927-37FC-4449-8AF7-1D6762744D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8696" y="1502355"/>
            <a:ext cx="3162300" cy="289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95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E672D4-5503-709D-F85A-E26C35BE4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CD67BC-6105-A2CC-FB40-9607D2A59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D02FA4-2485-DBB0-E222-C00A9AD7B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4F44603-3FF7-4B0D-9CAB-759EFB868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DA3EEEA-0FF0-4A27-A165-C59839383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5001CD6E-D8BC-494E-8C89-CF256B3A0AA2}"/>
              </a:ext>
            </a:extLst>
          </p:cNvPr>
          <p:cNvSpPr/>
          <p:nvPr/>
        </p:nvSpPr>
        <p:spPr>
          <a:xfrm>
            <a:off x="2581837" y="-699242"/>
            <a:ext cx="8310283" cy="2771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992064E-9F9C-4809-B065-1DDCC1B9A067}"/>
              </a:ext>
            </a:extLst>
          </p:cNvPr>
          <p:cNvSpPr/>
          <p:nvPr/>
        </p:nvSpPr>
        <p:spPr>
          <a:xfrm>
            <a:off x="4653944" y="3303214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LOOK, LISTEN AND REPEAT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05E3DA9-9D39-487E-B4BB-8AD46C2694A6}"/>
              </a:ext>
            </a:extLst>
          </p:cNvPr>
          <p:cNvSpPr/>
          <p:nvPr/>
        </p:nvSpPr>
        <p:spPr>
          <a:xfrm>
            <a:off x="4045491" y="3346076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DA910A0D-C72D-48DA-AC0E-69B25AD06FFD}"/>
              </a:ext>
            </a:extLst>
          </p:cNvPr>
          <p:cNvSpPr/>
          <p:nvPr/>
        </p:nvSpPr>
        <p:spPr>
          <a:xfrm>
            <a:off x="5331898" y="4114503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LISTEN, POINT AND SAY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43B12DE-6654-4CB7-8387-AFBE877C217E}"/>
              </a:ext>
            </a:extLst>
          </p:cNvPr>
          <p:cNvSpPr/>
          <p:nvPr/>
        </p:nvSpPr>
        <p:spPr>
          <a:xfrm>
            <a:off x="4653944" y="4190120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512732E-3B77-488C-9952-4CE442082156}"/>
              </a:ext>
            </a:extLst>
          </p:cNvPr>
          <p:cNvSpPr/>
          <p:nvPr/>
        </p:nvSpPr>
        <p:spPr>
          <a:xfrm>
            <a:off x="5677995" y="5018116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TALK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FD2A48ED-79C3-401F-8ED7-BE1E19C0B2C0}"/>
              </a:ext>
            </a:extLst>
          </p:cNvPr>
          <p:cNvSpPr/>
          <p:nvPr/>
        </p:nvSpPr>
        <p:spPr>
          <a:xfrm>
            <a:off x="5002764" y="5036886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43A11446-7BEF-4A4E-84DF-134AF2AECBB8}"/>
              </a:ext>
            </a:extLst>
          </p:cNvPr>
          <p:cNvSpPr/>
          <p:nvPr/>
        </p:nvSpPr>
        <p:spPr>
          <a:xfrm>
            <a:off x="3744031" y="1456480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 -UP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1FAC5CE2-68EA-4465-9553-F874CE413D67}"/>
              </a:ext>
            </a:extLst>
          </p:cNvPr>
          <p:cNvSpPr/>
          <p:nvPr/>
        </p:nvSpPr>
        <p:spPr>
          <a:xfrm>
            <a:off x="3081790" y="1499342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507F67F5-2D0E-46F4-AA12-C747D1DEFBC6}"/>
              </a:ext>
            </a:extLst>
          </p:cNvPr>
          <p:cNvSpPr/>
          <p:nvPr/>
        </p:nvSpPr>
        <p:spPr>
          <a:xfrm>
            <a:off x="4178818" y="2402253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29B402D-410E-4943-8416-4C64618C953E}"/>
              </a:ext>
            </a:extLst>
          </p:cNvPr>
          <p:cNvSpPr/>
          <p:nvPr/>
        </p:nvSpPr>
        <p:spPr>
          <a:xfrm>
            <a:off x="3516577" y="2445115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D1C6DDA-9D50-46FF-AC41-0A6EA2A6197C}"/>
              </a:ext>
            </a:extLst>
          </p:cNvPr>
          <p:cNvSpPr/>
          <p:nvPr/>
        </p:nvSpPr>
        <p:spPr>
          <a:xfrm>
            <a:off x="6126229" y="5856313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GAME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383F1E1-B205-4A6A-AD66-D2CE0269B576}"/>
              </a:ext>
            </a:extLst>
          </p:cNvPr>
          <p:cNvSpPr/>
          <p:nvPr/>
        </p:nvSpPr>
        <p:spPr>
          <a:xfrm>
            <a:off x="5450998" y="5794401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018199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429C1B-C6CC-AB15-56A7-C04167020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" y="0"/>
            <a:ext cx="121443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F3BA8C-EB85-B862-6043-175034538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2506D9-A035-2D52-74E8-912254CBD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ounded Rectangular Callout 13">
            <a:extLst>
              <a:ext uri="{FF2B5EF4-FFF2-40B4-BE49-F238E27FC236}">
                <a16:creationId xmlns:a16="http://schemas.microsoft.com/office/drawing/2014/main" id="{B4CA13ED-05BE-40F9-9AB7-298BCA7A72A2}"/>
              </a:ext>
            </a:extLst>
          </p:cNvPr>
          <p:cNvSpPr/>
          <p:nvPr/>
        </p:nvSpPr>
        <p:spPr>
          <a:xfrm>
            <a:off x="3361494" y="692433"/>
            <a:ext cx="5255278" cy="802000"/>
          </a:xfrm>
          <a:prstGeom prst="wedgeRoundRectCallout">
            <a:avLst>
              <a:gd name="adj1" fmla="val -60247"/>
              <a:gd name="adj2" fmla="val 27871"/>
              <a:gd name="adj3" fmla="val 16667"/>
            </a:avLst>
          </a:prstGeom>
          <a:solidFill>
            <a:sysClr val="window" lastClr="FFFFFF"/>
          </a:solidFill>
          <a:ln w="5715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……………………</a:t>
            </a:r>
          </a:p>
        </p:txBody>
      </p:sp>
      <p:sp>
        <p:nvSpPr>
          <p:cNvPr id="9" name="Rounded Rectangular Callout 14">
            <a:extLst>
              <a:ext uri="{FF2B5EF4-FFF2-40B4-BE49-F238E27FC236}">
                <a16:creationId xmlns:a16="http://schemas.microsoft.com/office/drawing/2014/main" id="{75EC7AAA-DFAF-433D-9739-EBC660975A77}"/>
              </a:ext>
            </a:extLst>
          </p:cNvPr>
          <p:cNvSpPr/>
          <p:nvPr/>
        </p:nvSpPr>
        <p:spPr>
          <a:xfrm>
            <a:off x="3769555" y="455477"/>
            <a:ext cx="4284175" cy="951979"/>
          </a:xfrm>
          <a:prstGeom prst="wedgeRoundRectCallout">
            <a:avLst>
              <a:gd name="adj1" fmla="val 46013"/>
              <a:gd name="adj2" fmla="val 67378"/>
              <a:gd name="adj3" fmla="val 16667"/>
            </a:avLst>
          </a:prstGeom>
          <a:noFill/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Thank you</a:t>
            </a:r>
            <a:r>
              <a:rPr kumimoji="0" 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FA07D1-8BB9-4FE2-AD8D-A2BD0072DE54}"/>
              </a:ext>
            </a:extLst>
          </p:cNvPr>
          <p:cNvSpPr/>
          <p:nvPr/>
        </p:nvSpPr>
        <p:spPr>
          <a:xfrm>
            <a:off x="4360208" y="1932880"/>
            <a:ext cx="3162300" cy="29527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8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429C1B-C6CC-AB15-56A7-C041670200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4" y="0"/>
            <a:ext cx="121443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F3BA8C-EB85-B862-6043-175034538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2506D9-A035-2D52-74E8-912254CBD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ADCE34ED-C7D1-4B9F-AFA4-CACAC00963AF}"/>
              </a:ext>
            </a:extLst>
          </p:cNvPr>
          <p:cNvSpPr/>
          <p:nvPr/>
        </p:nvSpPr>
        <p:spPr>
          <a:xfrm>
            <a:off x="3248026" y="1874839"/>
            <a:ext cx="4752975" cy="914400"/>
          </a:xfrm>
          <a:prstGeom prst="flowChartAlternateProcess">
            <a:avLst/>
          </a:prstGeom>
          <a:solidFill>
            <a:srgbClr val="00B0F0"/>
          </a:solidFill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Thank you. Fine I’m.</a:t>
            </a:r>
          </a:p>
        </p:txBody>
      </p:sp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19C6E7EF-5BF3-4EA6-BC6D-682AE69EADF7}"/>
              </a:ext>
            </a:extLst>
          </p:cNvPr>
          <p:cNvSpPr/>
          <p:nvPr/>
        </p:nvSpPr>
        <p:spPr>
          <a:xfrm>
            <a:off x="3248026" y="3573465"/>
            <a:ext cx="4968875" cy="91440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I’m fine, thank you.</a:t>
            </a: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A4300898-FBEF-4495-8D1F-3300D726CF10}"/>
              </a:ext>
            </a:extLst>
          </p:cNvPr>
          <p:cNvSpPr/>
          <p:nvPr/>
        </p:nvSpPr>
        <p:spPr>
          <a:xfrm>
            <a:off x="3175794" y="5213355"/>
            <a:ext cx="4897438" cy="9144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I’m fine, you thank.</a:t>
            </a:r>
          </a:p>
        </p:txBody>
      </p: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3B59C2B6-B741-460B-B5FC-C2DA3A9D4E28}"/>
              </a:ext>
            </a:extLst>
          </p:cNvPr>
          <p:cNvSpPr/>
          <p:nvPr/>
        </p:nvSpPr>
        <p:spPr>
          <a:xfrm>
            <a:off x="1992313" y="414581"/>
            <a:ext cx="7416800" cy="100806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</a:rPr>
              <a:t>fine/you/ I’m / thank/ ./ ,/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5E4D0842-30FC-4CF1-B551-B0886626F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3E490E3D-C660-42F8-A679-1BAF6A95B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14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Alternate Process 6"/>
          <p:cNvSpPr/>
          <p:nvPr/>
        </p:nvSpPr>
        <p:spPr>
          <a:xfrm>
            <a:off x="3248026" y="1874839"/>
            <a:ext cx="4752975" cy="914400"/>
          </a:xfrm>
          <a:prstGeom prst="flowChartAlternateProcess">
            <a:avLst/>
          </a:prstGeom>
          <a:solidFill>
            <a:srgbClr val="00B0F0"/>
          </a:solidFill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Thank you. Fine I’m.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3248026" y="3573465"/>
            <a:ext cx="4968875" cy="91440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I’m fine, thank you.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3175794" y="5213355"/>
            <a:ext cx="4897438" cy="914400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</a:rPr>
              <a:t>I’m fine, you thank.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992313" y="228601"/>
            <a:ext cx="7416800" cy="100806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</a:rPr>
              <a:t>fine/you/ I’m / thank/ ./ ,/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21823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ocuments\HINH NEN POWER POINT\hinh-nen-powerpoint-bui-hoa-hong_0927186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0048"/>
            <a:ext cx="9144000" cy="609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ocuments\HINH NEN POWER POINT\hinh-nen-powerpoint-bui-hoa-hong_0927186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9A502E-D1FB-4309-86A3-4AE430C14623}"/>
              </a:ext>
            </a:extLst>
          </p:cNvPr>
          <p:cNvSpPr/>
          <p:nvPr/>
        </p:nvSpPr>
        <p:spPr>
          <a:xfrm>
            <a:off x="3134591" y="2480570"/>
            <a:ext cx="6317673" cy="2211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FF5050"/>
                </a:solidFill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9168349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08258C-C165-0CF9-780A-71DE5EE10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18F3AC-F264-B31A-5EA7-AF67F8B6E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164307-C9C1-4541-86F1-3CD97BC37E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418" y="321523"/>
            <a:ext cx="10629163" cy="621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1604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271D04-C534-74DA-9C43-A475B7AB7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FB2235-37C3-EF86-E479-BAE834364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76C997-8E3A-FD87-B115-C96A19A89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lowchart: Punched Tape 1">
            <a:extLst>
              <a:ext uri="{FF2B5EF4-FFF2-40B4-BE49-F238E27FC236}">
                <a16:creationId xmlns:a16="http://schemas.microsoft.com/office/drawing/2014/main" id="{FEFC2FD5-1164-A653-1769-6A7225E17F0F}"/>
              </a:ext>
            </a:extLst>
          </p:cNvPr>
          <p:cNvSpPr/>
          <p:nvPr/>
        </p:nvSpPr>
        <p:spPr>
          <a:xfrm>
            <a:off x="1524000" y="2709862"/>
            <a:ext cx="9563100" cy="2333626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 PATTERN</a:t>
            </a:r>
          </a:p>
        </p:txBody>
      </p:sp>
    </p:spTree>
    <p:extLst>
      <p:ext uri="{BB962C8B-B14F-4D97-AF65-F5344CB8AC3E}">
        <p14:creationId xmlns:p14="http://schemas.microsoft.com/office/powerpoint/2010/main" val="39832657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40A5EA-569F-571E-1B0D-84C84B67B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308391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413CAB-A0AD-0CAF-9088-3EB31C0DD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59B9CA-BBF8-9478-CE94-64359CEF8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6652" y="2860618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8C34CBF1-FAA1-C961-FC72-474D3E409237}"/>
              </a:ext>
            </a:extLst>
          </p:cNvPr>
          <p:cNvSpPr/>
          <p:nvPr/>
        </p:nvSpPr>
        <p:spPr>
          <a:xfrm>
            <a:off x="520815" y="1759004"/>
            <a:ext cx="7211941" cy="1835038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How are you?  </a:t>
            </a:r>
          </a:p>
          <a:p>
            <a:pPr algn="ctr"/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khỏe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?)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C45658-B330-CE2F-35D3-58F23B884269}"/>
              </a:ext>
            </a:extLst>
          </p:cNvPr>
          <p:cNvSpPr/>
          <p:nvPr/>
        </p:nvSpPr>
        <p:spPr>
          <a:xfrm>
            <a:off x="1752600" y="313981"/>
            <a:ext cx="9277350" cy="1205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 THĂM SỨC KHỎE</a:t>
            </a:r>
          </a:p>
          <a:p>
            <a:pPr algn="ctr"/>
            <a:endParaRPr lang="en-US" dirty="0"/>
          </a:p>
        </p:txBody>
      </p:sp>
      <p:sp>
        <p:nvSpPr>
          <p:cNvPr id="11" name="Thought Bubble: Cloud 10">
            <a:extLst>
              <a:ext uri="{FF2B5EF4-FFF2-40B4-BE49-F238E27FC236}">
                <a16:creationId xmlns:a16="http://schemas.microsoft.com/office/drawing/2014/main" id="{DEA94CED-C80D-A8B2-8291-216E05CCA803}"/>
              </a:ext>
            </a:extLst>
          </p:cNvPr>
          <p:cNvSpPr/>
          <p:nvPr/>
        </p:nvSpPr>
        <p:spPr>
          <a:xfrm>
            <a:off x="4482270" y="3506673"/>
            <a:ext cx="7470636" cy="2263020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I’m fine, </a:t>
            </a:r>
            <a:r>
              <a:rPr lang="en-US" sz="35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thank you. </a:t>
            </a:r>
            <a:endParaRPr lang="en-US" sz="35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Tôi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khỏe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ơn</a:t>
            </a:r>
            <a:r>
              <a:rPr lang="en-US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)</a:t>
            </a:r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13883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268D98-65F5-F46F-EA65-3A92BE896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0" y="0"/>
            <a:ext cx="1217377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0DEE91-0440-0541-73C2-9DB96A745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BBE0B4-2DF9-A0E0-195B-607E5922F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4739D678-A184-4130-9813-26BD85A11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651" y="1811476"/>
            <a:ext cx="36957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000" b="1" u="sng" dirty="0">
                <a:solidFill>
                  <a:srgbClr val="FF0000"/>
                </a:solidFill>
                <a:latin typeface="Times New Roman" pitchFamily="18" charset="0"/>
              </a:rPr>
              <a:t>Homework: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6C3477B-6950-4457-80DA-151D590CE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0418" y="3273891"/>
            <a:ext cx="758616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66"/>
                </a:solidFill>
                <a:latin typeface="Times New Roman" pitchFamily="18" charset="0"/>
              </a:rPr>
              <a:t>- 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</a:rPr>
              <a:t>Learn vocabulary by heart</a:t>
            </a:r>
          </a:p>
          <a:p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en-US" sz="4000" b="1" dirty="0">
                <a:solidFill>
                  <a:srgbClr val="FF0066"/>
                </a:solidFill>
                <a:latin typeface="Times New Roman" pitchFamily="18" charset="0"/>
              </a:rPr>
              <a:t>-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</a:rPr>
              <a:t> Prepare Unit 1- lesson 2 ( 4, 5, 6)</a:t>
            </a:r>
          </a:p>
        </p:txBody>
      </p:sp>
    </p:spTree>
    <p:extLst>
      <p:ext uri="{BB962C8B-B14F-4D97-AF65-F5344CB8AC3E}">
        <p14:creationId xmlns:p14="http://schemas.microsoft.com/office/powerpoint/2010/main" val="13967162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0DDF42-5F98-FF4F-64CD-0228477FD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" y="0"/>
            <a:ext cx="121824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8EB9A9-071F-E46A-B205-4FF730F2A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98DB45-DF90-F5F5-97DC-C283B3E16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84816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5978DC-1D82-DC3B-7C5E-8B94644CF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8060"/>
            <a:ext cx="12192000" cy="68366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B4AB16-7A95-114E-08A3-A6E0395C6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B11B68-BE39-2F3A-61A8-913336B3D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891BDB5-F85A-4010-B72A-4E01BA6D0E8D}"/>
              </a:ext>
            </a:extLst>
          </p:cNvPr>
          <p:cNvSpPr/>
          <p:nvPr/>
        </p:nvSpPr>
        <p:spPr>
          <a:xfrm>
            <a:off x="689445" y="2138374"/>
            <a:ext cx="9161547" cy="25237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7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WELCOME TO </a:t>
            </a:r>
          </a:p>
          <a:p>
            <a:pPr algn="ctr">
              <a:defRPr/>
            </a:pPr>
            <a:r>
              <a:rPr lang="en-US" sz="7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OUR CLASS 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7E099D-C5D4-45A8-9583-EAF668F1E74F}"/>
              </a:ext>
            </a:extLst>
          </p:cNvPr>
          <p:cNvSpPr/>
          <p:nvPr/>
        </p:nvSpPr>
        <p:spPr>
          <a:xfrm>
            <a:off x="1830946" y="5303882"/>
            <a:ext cx="82296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Teacher: </a:t>
            </a:r>
            <a:r>
              <a:rPr lang="vi-VN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Nguyễn Thị Khang</a:t>
            </a:r>
            <a:endParaRPr lang="en-US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786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5604" name="Picture 2" descr="C:\Users\Administrator\Documents\HINH NEN POWER POINT\hinh-nen-cho-powerpoint-nen-trang-va-cac-kep-du-loai-mau_0927176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WordArt 2"/>
          <p:cNvSpPr>
            <a:spLocks noChangeArrowheads="1" noChangeShapeType="1" noTextEdit="1"/>
          </p:cNvSpPr>
          <p:nvPr/>
        </p:nvSpPr>
        <p:spPr bwMode="auto">
          <a:xfrm>
            <a:off x="2286000" y="1524000"/>
            <a:ext cx="7620000" cy="4038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Warm - up</a:t>
            </a:r>
          </a:p>
        </p:txBody>
      </p:sp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4580" name="Picture 2" descr="C:\Users\Administrator\Documents\HINH NEN POWER POINT\hinh-nen-powerpoint-cay-thong-giang-sinh_0927190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613232" y="2755900"/>
            <a:ext cx="861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4800" b="1" dirty="0">
                <a:latin typeface="Arial" pitchFamily="34" charset="0"/>
              </a:rPr>
              <a:t>                </a:t>
            </a:r>
            <a:r>
              <a:rPr lang="en-US" sz="4800" b="1" dirty="0">
                <a:solidFill>
                  <a:srgbClr val="FFFF00"/>
                </a:solidFill>
                <a:latin typeface="Arial" pitchFamily="34" charset="0"/>
              </a:rPr>
              <a:t>LESSON 2 (, 4, 5, 6)</a:t>
            </a:r>
          </a:p>
        </p:txBody>
      </p:sp>
      <p:sp>
        <p:nvSpPr>
          <p:cNvPr id="24582" name="TextBox 2"/>
          <p:cNvSpPr txBox="1">
            <a:spLocks noChangeArrowheads="1"/>
          </p:cNvSpPr>
          <p:nvPr/>
        </p:nvSpPr>
        <p:spPr bwMode="auto">
          <a:xfrm>
            <a:off x="1671638" y="1586592"/>
            <a:ext cx="89535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500" b="1" dirty="0">
                <a:latin typeface="Arial" pitchFamily="34" charset="0"/>
              </a:rPr>
              <a:t> </a:t>
            </a:r>
            <a:r>
              <a:rPr lang="en-US" sz="6000" b="1" dirty="0">
                <a:solidFill>
                  <a:srgbClr val="FF0000"/>
                </a:solidFill>
                <a:latin typeface="Arial" pitchFamily="34" charset="0"/>
              </a:rPr>
              <a:t>UNIT 1: HELLO</a:t>
            </a:r>
          </a:p>
        </p:txBody>
      </p:sp>
      <p:pic>
        <p:nvPicPr>
          <p:cNvPr id="245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Image result for cute cat clipart">
            <a:extLst>
              <a:ext uri="{FF2B5EF4-FFF2-40B4-BE49-F238E27FC236}">
                <a16:creationId xmlns:a16="http://schemas.microsoft.com/office/drawing/2014/main" id="{BCD9DAB1-06A6-40DA-839A-E3577C7DF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5400" y="0"/>
            <a:ext cx="1106600" cy="153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cute cat clipart">
            <a:extLst>
              <a:ext uri="{FF2B5EF4-FFF2-40B4-BE49-F238E27FC236}">
                <a16:creationId xmlns:a16="http://schemas.microsoft.com/office/drawing/2014/main" id="{17D1C081-549A-4DDA-9360-1C1DC2A8A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76"/>
            <a:ext cx="1106600" cy="153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7122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E672D4-5503-709D-F85A-E26C35BE4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CD67BC-6105-A2CC-FB40-9607D2A59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D02FA4-2485-DBB0-E222-C00A9AD7B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51E4F20-D06F-43FE-924F-CB20006ED0BF}"/>
              </a:ext>
            </a:extLst>
          </p:cNvPr>
          <p:cNvSpPr/>
          <p:nvPr/>
        </p:nvSpPr>
        <p:spPr>
          <a:xfrm>
            <a:off x="2581837" y="-218795"/>
            <a:ext cx="8310283" cy="2771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endParaRPr lang="en-US" sz="7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5157CE8-F77A-4510-9531-19E59376F311}"/>
              </a:ext>
            </a:extLst>
          </p:cNvPr>
          <p:cNvSpPr/>
          <p:nvPr/>
        </p:nvSpPr>
        <p:spPr>
          <a:xfrm>
            <a:off x="4653944" y="3783661"/>
            <a:ext cx="7440704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AND MATCH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390479C-5F8F-4588-8E73-10860360312C}"/>
              </a:ext>
            </a:extLst>
          </p:cNvPr>
          <p:cNvSpPr/>
          <p:nvPr/>
        </p:nvSpPr>
        <p:spPr>
          <a:xfrm>
            <a:off x="3978713" y="3826523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21274CD-8A12-48AA-B91A-BD3A2EB58A3E}"/>
              </a:ext>
            </a:extLst>
          </p:cNvPr>
          <p:cNvSpPr/>
          <p:nvPr/>
        </p:nvSpPr>
        <p:spPr>
          <a:xfrm>
            <a:off x="5331898" y="4594950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PLAY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BF606E5-C116-43EE-930D-0546173E569C}"/>
              </a:ext>
            </a:extLst>
          </p:cNvPr>
          <p:cNvSpPr/>
          <p:nvPr/>
        </p:nvSpPr>
        <p:spPr>
          <a:xfrm>
            <a:off x="4587166" y="4670567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ED26A78-B754-4A7D-8871-421F0EEFDA59}"/>
              </a:ext>
            </a:extLst>
          </p:cNvPr>
          <p:cNvSpPr/>
          <p:nvPr/>
        </p:nvSpPr>
        <p:spPr>
          <a:xfrm>
            <a:off x="5677995" y="5498563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 THE SONG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C4E0B5-62EB-419B-B117-76163A1729F6}"/>
              </a:ext>
            </a:extLst>
          </p:cNvPr>
          <p:cNvSpPr/>
          <p:nvPr/>
        </p:nvSpPr>
        <p:spPr>
          <a:xfrm>
            <a:off x="5002764" y="5517333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F488FD1-6384-46CC-A5BC-8A30B576F13A}"/>
              </a:ext>
            </a:extLst>
          </p:cNvPr>
          <p:cNvSpPr/>
          <p:nvPr/>
        </p:nvSpPr>
        <p:spPr>
          <a:xfrm>
            <a:off x="3744031" y="1936927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 -UP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199580C-B99F-439D-A770-3404CFF2C3B3}"/>
              </a:ext>
            </a:extLst>
          </p:cNvPr>
          <p:cNvSpPr/>
          <p:nvPr/>
        </p:nvSpPr>
        <p:spPr>
          <a:xfrm>
            <a:off x="3015012" y="1979789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6E05091-9FB3-4832-8B88-5347A162A84F}"/>
              </a:ext>
            </a:extLst>
          </p:cNvPr>
          <p:cNvSpPr/>
          <p:nvPr/>
        </p:nvSpPr>
        <p:spPr>
          <a:xfrm>
            <a:off x="4178818" y="2882700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NUMBER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052604E-0C66-41F2-9D83-155E8EBF3162}"/>
              </a:ext>
            </a:extLst>
          </p:cNvPr>
          <p:cNvSpPr/>
          <p:nvPr/>
        </p:nvSpPr>
        <p:spPr>
          <a:xfrm>
            <a:off x="3449799" y="2925562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316684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5604" name="Picture 2" descr="C:\Users\Administrator\Documents\HINH NEN POWER POINT\hinh-nen-cho-powerpoint-nen-trang-va-cac-kep-du-loai-mau_0927176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WordArt 2"/>
          <p:cNvSpPr>
            <a:spLocks noChangeArrowheads="1" noChangeShapeType="1" noTextEdit="1"/>
          </p:cNvSpPr>
          <p:nvPr/>
        </p:nvSpPr>
        <p:spPr bwMode="auto">
          <a:xfrm>
            <a:off x="2286000" y="1524000"/>
            <a:ext cx="7620000" cy="4038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Warm - up</a:t>
            </a:r>
          </a:p>
        </p:txBody>
      </p:sp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4A7EBD-177E-BF5E-2EAB-A44C490A6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C5195C-51A8-8550-BC2A-7FF8F2098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E808B1-926F-C128-A407-2ACAC755D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WordArt 2">
            <a:extLst>
              <a:ext uri="{FF2B5EF4-FFF2-40B4-BE49-F238E27FC236}">
                <a16:creationId xmlns:a16="http://schemas.microsoft.com/office/drawing/2014/main" id="{69033BA0-2FD0-48E3-9784-DAB8AD9C73E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286000" y="1569243"/>
            <a:ext cx="7620000" cy="22812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LET’S PLAY</a:t>
            </a:r>
          </a:p>
        </p:txBody>
      </p:sp>
    </p:spTree>
    <p:extLst>
      <p:ext uri="{BB962C8B-B14F-4D97-AF65-F5344CB8AC3E}">
        <p14:creationId xmlns:p14="http://schemas.microsoft.com/office/powerpoint/2010/main" val="15593976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343150" y="344525"/>
            <a:ext cx="7823200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500" b="1" dirty="0">
                <a:solidFill>
                  <a:srgbClr val="FF0000"/>
                </a:solidFill>
                <a:sym typeface="Wingdings" pitchFamily="2" charset="2"/>
              </a:rPr>
              <a:t></a:t>
            </a:r>
            <a:r>
              <a:rPr lang="en-US" sz="5500" b="1" dirty="0">
                <a:solidFill>
                  <a:srgbClr val="00B0F0"/>
                </a:solidFill>
                <a:sym typeface="Wingdings" pitchFamily="2" charset="2"/>
              </a:rPr>
              <a:t> </a:t>
            </a:r>
            <a:r>
              <a:rPr lang="en-US" sz="5500" b="1" dirty="0">
                <a:solidFill>
                  <a:srgbClr val="0070C0"/>
                </a:solidFill>
                <a:sym typeface="Wingdings" pitchFamily="2" charset="2"/>
              </a:rPr>
              <a:t>REORDER WORDS</a:t>
            </a:r>
            <a:endParaRPr lang="en-US" sz="5500" dirty="0">
              <a:solidFill>
                <a:srgbClr val="0070C0"/>
              </a:solidFill>
              <a:sym typeface="Wingdings" pitchFamily="2" charset="2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959100" y="1581150"/>
            <a:ext cx="43815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3390900" y="1581150"/>
            <a:ext cx="43815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848100" y="1581150"/>
            <a:ext cx="43815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349500" y="1504950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4711700" y="1809750"/>
            <a:ext cx="1600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6375400" y="15811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6832600" y="15811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7289800" y="15811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20505" name="Line 25"/>
          <p:cNvSpPr>
            <a:spLocks noChangeShapeType="1"/>
          </p:cNvSpPr>
          <p:nvPr/>
        </p:nvSpPr>
        <p:spPr bwMode="auto">
          <a:xfrm>
            <a:off x="5245100" y="272415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6" name="Rectangle 26"/>
          <p:cNvSpPr>
            <a:spLocks noChangeArrowheads="1"/>
          </p:cNvSpPr>
          <p:nvPr/>
        </p:nvSpPr>
        <p:spPr bwMode="auto">
          <a:xfrm>
            <a:off x="2971800" y="24955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20507" name="Rectangle 27"/>
          <p:cNvSpPr>
            <a:spLocks noChangeArrowheads="1"/>
          </p:cNvSpPr>
          <p:nvPr/>
        </p:nvSpPr>
        <p:spPr bwMode="auto">
          <a:xfrm>
            <a:off x="3454400" y="24955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I</a:t>
            </a:r>
          </a:p>
        </p:txBody>
      </p:sp>
      <p:sp>
        <p:nvSpPr>
          <p:cNvPr id="20508" name="Rectangle 28"/>
          <p:cNvSpPr>
            <a:spLocks noChangeArrowheads="1"/>
          </p:cNvSpPr>
          <p:nvPr/>
        </p:nvSpPr>
        <p:spPr bwMode="auto">
          <a:xfrm>
            <a:off x="3937000" y="24955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4368800" y="24955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0512" name="Rectangle 32"/>
          <p:cNvSpPr>
            <a:spLocks noChangeArrowheads="1"/>
          </p:cNvSpPr>
          <p:nvPr/>
        </p:nvSpPr>
        <p:spPr bwMode="auto">
          <a:xfrm>
            <a:off x="6375400" y="24955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0513" name="Rectangle 33"/>
          <p:cNvSpPr>
            <a:spLocks noChangeArrowheads="1"/>
          </p:cNvSpPr>
          <p:nvPr/>
        </p:nvSpPr>
        <p:spPr bwMode="auto">
          <a:xfrm>
            <a:off x="6832600" y="24955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I</a:t>
            </a:r>
          </a:p>
        </p:txBody>
      </p:sp>
      <p:sp>
        <p:nvSpPr>
          <p:cNvPr id="20514" name="Rectangle 34"/>
          <p:cNvSpPr>
            <a:spLocks noChangeArrowheads="1"/>
          </p:cNvSpPr>
          <p:nvPr/>
        </p:nvSpPr>
        <p:spPr bwMode="auto">
          <a:xfrm>
            <a:off x="7289800" y="24955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20515" name="Rectangle 35"/>
          <p:cNvSpPr>
            <a:spLocks noChangeArrowheads="1"/>
          </p:cNvSpPr>
          <p:nvPr/>
        </p:nvSpPr>
        <p:spPr bwMode="auto">
          <a:xfrm>
            <a:off x="7747000" y="24955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20517" name="Oval 37"/>
          <p:cNvSpPr>
            <a:spLocks noChangeArrowheads="1"/>
          </p:cNvSpPr>
          <p:nvPr/>
        </p:nvSpPr>
        <p:spPr bwMode="auto">
          <a:xfrm>
            <a:off x="2349500" y="2419350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20519" name="Line 39"/>
          <p:cNvSpPr>
            <a:spLocks noChangeShapeType="1"/>
          </p:cNvSpPr>
          <p:nvPr/>
        </p:nvSpPr>
        <p:spPr bwMode="auto">
          <a:xfrm>
            <a:off x="5321300" y="363855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20" name="Rectangle 40"/>
          <p:cNvSpPr>
            <a:spLocks noChangeArrowheads="1"/>
          </p:cNvSpPr>
          <p:nvPr/>
        </p:nvSpPr>
        <p:spPr bwMode="auto">
          <a:xfrm>
            <a:off x="2971800" y="34099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W</a:t>
            </a:r>
          </a:p>
        </p:txBody>
      </p:sp>
      <p:sp>
        <p:nvSpPr>
          <p:cNvPr id="20521" name="Rectangle 41"/>
          <p:cNvSpPr>
            <a:spLocks noChangeArrowheads="1"/>
          </p:cNvSpPr>
          <p:nvPr/>
        </p:nvSpPr>
        <p:spPr bwMode="auto">
          <a:xfrm>
            <a:off x="3454400" y="34099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3937000" y="34099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362700" y="34099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832600" y="34099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7289800" y="34099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W</a:t>
            </a:r>
          </a:p>
        </p:txBody>
      </p:sp>
      <p:sp>
        <p:nvSpPr>
          <p:cNvPr id="20530" name="Oval 50"/>
          <p:cNvSpPr>
            <a:spLocks noChangeArrowheads="1"/>
          </p:cNvSpPr>
          <p:nvPr/>
        </p:nvSpPr>
        <p:spPr bwMode="auto">
          <a:xfrm>
            <a:off x="2349500" y="3333750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20531" name="Line 51"/>
          <p:cNvSpPr>
            <a:spLocks noChangeShapeType="1"/>
          </p:cNvSpPr>
          <p:nvPr/>
        </p:nvSpPr>
        <p:spPr bwMode="auto">
          <a:xfrm>
            <a:off x="5702300" y="455295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32" name="Rectangle 52"/>
          <p:cNvSpPr>
            <a:spLocks noChangeArrowheads="1"/>
          </p:cNvSpPr>
          <p:nvPr/>
        </p:nvSpPr>
        <p:spPr bwMode="auto">
          <a:xfrm>
            <a:off x="29718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0533" name="Rectangle 53"/>
          <p:cNvSpPr>
            <a:spLocks noChangeArrowheads="1"/>
          </p:cNvSpPr>
          <p:nvPr/>
        </p:nvSpPr>
        <p:spPr bwMode="auto">
          <a:xfrm>
            <a:off x="34544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0534" name="Rectangle 54"/>
          <p:cNvSpPr>
            <a:spLocks noChangeArrowheads="1"/>
          </p:cNvSpPr>
          <p:nvPr/>
        </p:nvSpPr>
        <p:spPr bwMode="auto">
          <a:xfrm>
            <a:off x="39370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K</a:t>
            </a:r>
          </a:p>
        </p:txBody>
      </p:sp>
      <p:sp>
        <p:nvSpPr>
          <p:cNvPr id="20535" name="Rectangle 55"/>
          <p:cNvSpPr>
            <a:spLocks noChangeArrowheads="1"/>
          </p:cNvSpPr>
          <p:nvPr/>
        </p:nvSpPr>
        <p:spPr bwMode="auto">
          <a:xfrm>
            <a:off x="43688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20536" name="Rectangle 56"/>
          <p:cNvSpPr>
            <a:spLocks noChangeArrowheads="1"/>
          </p:cNvSpPr>
          <p:nvPr/>
        </p:nvSpPr>
        <p:spPr bwMode="auto">
          <a:xfrm>
            <a:off x="47879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20537" name="Rectangle 57"/>
          <p:cNvSpPr>
            <a:spLocks noChangeArrowheads="1"/>
          </p:cNvSpPr>
          <p:nvPr/>
        </p:nvSpPr>
        <p:spPr bwMode="auto">
          <a:xfrm>
            <a:off x="68199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20538" name="Rectangle 58"/>
          <p:cNvSpPr>
            <a:spLocks noChangeArrowheads="1"/>
          </p:cNvSpPr>
          <p:nvPr/>
        </p:nvSpPr>
        <p:spPr bwMode="auto">
          <a:xfrm>
            <a:off x="72898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0539" name="Rectangle 59"/>
          <p:cNvSpPr>
            <a:spLocks noChangeArrowheads="1"/>
          </p:cNvSpPr>
          <p:nvPr/>
        </p:nvSpPr>
        <p:spPr bwMode="auto">
          <a:xfrm>
            <a:off x="77470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0540" name="Rectangle 60"/>
          <p:cNvSpPr>
            <a:spLocks noChangeArrowheads="1"/>
          </p:cNvSpPr>
          <p:nvPr/>
        </p:nvSpPr>
        <p:spPr bwMode="auto">
          <a:xfrm>
            <a:off x="82042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20541" name="Rectangle 61"/>
          <p:cNvSpPr>
            <a:spLocks noChangeArrowheads="1"/>
          </p:cNvSpPr>
          <p:nvPr/>
        </p:nvSpPr>
        <p:spPr bwMode="auto">
          <a:xfrm>
            <a:off x="86614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K</a:t>
            </a:r>
          </a:p>
        </p:txBody>
      </p:sp>
      <p:sp>
        <p:nvSpPr>
          <p:cNvPr id="20542" name="Oval 62"/>
          <p:cNvSpPr>
            <a:spLocks noChangeArrowheads="1"/>
          </p:cNvSpPr>
          <p:nvPr/>
        </p:nvSpPr>
        <p:spPr bwMode="auto">
          <a:xfrm>
            <a:off x="2349500" y="4248150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20543" name="Rectangle 63"/>
          <p:cNvSpPr>
            <a:spLocks noChangeArrowheads="1"/>
          </p:cNvSpPr>
          <p:nvPr/>
        </p:nvSpPr>
        <p:spPr bwMode="auto">
          <a:xfrm>
            <a:off x="52451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20544" name="Rectangle 64"/>
          <p:cNvSpPr>
            <a:spLocks noChangeArrowheads="1"/>
          </p:cNvSpPr>
          <p:nvPr/>
        </p:nvSpPr>
        <p:spPr bwMode="auto">
          <a:xfrm>
            <a:off x="9118600" y="43243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20545" name="Line 65"/>
          <p:cNvSpPr>
            <a:spLocks noChangeShapeType="1"/>
          </p:cNvSpPr>
          <p:nvPr/>
        </p:nvSpPr>
        <p:spPr bwMode="auto">
          <a:xfrm>
            <a:off x="5835650" y="5486400"/>
            <a:ext cx="838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46" name="Rectangle 66"/>
          <p:cNvSpPr>
            <a:spLocks noChangeArrowheads="1"/>
          </p:cNvSpPr>
          <p:nvPr/>
        </p:nvSpPr>
        <p:spPr bwMode="auto">
          <a:xfrm>
            <a:off x="2971800" y="52387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U</a:t>
            </a:r>
          </a:p>
        </p:txBody>
      </p:sp>
      <p:sp>
        <p:nvSpPr>
          <p:cNvPr id="20547" name="Rectangle 67"/>
          <p:cNvSpPr>
            <a:spLocks noChangeArrowheads="1"/>
          </p:cNvSpPr>
          <p:nvPr/>
        </p:nvSpPr>
        <p:spPr bwMode="auto">
          <a:xfrm>
            <a:off x="3454400" y="52387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20548" name="Rectangle 68"/>
          <p:cNvSpPr>
            <a:spLocks noChangeArrowheads="1"/>
          </p:cNvSpPr>
          <p:nvPr/>
        </p:nvSpPr>
        <p:spPr bwMode="auto">
          <a:xfrm>
            <a:off x="3937000" y="52387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20551" name="Rectangle 71"/>
          <p:cNvSpPr>
            <a:spLocks noChangeArrowheads="1"/>
          </p:cNvSpPr>
          <p:nvPr/>
        </p:nvSpPr>
        <p:spPr bwMode="auto">
          <a:xfrm>
            <a:off x="6972300" y="52387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20552" name="Rectangle 72"/>
          <p:cNvSpPr>
            <a:spLocks noChangeArrowheads="1"/>
          </p:cNvSpPr>
          <p:nvPr/>
        </p:nvSpPr>
        <p:spPr bwMode="auto">
          <a:xfrm>
            <a:off x="7442200" y="52387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20553" name="Rectangle 73"/>
          <p:cNvSpPr>
            <a:spLocks noChangeArrowheads="1"/>
          </p:cNvSpPr>
          <p:nvPr/>
        </p:nvSpPr>
        <p:spPr bwMode="auto">
          <a:xfrm>
            <a:off x="7899400" y="5238750"/>
            <a:ext cx="4699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U</a:t>
            </a:r>
          </a:p>
        </p:txBody>
      </p:sp>
      <p:sp>
        <p:nvSpPr>
          <p:cNvPr id="20556" name="Oval 76"/>
          <p:cNvSpPr>
            <a:spLocks noChangeArrowheads="1"/>
          </p:cNvSpPr>
          <p:nvPr/>
        </p:nvSpPr>
        <p:spPr bwMode="auto">
          <a:xfrm>
            <a:off x="2349500" y="5162550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3366FF"/>
                </a:solidFill>
              </a:rPr>
              <a:t>5</a:t>
            </a:r>
          </a:p>
        </p:txBody>
      </p:sp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319065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333375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4" descr="Image result for cute cat clipart">
            <a:extLst>
              <a:ext uri="{FF2B5EF4-FFF2-40B4-BE49-F238E27FC236}">
                <a16:creationId xmlns:a16="http://schemas.microsoft.com/office/drawing/2014/main" id="{095463ED-6887-4B25-906E-D65286B48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6500" y="2183756"/>
            <a:ext cx="1106600" cy="153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Image result for cute cat clipart">
            <a:extLst>
              <a:ext uri="{FF2B5EF4-FFF2-40B4-BE49-F238E27FC236}">
                <a16:creationId xmlns:a16="http://schemas.microsoft.com/office/drawing/2014/main" id="{9B85B889-5142-4806-985B-9FD847892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2329163"/>
            <a:ext cx="1106600" cy="153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35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500"/>
                                        <p:tgtEl>
                                          <p:spTgt spid="20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20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20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20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500"/>
                                        <p:tgtEl>
                                          <p:spTgt spid="20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3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9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7" dur="5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0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3" dur="5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8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1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4" dur="5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9" dur="500"/>
                                        <p:tgtEl>
                                          <p:spTgt spid="2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8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1" dur="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4" dur="500"/>
                                        <p:tgtEl>
                                          <p:spTgt spid="20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9" dur="5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2" dur="500"/>
                                        <p:tgtEl>
                                          <p:spTgt spid="20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5" dur="500"/>
                                        <p:tgtEl>
                                          <p:spTgt spid="20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 animBg="1"/>
      <p:bldP spid="20486" grpId="0" animBg="1"/>
      <p:bldP spid="20487" grpId="0" animBg="1"/>
      <p:bldP spid="20489" grpId="0" animBg="1"/>
      <p:bldP spid="20490" grpId="0" animBg="1"/>
      <p:bldP spid="20491" grpId="0" animBg="1"/>
      <p:bldP spid="20492" grpId="0" animBg="1"/>
      <p:bldP spid="20493" grpId="0" animBg="1"/>
      <p:bldP spid="20505" grpId="0" animBg="1"/>
      <p:bldP spid="20506" grpId="0" animBg="1"/>
      <p:bldP spid="20507" grpId="0" animBg="1"/>
      <p:bldP spid="20508" grpId="0" animBg="1"/>
      <p:bldP spid="20509" grpId="0" animBg="1"/>
      <p:bldP spid="20512" grpId="0" animBg="1"/>
      <p:bldP spid="20513" grpId="0" animBg="1"/>
      <p:bldP spid="20514" grpId="0" animBg="1"/>
      <p:bldP spid="20515" grpId="0" animBg="1"/>
      <p:bldP spid="20517" grpId="0" animBg="1"/>
      <p:bldP spid="20519" grpId="0" animBg="1"/>
      <p:bldP spid="20520" grpId="0" animBg="1"/>
      <p:bldP spid="20521" grpId="0" animBg="1"/>
      <p:bldP spid="20522" grpId="0" animBg="1"/>
      <p:bldP spid="20525" grpId="0" animBg="1"/>
      <p:bldP spid="20526" grpId="0" animBg="1"/>
      <p:bldP spid="20527" grpId="0" animBg="1"/>
      <p:bldP spid="20530" grpId="0" animBg="1"/>
      <p:bldP spid="20531" grpId="0" animBg="1"/>
      <p:bldP spid="20532" grpId="0" animBg="1"/>
      <p:bldP spid="20533" grpId="0" animBg="1"/>
      <p:bldP spid="20534" grpId="0" animBg="1"/>
      <p:bldP spid="20535" grpId="0" animBg="1"/>
      <p:bldP spid="20536" grpId="0" animBg="1"/>
      <p:bldP spid="20537" grpId="0" animBg="1"/>
      <p:bldP spid="20538" grpId="0" animBg="1"/>
      <p:bldP spid="20539" grpId="0" animBg="1"/>
      <p:bldP spid="20540" grpId="0" animBg="1"/>
      <p:bldP spid="20541" grpId="0" animBg="1"/>
      <p:bldP spid="20542" grpId="0" animBg="1"/>
      <p:bldP spid="20543" grpId="0" animBg="1"/>
      <p:bldP spid="20544" grpId="0" animBg="1"/>
      <p:bldP spid="20545" grpId="0" animBg="1"/>
      <p:bldP spid="20546" grpId="0" animBg="1"/>
      <p:bldP spid="20547" grpId="0" animBg="1"/>
      <p:bldP spid="20548" grpId="0" animBg="1"/>
      <p:bldP spid="20551" grpId="0" animBg="1"/>
      <p:bldP spid="20552" grpId="0" animBg="1"/>
      <p:bldP spid="20553" grpId="0" animBg="1"/>
      <p:bldP spid="2055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6417A8-7CD3-430D-B4C7-16B00201FCD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97775" y="1674937"/>
            <a:ext cx="10640290" cy="4378133"/>
          </a:xfrm>
          <a:prstGeom prst="rect">
            <a:avLst/>
          </a:prstGeom>
        </p:spPr>
      </p:pic>
      <p:pic>
        <p:nvPicPr>
          <p:cNvPr id="9" name="Track 011">
            <a:hlinkClick r:id="" action="ppaction://media"/>
            <a:extLst>
              <a:ext uri="{FF2B5EF4-FFF2-40B4-BE49-F238E27FC236}">
                <a16:creationId xmlns:a16="http://schemas.microsoft.com/office/drawing/2014/main" id="{9D1A400D-CE03-4053-8818-00E2072E99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681756" y="160947"/>
            <a:ext cx="784230" cy="80680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CB9B0FB-9CDE-48A6-AC9A-A75B7F4EC8E2}"/>
              </a:ext>
            </a:extLst>
          </p:cNvPr>
          <p:cNvSpPr txBox="1">
            <a:spLocks/>
          </p:cNvSpPr>
          <p:nvPr/>
        </p:nvSpPr>
        <p:spPr>
          <a:xfrm>
            <a:off x="11010464" y="5102035"/>
            <a:ext cx="542712" cy="708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rPr lang="en-US" sz="45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E5984FA-BE03-44FB-8119-D68D32FE1931}"/>
              </a:ext>
            </a:extLst>
          </p:cNvPr>
          <p:cNvSpPr txBox="1">
            <a:spLocks/>
          </p:cNvSpPr>
          <p:nvPr/>
        </p:nvSpPr>
        <p:spPr>
          <a:xfrm>
            <a:off x="8321097" y="5042400"/>
            <a:ext cx="542712" cy="708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rPr lang="en-US" sz="45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C0B60C4-B1C5-4BF7-94B7-9D8D5CCC67DA}"/>
              </a:ext>
            </a:extLst>
          </p:cNvPr>
          <p:cNvSpPr txBox="1">
            <a:spLocks/>
          </p:cNvSpPr>
          <p:nvPr/>
        </p:nvSpPr>
        <p:spPr>
          <a:xfrm>
            <a:off x="2998225" y="5031885"/>
            <a:ext cx="542712" cy="708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rPr lang="en-US" sz="45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1D086E-CB1C-411F-8A0E-8BBCBCA5CC5F}"/>
              </a:ext>
            </a:extLst>
          </p:cNvPr>
          <p:cNvSpPr txBox="1">
            <a:spLocks/>
          </p:cNvSpPr>
          <p:nvPr/>
        </p:nvSpPr>
        <p:spPr>
          <a:xfrm>
            <a:off x="5636413" y="5031885"/>
            <a:ext cx="542712" cy="708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1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rPr lang="en-US" sz="45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63E9CB7-8002-43EB-8E7C-9A5400ACCE6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43146" y="133350"/>
            <a:ext cx="5436321" cy="896960"/>
          </a:xfrm>
          <a:prstGeom prst="rect">
            <a:avLst/>
          </a:prstGeom>
        </p:spPr>
      </p:pic>
      <p:pic>
        <p:nvPicPr>
          <p:cNvPr id="2" name="U1- L2-4.1">
            <a:hlinkClick r:id="" action="ppaction://media"/>
            <a:extLst>
              <a:ext uri="{FF2B5EF4-FFF2-40B4-BE49-F238E27FC236}">
                <a16:creationId xmlns:a16="http://schemas.microsoft.com/office/drawing/2014/main" id="{A4A01A73-1AF0-4842-BEB7-39B5F5AB3D3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87036" y="1909762"/>
            <a:ext cx="609600" cy="609600"/>
          </a:xfrm>
          <a:prstGeom prst="rect">
            <a:avLst/>
          </a:prstGeom>
        </p:spPr>
      </p:pic>
      <p:pic>
        <p:nvPicPr>
          <p:cNvPr id="3" name="U1- L2 -4. 2">
            <a:hlinkClick r:id="" action="ppaction://media"/>
            <a:extLst>
              <a:ext uri="{FF2B5EF4-FFF2-40B4-BE49-F238E27FC236}">
                <a16:creationId xmlns:a16="http://schemas.microsoft.com/office/drawing/2014/main" id="{EFB8EA45-B872-4F07-BEAD-68A02CB709C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87036" y="2752725"/>
            <a:ext cx="609600" cy="609600"/>
          </a:xfrm>
          <a:prstGeom prst="rect">
            <a:avLst/>
          </a:prstGeom>
        </p:spPr>
      </p:pic>
      <p:pic>
        <p:nvPicPr>
          <p:cNvPr id="4" name="U1- L2 -4. 3">
            <a:hlinkClick r:id="" action="ppaction://media"/>
            <a:extLst>
              <a:ext uri="{FF2B5EF4-FFF2-40B4-BE49-F238E27FC236}">
                <a16:creationId xmlns:a16="http://schemas.microsoft.com/office/drawing/2014/main" id="{51FF95FD-A7BB-4292-A7F0-C9AF6FF8E48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94155" y="3559203"/>
            <a:ext cx="609600" cy="609600"/>
          </a:xfrm>
          <a:prstGeom prst="rect">
            <a:avLst/>
          </a:prstGeom>
        </p:spPr>
      </p:pic>
      <p:pic>
        <p:nvPicPr>
          <p:cNvPr id="15" name="U1- L2 -4. 4">
            <a:hlinkClick r:id="" action="ppaction://media"/>
            <a:extLst>
              <a:ext uri="{FF2B5EF4-FFF2-40B4-BE49-F238E27FC236}">
                <a16:creationId xmlns:a16="http://schemas.microsoft.com/office/drawing/2014/main" id="{E7E8A7B5-BBFB-4754-A8FF-42876DD9480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82188" y="43656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96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801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5A5103-6F1E-4F55-A712-5D29465BF2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25" t="16297" r="5000" b="21270"/>
          <a:stretch/>
        </p:blipFill>
        <p:spPr>
          <a:xfrm>
            <a:off x="442288" y="636942"/>
            <a:ext cx="11200213" cy="541612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869AA53-653B-4E39-8307-E501AA981036}"/>
              </a:ext>
            </a:extLst>
          </p:cNvPr>
          <p:cNvCxnSpPr>
            <a:cxnSpLocks/>
          </p:cNvCxnSpPr>
          <p:nvPr/>
        </p:nvCxnSpPr>
        <p:spPr>
          <a:xfrm>
            <a:off x="5488781" y="3955324"/>
            <a:ext cx="1530205" cy="771223"/>
          </a:xfrm>
          <a:prstGeom prst="line">
            <a:avLst/>
          </a:prstGeom>
          <a:ln w="57150">
            <a:solidFill>
              <a:srgbClr val="FF5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4DC2D1B-2706-4C98-89F2-2CF66F3E337F}"/>
              </a:ext>
            </a:extLst>
          </p:cNvPr>
          <p:cNvCxnSpPr>
            <a:cxnSpLocks/>
          </p:cNvCxnSpPr>
          <p:nvPr/>
        </p:nvCxnSpPr>
        <p:spPr>
          <a:xfrm flipV="1">
            <a:off x="5526881" y="2709862"/>
            <a:ext cx="1401953" cy="2299014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16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8577EE-4913-4EBD-845E-CF5C1701B2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614" y="425406"/>
            <a:ext cx="10756978" cy="574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218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16388" name="Picture 2" descr="C:\Users\Administrator\Documents\HINH NEN POWER POINT\hinh-nen-powerpoint-hoa-la-canh_0927212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WordArt 2"/>
          <p:cNvSpPr>
            <a:spLocks noChangeArrowheads="1" noChangeShapeType="1" noTextEdit="1"/>
          </p:cNvSpPr>
          <p:nvPr/>
        </p:nvSpPr>
        <p:spPr bwMode="auto">
          <a:xfrm>
            <a:off x="1712891" y="1825624"/>
            <a:ext cx="8964942" cy="42064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Let's play</a:t>
            </a:r>
          </a:p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Who’s the faster?</a:t>
            </a:r>
          </a:p>
        </p:txBody>
      </p:sp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089F49D4-5143-4E7C-B968-A7783AE00D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9" r="-3381"/>
          <a:stretch/>
        </p:blipFill>
        <p:spPr bwMode="auto">
          <a:xfrm>
            <a:off x="10600083" y="3157338"/>
            <a:ext cx="1172817" cy="33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elated image">
            <a:hlinkClick r:id="" action="ppaction://noaction"/>
            <a:extLst>
              <a:ext uri="{FF2B5EF4-FFF2-40B4-BE49-F238E27FC236}">
                <a16:creationId xmlns:a16="http://schemas.microsoft.com/office/drawing/2014/main" id="{1274D4DB-C5A0-4DAC-B9C3-F37A78D62C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62"/>
          <a:stretch/>
        </p:blipFill>
        <p:spPr bwMode="auto">
          <a:xfrm>
            <a:off x="160895" y="3121661"/>
            <a:ext cx="1141891" cy="33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2539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Yellow dotted easter egg with pink bow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33" y="3382562"/>
            <a:ext cx="1314646" cy="169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ular Callout 11">
            <a:extLst>
              <a:ext uri="{FF2B5EF4-FFF2-40B4-BE49-F238E27FC236}">
                <a16:creationId xmlns:a16="http://schemas.microsoft.com/office/drawing/2014/main" id="{C5168473-B244-4CBF-AB15-3E168AD12873}"/>
              </a:ext>
            </a:extLst>
          </p:cNvPr>
          <p:cNvSpPr/>
          <p:nvPr/>
        </p:nvSpPr>
        <p:spPr>
          <a:xfrm>
            <a:off x="2604807" y="292916"/>
            <a:ext cx="6252182" cy="1323461"/>
          </a:xfrm>
          <a:prstGeom prst="wedgeRoundRectCallout">
            <a:avLst>
              <a:gd name="adj1" fmla="val -56913"/>
              <a:gd name="adj2" fmla="val 978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4533" b="1" dirty="0">
                <a:solidFill>
                  <a:schemeClr val="tx1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Goodbye _________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2C515E8-3790-4FFA-AA9F-98E806337DBF}"/>
              </a:ext>
            </a:extLst>
          </p:cNvPr>
          <p:cNvSpPr/>
          <p:nvPr/>
        </p:nvSpPr>
        <p:spPr>
          <a:xfrm>
            <a:off x="4976722" y="308091"/>
            <a:ext cx="3477728" cy="1046440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770379-1CAA-43F5-901C-C2B819531E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9930" y="1995289"/>
            <a:ext cx="3035191" cy="3208244"/>
          </a:xfrm>
          <a:prstGeom prst="rect">
            <a:avLst/>
          </a:prstGeom>
        </p:spPr>
      </p:pic>
      <p:sp>
        <p:nvSpPr>
          <p:cNvPr id="6" name="Rounded Rectangular Callout 11">
            <a:extLst>
              <a:ext uri="{FF2B5EF4-FFF2-40B4-BE49-F238E27FC236}">
                <a16:creationId xmlns:a16="http://schemas.microsoft.com/office/drawing/2014/main" id="{B736FBC5-5562-9E44-8320-1805EDD01322}"/>
              </a:ext>
            </a:extLst>
          </p:cNvPr>
          <p:cNvSpPr/>
          <p:nvPr/>
        </p:nvSpPr>
        <p:spPr>
          <a:xfrm>
            <a:off x="8199620" y="2897894"/>
            <a:ext cx="3384840" cy="969335"/>
          </a:xfrm>
          <a:prstGeom prst="wedgeRoundRectCallout">
            <a:avLst>
              <a:gd name="adj1" fmla="val -48846"/>
              <a:gd name="adj2" fmla="val 20495"/>
              <a:gd name="adj3" fmla="val 16667"/>
            </a:avLst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4533" b="1" dirty="0">
                <a:solidFill>
                  <a:srgbClr val="FFFF00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Well done</a:t>
            </a:r>
          </a:p>
        </p:txBody>
      </p:sp>
      <p:sp>
        <p:nvSpPr>
          <p:cNvPr id="10" name="Rounded Rectangular Callout 11">
            <a:extLst>
              <a:ext uri="{FF2B5EF4-FFF2-40B4-BE49-F238E27FC236}">
                <a16:creationId xmlns:a16="http://schemas.microsoft.com/office/drawing/2014/main" id="{D19DFD78-2AA3-43F1-AF12-9E9EF3148E26}"/>
              </a:ext>
            </a:extLst>
          </p:cNvPr>
          <p:cNvSpPr/>
          <p:nvPr/>
        </p:nvSpPr>
        <p:spPr>
          <a:xfrm>
            <a:off x="2697249" y="5534539"/>
            <a:ext cx="6252182" cy="1323461"/>
          </a:xfrm>
          <a:prstGeom prst="wedgeRoundRectCallout">
            <a:avLst>
              <a:gd name="adj1" fmla="val -56913"/>
              <a:gd name="adj2" fmla="val 978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4533" b="1" dirty="0">
                <a:solidFill>
                  <a:schemeClr val="tx1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Goodbye _________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090FFF-47E4-411F-99A9-AF8D2D8F7E2B}"/>
              </a:ext>
            </a:extLst>
          </p:cNvPr>
          <p:cNvSpPr/>
          <p:nvPr/>
        </p:nvSpPr>
        <p:spPr>
          <a:xfrm>
            <a:off x="5069164" y="5549714"/>
            <a:ext cx="3477728" cy="1046440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</a:p>
        </p:txBody>
      </p:sp>
    </p:spTree>
    <p:extLst>
      <p:ext uri="{BB962C8B-B14F-4D97-AF65-F5344CB8AC3E}">
        <p14:creationId xmlns:p14="http://schemas.microsoft.com/office/powerpoint/2010/main" val="164767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16388" name="Picture 2" descr="C:\Users\Administrator\Documents\HINH NEN POWER POINT\hinh-nen-powerpoint-hoa-la-canh_0927212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WordArt 2"/>
          <p:cNvSpPr>
            <a:spLocks noChangeArrowheads="1" noChangeShapeType="1" noTextEdit="1"/>
          </p:cNvSpPr>
          <p:nvPr/>
        </p:nvSpPr>
        <p:spPr bwMode="auto">
          <a:xfrm>
            <a:off x="838200" y="1825625"/>
            <a:ext cx="10919847" cy="406856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LET’S PLAY</a:t>
            </a:r>
          </a:p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CHOOSE THE BEST ANSWER</a:t>
            </a:r>
          </a:p>
        </p:txBody>
      </p:sp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Yellow dotted easter egg with pink bow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33" y="3382562"/>
            <a:ext cx="1314646" cy="169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ular Callout 11">
            <a:extLst>
              <a:ext uri="{FF2B5EF4-FFF2-40B4-BE49-F238E27FC236}">
                <a16:creationId xmlns:a16="http://schemas.microsoft.com/office/drawing/2014/main" id="{C5168473-B244-4CBF-AB15-3E168AD12873}"/>
              </a:ext>
            </a:extLst>
          </p:cNvPr>
          <p:cNvSpPr/>
          <p:nvPr/>
        </p:nvSpPr>
        <p:spPr>
          <a:xfrm>
            <a:off x="2604807" y="292916"/>
            <a:ext cx="6252182" cy="1323461"/>
          </a:xfrm>
          <a:prstGeom prst="wedgeRoundRectCallout">
            <a:avLst>
              <a:gd name="adj1" fmla="val -56913"/>
              <a:gd name="adj2" fmla="val 978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4533" b="1" dirty="0">
                <a:solidFill>
                  <a:schemeClr val="tx1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Hello, I’m _________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2C515E8-3790-4FFA-AA9F-98E806337DBF}"/>
              </a:ext>
            </a:extLst>
          </p:cNvPr>
          <p:cNvSpPr/>
          <p:nvPr/>
        </p:nvSpPr>
        <p:spPr>
          <a:xfrm>
            <a:off x="4976722" y="308091"/>
            <a:ext cx="3477728" cy="1046440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</a:p>
        </p:txBody>
      </p:sp>
      <p:sp>
        <p:nvSpPr>
          <p:cNvPr id="6" name="Rounded Rectangular Callout 11">
            <a:extLst>
              <a:ext uri="{FF2B5EF4-FFF2-40B4-BE49-F238E27FC236}">
                <a16:creationId xmlns:a16="http://schemas.microsoft.com/office/drawing/2014/main" id="{B736FBC5-5562-9E44-8320-1805EDD01322}"/>
              </a:ext>
            </a:extLst>
          </p:cNvPr>
          <p:cNvSpPr/>
          <p:nvPr/>
        </p:nvSpPr>
        <p:spPr>
          <a:xfrm>
            <a:off x="8199620" y="2897894"/>
            <a:ext cx="3384840" cy="969335"/>
          </a:xfrm>
          <a:prstGeom prst="wedgeRoundRectCallout">
            <a:avLst>
              <a:gd name="adj1" fmla="val -48846"/>
              <a:gd name="adj2" fmla="val 20495"/>
              <a:gd name="adj3" fmla="val 16667"/>
            </a:avLst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4533" b="1" dirty="0">
                <a:solidFill>
                  <a:srgbClr val="FFFF00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Well done</a:t>
            </a:r>
          </a:p>
        </p:txBody>
      </p:sp>
      <p:sp>
        <p:nvSpPr>
          <p:cNvPr id="10" name="Rounded Rectangular Callout 11">
            <a:extLst>
              <a:ext uri="{FF2B5EF4-FFF2-40B4-BE49-F238E27FC236}">
                <a16:creationId xmlns:a16="http://schemas.microsoft.com/office/drawing/2014/main" id="{D19DFD78-2AA3-43F1-AF12-9E9EF3148E26}"/>
              </a:ext>
            </a:extLst>
          </p:cNvPr>
          <p:cNvSpPr/>
          <p:nvPr/>
        </p:nvSpPr>
        <p:spPr>
          <a:xfrm>
            <a:off x="2697249" y="5534539"/>
            <a:ext cx="6252182" cy="1323461"/>
          </a:xfrm>
          <a:prstGeom prst="wedgeRoundRectCallout">
            <a:avLst>
              <a:gd name="adj1" fmla="val -56913"/>
              <a:gd name="adj2" fmla="val 978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4533" b="1" dirty="0">
                <a:solidFill>
                  <a:schemeClr val="tx1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Hi, Ben. I’m _____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090FFF-47E4-411F-99A9-AF8D2D8F7E2B}"/>
              </a:ext>
            </a:extLst>
          </p:cNvPr>
          <p:cNvSpPr/>
          <p:nvPr/>
        </p:nvSpPr>
        <p:spPr>
          <a:xfrm>
            <a:off x="5159104" y="5549714"/>
            <a:ext cx="3477728" cy="1046440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84A9D7-F590-4BD3-BCE1-1FD276234F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3146" y="1834347"/>
            <a:ext cx="3152192" cy="324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7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 animBg="1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Yellow dotted easter egg with pink bow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33" y="3382562"/>
            <a:ext cx="1314646" cy="169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ular Callout 11">
            <a:extLst>
              <a:ext uri="{FF2B5EF4-FFF2-40B4-BE49-F238E27FC236}">
                <a16:creationId xmlns:a16="http://schemas.microsoft.com/office/drawing/2014/main" id="{C5168473-B244-4CBF-AB15-3E168AD12873}"/>
              </a:ext>
            </a:extLst>
          </p:cNvPr>
          <p:cNvSpPr/>
          <p:nvPr/>
        </p:nvSpPr>
        <p:spPr>
          <a:xfrm>
            <a:off x="2919597" y="292916"/>
            <a:ext cx="4467081" cy="1323461"/>
          </a:xfrm>
          <a:prstGeom prst="wedgeRoundRectCallout">
            <a:avLst>
              <a:gd name="adj1" fmla="val -56913"/>
              <a:gd name="adj2" fmla="val 978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4533" b="1" dirty="0">
                <a:solidFill>
                  <a:schemeClr val="tx1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 _________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2C515E8-3790-4FFA-AA9F-98E806337DBF}"/>
              </a:ext>
            </a:extLst>
          </p:cNvPr>
          <p:cNvSpPr/>
          <p:nvPr/>
        </p:nvSpPr>
        <p:spPr>
          <a:xfrm>
            <a:off x="2488357" y="308091"/>
            <a:ext cx="4467081" cy="1046440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Thank you.</a:t>
            </a:r>
          </a:p>
        </p:txBody>
      </p:sp>
      <p:sp>
        <p:nvSpPr>
          <p:cNvPr id="6" name="Rounded Rectangular Callout 11">
            <a:extLst>
              <a:ext uri="{FF2B5EF4-FFF2-40B4-BE49-F238E27FC236}">
                <a16:creationId xmlns:a16="http://schemas.microsoft.com/office/drawing/2014/main" id="{B736FBC5-5562-9E44-8320-1805EDD01322}"/>
              </a:ext>
            </a:extLst>
          </p:cNvPr>
          <p:cNvSpPr/>
          <p:nvPr/>
        </p:nvSpPr>
        <p:spPr>
          <a:xfrm>
            <a:off x="8199620" y="2897894"/>
            <a:ext cx="3384840" cy="969335"/>
          </a:xfrm>
          <a:prstGeom prst="wedgeRoundRectCallout">
            <a:avLst>
              <a:gd name="adj1" fmla="val -48846"/>
              <a:gd name="adj2" fmla="val 20495"/>
              <a:gd name="adj3" fmla="val 16667"/>
            </a:avLst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4533" b="1" dirty="0">
                <a:solidFill>
                  <a:srgbClr val="FFFF00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Well done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6D0299-76B3-487C-89A3-CEA9674E2AC2}"/>
              </a:ext>
            </a:extLst>
          </p:cNvPr>
          <p:cNvSpPr/>
          <p:nvPr/>
        </p:nvSpPr>
        <p:spPr>
          <a:xfrm>
            <a:off x="3793138" y="2752945"/>
            <a:ext cx="3162300" cy="29527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84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Yellow dotted easter egg with pink bow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33" y="3382562"/>
            <a:ext cx="1314646" cy="169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ular Callout 11">
            <a:extLst>
              <a:ext uri="{FF2B5EF4-FFF2-40B4-BE49-F238E27FC236}">
                <a16:creationId xmlns:a16="http://schemas.microsoft.com/office/drawing/2014/main" id="{C5168473-B244-4CBF-AB15-3E168AD12873}"/>
              </a:ext>
            </a:extLst>
          </p:cNvPr>
          <p:cNvSpPr/>
          <p:nvPr/>
        </p:nvSpPr>
        <p:spPr>
          <a:xfrm>
            <a:off x="2604807" y="292916"/>
            <a:ext cx="6252182" cy="1323461"/>
          </a:xfrm>
          <a:prstGeom prst="wedgeRoundRectCallout">
            <a:avLst>
              <a:gd name="adj1" fmla="val -56913"/>
              <a:gd name="adj2" fmla="val 978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4533" b="1" dirty="0">
                <a:solidFill>
                  <a:schemeClr val="tx1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How are you, Lucy?</a:t>
            </a:r>
          </a:p>
        </p:txBody>
      </p:sp>
      <p:sp>
        <p:nvSpPr>
          <p:cNvPr id="10" name="Rounded Rectangular Callout 11">
            <a:extLst>
              <a:ext uri="{FF2B5EF4-FFF2-40B4-BE49-F238E27FC236}">
                <a16:creationId xmlns:a16="http://schemas.microsoft.com/office/drawing/2014/main" id="{D19DFD78-2AA3-43F1-AF12-9E9EF3148E26}"/>
              </a:ext>
            </a:extLst>
          </p:cNvPr>
          <p:cNvSpPr/>
          <p:nvPr/>
        </p:nvSpPr>
        <p:spPr>
          <a:xfrm>
            <a:off x="2697248" y="5534539"/>
            <a:ext cx="7331171" cy="1323461"/>
          </a:xfrm>
          <a:prstGeom prst="wedgeRoundRectCallout">
            <a:avLst>
              <a:gd name="adj1" fmla="val -56913"/>
              <a:gd name="adj2" fmla="val 978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4533" b="1" dirty="0">
                <a:solidFill>
                  <a:schemeClr val="tx1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I’m _____ , thank you.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090FFF-47E4-411F-99A9-AF8D2D8F7E2B}"/>
              </a:ext>
            </a:extLst>
          </p:cNvPr>
          <p:cNvSpPr/>
          <p:nvPr/>
        </p:nvSpPr>
        <p:spPr>
          <a:xfrm>
            <a:off x="3502360" y="5673049"/>
            <a:ext cx="2320980" cy="1046440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fine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F753FD-72D7-49C9-97A2-D78DCFF319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0100" y="2012563"/>
            <a:ext cx="3157928" cy="283287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4B9F9B5-58A8-4451-BAD9-4EDEBA3BB5AB}"/>
              </a:ext>
            </a:extLst>
          </p:cNvPr>
          <p:cNvSpPr/>
          <p:nvPr/>
        </p:nvSpPr>
        <p:spPr>
          <a:xfrm>
            <a:off x="6373313" y="4229320"/>
            <a:ext cx="434715" cy="582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0CDEE962-83D0-4D6A-8800-CCFE9C03DEB4}"/>
              </a:ext>
            </a:extLst>
          </p:cNvPr>
          <p:cNvSpPr/>
          <p:nvPr/>
        </p:nvSpPr>
        <p:spPr>
          <a:xfrm>
            <a:off x="8199620" y="2897894"/>
            <a:ext cx="3384840" cy="969335"/>
          </a:xfrm>
          <a:prstGeom prst="wedgeRoundRectCallout">
            <a:avLst>
              <a:gd name="adj1" fmla="val -48846"/>
              <a:gd name="adj2" fmla="val 20495"/>
              <a:gd name="adj3" fmla="val 16667"/>
            </a:avLst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4533" b="1" dirty="0">
                <a:solidFill>
                  <a:srgbClr val="FFFF00"/>
                </a:solidFill>
                <a:latin typeface="Gill Sans SemiBold" panose="020B0502020104020203" pitchFamily="34" charset="-79"/>
                <a:cs typeface="Gill Sans SemiBold" panose="020B0502020104020203" pitchFamily="34" charset="-79"/>
              </a:rPr>
              <a:t>Well done</a:t>
            </a:r>
          </a:p>
        </p:txBody>
      </p:sp>
    </p:spTree>
    <p:extLst>
      <p:ext uri="{BB962C8B-B14F-4D97-AF65-F5344CB8AC3E}">
        <p14:creationId xmlns:p14="http://schemas.microsoft.com/office/powerpoint/2010/main" val="9839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scrapbook.momsbreak.com/School/SchoolHouseFreamRedYellowRoof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350" y="28576"/>
            <a:ext cx="11887200" cy="6677024"/>
          </a:xfrm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3962400" y="2286001"/>
            <a:ext cx="36957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000" b="1" u="sng" dirty="0">
                <a:solidFill>
                  <a:srgbClr val="FF0000"/>
                </a:solidFill>
                <a:latin typeface="Times New Roman" pitchFamily="18" charset="0"/>
              </a:rPr>
              <a:t>Homework: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3047653" y="3177827"/>
            <a:ext cx="552519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66"/>
                </a:solidFill>
                <a:latin typeface="Times New Roman" pitchFamily="18" charset="0"/>
              </a:rPr>
              <a:t>- 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</a:rPr>
              <a:t>Practice more at home</a:t>
            </a:r>
          </a:p>
          <a:p>
            <a:endParaRPr lang="en-US" sz="2800" b="1" dirty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0066"/>
                </a:solidFill>
                <a:latin typeface="Times New Roman" pitchFamily="18" charset="0"/>
              </a:rPr>
              <a:t>-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</a:rPr>
              <a:t> Prepare Unit 1- Lesson 3 ( 1, 2, 3)</a:t>
            </a:r>
          </a:p>
        </p:txBody>
      </p:sp>
      <p:sp>
        <p:nvSpPr>
          <p:cNvPr id="55301" name="TextBox 15"/>
          <p:cNvSpPr txBox="1">
            <a:spLocks noChangeArrowheads="1"/>
          </p:cNvSpPr>
          <p:nvPr/>
        </p:nvSpPr>
        <p:spPr bwMode="auto">
          <a:xfrm>
            <a:off x="0" y="6396037"/>
            <a:ext cx="99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Made by </a:t>
            </a:r>
          </a:p>
          <a:p>
            <a:pPr eaLnBrk="1" hangingPunct="1"/>
            <a:r>
              <a:rPr 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 Tam</a:t>
            </a:r>
          </a:p>
        </p:txBody>
      </p:sp>
      <p:pic>
        <p:nvPicPr>
          <p:cNvPr id="55302" name="Picture 7" descr="happy_daisy_h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620" y="0"/>
            <a:ext cx="1855787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8" descr="happy_daisy_h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8100"/>
            <a:ext cx="17526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21856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ngo nghinh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723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Picture 5" descr="KITTY">
            <a:hlinkHover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600" y="2902349"/>
            <a:ext cx="13716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6" descr="DUCK4_~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4650" y="-73511"/>
            <a:ext cx="1460500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7" descr="MOUSE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669" y="3523635"/>
            <a:ext cx="1620838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8" descr="BEA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4918869"/>
            <a:ext cx="1454150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9" descr="CATRUN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21938" y="5113337"/>
            <a:ext cx="1708150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2" name="Picture 11" descr="mouse3"/>
          <p:cNvPicPr>
            <a:picLocks noChangeAspect="1" noChangeArrowheads="1" noCrop="1"/>
          </p:cNvPicPr>
          <p:nvPr/>
        </p:nvPicPr>
        <p:blipFill>
          <a:blip r:embed="rId10">
            <a:lum bright="24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53669"/>
            <a:ext cx="1752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6" name="HAT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1219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4" name="TextBox 1"/>
          <p:cNvSpPr txBox="1">
            <a:spLocks noChangeArrowheads="1"/>
          </p:cNvSpPr>
          <p:nvPr/>
        </p:nvSpPr>
        <p:spPr bwMode="auto">
          <a:xfrm>
            <a:off x="196850" y="831851"/>
            <a:ext cx="1120140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6000" b="1" dirty="0">
                <a:latin typeface="Cooper Std Black"/>
              </a:rPr>
              <a:t>    </a:t>
            </a:r>
            <a:r>
              <a:rPr lang="en-US" sz="7500" b="1" dirty="0">
                <a:solidFill>
                  <a:srgbClr val="00B0F0"/>
                </a:solidFill>
                <a:latin typeface="Cooper Std Black"/>
              </a:rPr>
              <a:t>GOODBYE, </a:t>
            </a:r>
          </a:p>
          <a:p>
            <a:pPr algn="ctr" eaLnBrk="1" hangingPunct="1"/>
            <a:r>
              <a:rPr lang="en-US" sz="7500" b="1" dirty="0">
                <a:solidFill>
                  <a:srgbClr val="00B0F0"/>
                </a:solidFill>
                <a:latin typeface="Cooper Std Black"/>
              </a:rPr>
              <a:t>SEE YOU AGAIN !</a:t>
            </a:r>
          </a:p>
        </p:txBody>
      </p:sp>
      <p:sp>
        <p:nvSpPr>
          <p:cNvPr id="57355" name="TextBox 10"/>
          <p:cNvSpPr txBox="1">
            <a:spLocks noChangeArrowheads="1"/>
          </p:cNvSpPr>
          <p:nvPr/>
        </p:nvSpPr>
        <p:spPr bwMode="auto">
          <a:xfrm>
            <a:off x="38100" y="6510338"/>
            <a:ext cx="114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 b="1" dirty="0">
                <a:solidFill>
                  <a:srgbClr val="FF0000"/>
                </a:solidFill>
              </a:rPr>
              <a:t>Made by Thanh Tam</a:t>
            </a:r>
          </a:p>
        </p:txBody>
      </p:sp>
      <p:pic>
        <p:nvPicPr>
          <p:cNvPr id="57356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7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47" fill="hold"/>
                                        <p:tgtEl>
                                          <p:spTgt spid="52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36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447800" y="1981200"/>
            <a:ext cx="9220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9600">
                <a:solidFill>
                  <a:srgbClr val="F8A6FC"/>
                </a:solidFill>
              </a:rPr>
              <a:t>The bye bye song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057400" y="1981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endParaRPr lang="en-US" sz="4800" kern="0">
              <a:solidFill>
                <a:srgbClr val="0000FF"/>
              </a:solidFill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en-US" sz="4800" kern="0">
              <a:solidFill>
                <a:srgbClr val="0000FF"/>
              </a:solidFill>
            </a:endParaRPr>
          </a:p>
        </p:txBody>
      </p:sp>
      <p:pic>
        <p:nvPicPr>
          <p:cNvPr id="39940" name="Picture 4" descr="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524000" y="1871664"/>
            <a:ext cx="914400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See you tomorrow.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See you tomorrow.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See you tomorrow.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Bye, bye</a:t>
            </a:r>
            <a:r>
              <a:rPr lang="en-US" sz="4800">
                <a:solidFill>
                  <a:srgbClr val="66FF33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39942" name="Picture 6" descr="music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21021">
            <a:off x="1524000" y="376238"/>
            <a:ext cx="213360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7" descr="Guitar_not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165">
            <a:off x="1524000" y="3200401"/>
            <a:ext cx="1252538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8" descr="Guitar_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6" y="0"/>
            <a:ext cx="11334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WordArt 9"/>
          <p:cNvSpPr>
            <a:spLocks noChangeArrowheads="1" noChangeShapeType="1" noTextEdit="1"/>
          </p:cNvSpPr>
          <p:nvPr/>
        </p:nvSpPr>
        <p:spPr bwMode="auto">
          <a:xfrm>
            <a:off x="3200400" y="152400"/>
            <a:ext cx="5715000" cy="16573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6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520402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VNI-Baybuom"/>
              </a:rPr>
              <a:t>The bye bye song</a:t>
            </a:r>
          </a:p>
        </p:txBody>
      </p:sp>
      <p:sp>
        <p:nvSpPr>
          <p:cNvPr id="39946" name="TextBox 6"/>
          <p:cNvSpPr txBox="1">
            <a:spLocks noChangeArrowheads="1"/>
          </p:cNvSpPr>
          <p:nvPr/>
        </p:nvSpPr>
        <p:spPr bwMode="auto">
          <a:xfrm>
            <a:off x="11239500" y="6276183"/>
            <a:ext cx="114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 b="1" dirty="0">
                <a:solidFill>
                  <a:srgbClr val="FF0000"/>
                </a:solidFill>
              </a:rPr>
              <a:t>Made by Thanh Tam</a:t>
            </a:r>
          </a:p>
        </p:txBody>
      </p:sp>
      <p:pic>
        <p:nvPicPr>
          <p:cNvPr id="399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y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E672D4-5503-709D-F85A-E26C35BE4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CD67BC-6105-A2CC-FB40-9607D2A59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D02FA4-2485-DBB0-E222-C00A9AD7B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Google Shape;8811;p69">
            <a:extLst>
              <a:ext uri="{FF2B5EF4-FFF2-40B4-BE49-F238E27FC236}">
                <a16:creationId xmlns:a16="http://schemas.microsoft.com/office/drawing/2014/main" id="{48B23C09-586A-4504-B120-6140C6A3B34D}"/>
              </a:ext>
            </a:extLst>
          </p:cNvPr>
          <p:cNvPicPr preferRelativeResize="0"/>
          <p:nvPr/>
        </p:nvPicPr>
        <p:blipFill>
          <a:blip r:embed="rId5">
            <a:alphaModFix amt="69000"/>
          </a:blip>
          <a:stretch>
            <a:fillRect/>
          </a:stretch>
        </p:blipFill>
        <p:spPr>
          <a:xfrm flipH="1">
            <a:off x="6158828" y="1706639"/>
            <a:ext cx="1479425" cy="151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D20D27-DAF4-4C4A-9DA5-61EF44DCF7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2211" y="1734121"/>
            <a:ext cx="1479424" cy="1641999"/>
          </a:xfrm>
          <a:prstGeom prst="rect">
            <a:avLst/>
          </a:prstGeom>
        </p:spPr>
      </p:pic>
      <p:pic>
        <p:nvPicPr>
          <p:cNvPr id="8" name="Google Shape;8810;p69">
            <a:extLst>
              <a:ext uri="{FF2B5EF4-FFF2-40B4-BE49-F238E27FC236}">
                <a16:creationId xmlns:a16="http://schemas.microsoft.com/office/drawing/2014/main" id="{541707C7-35EE-4655-9091-CB937AE3563C}"/>
              </a:ext>
            </a:extLst>
          </p:cNvPr>
          <p:cNvPicPr preferRelativeResize="0"/>
          <p:nvPr/>
        </p:nvPicPr>
        <p:blipFill>
          <a:blip r:embed="rId7">
            <a:alphaModFix amt="69000"/>
          </a:blip>
          <a:stretch>
            <a:fillRect/>
          </a:stretch>
        </p:blipFill>
        <p:spPr>
          <a:xfrm flipH="1">
            <a:off x="6116475" y="3476731"/>
            <a:ext cx="1479424" cy="151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E6B970-6203-4138-BBE3-AD560839F6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1961" y="3429001"/>
            <a:ext cx="1487553" cy="1641999"/>
          </a:xfrm>
          <a:prstGeom prst="rect">
            <a:avLst/>
          </a:prstGeom>
        </p:spPr>
      </p:pic>
      <p:pic>
        <p:nvPicPr>
          <p:cNvPr id="10" name="Google Shape;8811;p69">
            <a:extLst>
              <a:ext uri="{FF2B5EF4-FFF2-40B4-BE49-F238E27FC236}">
                <a16:creationId xmlns:a16="http://schemas.microsoft.com/office/drawing/2014/main" id="{C03C316F-EF5D-4BD2-BBB5-EDDCD6B76A7F}"/>
              </a:ext>
            </a:extLst>
          </p:cNvPr>
          <p:cNvPicPr preferRelativeResize="0"/>
          <p:nvPr/>
        </p:nvPicPr>
        <p:blipFill>
          <a:blip r:embed="rId5">
            <a:alphaModFix amt="69000"/>
          </a:blip>
          <a:stretch>
            <a:fillRect/>
          </a:stretch>
        </p:blipFill>
        <p:spPr>
          <a:xfrm flipH="1">
            <a:off x="6116475" y="5229365"/>
            <a:ext cx="1479424" cy="1239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1C58FA-8167-4FB0-A494-3B0D38FA3A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4890" y="5035300"/>
            <a:ext cx="1510621" cy="1695253"/>
          </a:xfrm>
          <a:prstGeom prst="rect">
            <a:avLst/>
          </a:prstGeom>
        </p:spPr>
      </p:pic>
      <p:sp>
        <p:nvSpPr>
          <p:cNvPr id="12" name="Google Shape;265;p25">
            <a:extLst>
              <a:ext uri="{FF2B5EF4-FFF2-40B4-BE49-F238E27FC236}">
                <a16:creationId xmlns:a16="http://schemas.microsoft.com/office/drawing/2014/main" id="{DA075314-8118-47C4-B074-CCDA59E453C0}"/>
              </a:ext>
            </a:extLst>
          </p:cNvPr>
          <p:cNvSpPr txBox="1">
            <a:spLocks/>
          </p:cNvSpPr>
          <p:nvPr/>
        </p:nvSpPr>
        <p:spPr>
          <a:xfrm>
            <a:off x="8058174" y="1900092"/>
            <a:ext cx="3560787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algn="l"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Lucy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sp>
        <p:nvSpPr>
          <p:cNvPr id="13" name="Google Shape;265;p25">
            <a:extLst>
              <a:ext uri="{FF2B5EF4-FFF2-40B4-BE49-F238E27FC236}">
                <a16:creationId xmlns:a16="http://schemas.microsoft.com/office/drawing/2014/main" id="{8C16AFCC-CC31-432E-A3A1-87AAF1AB5483}"/>
              </a:ext>
            </a:extLst>
          </p:cNvPr>
          <p:cNvSpPr txBox="1">
            <a:spLocks/>
          </p:cNvSpPr>
          <p:nvPr/>
        </p:nvSpPr>
        <p:spPr>
          <a:xfrm>
            <a:off x="7171200" y="3775325"/>
            <a:ext cx="2992832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Minh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sp>
        <p:nvSpPr>
          <p:cNvPr id="14" name="Google Shape;265;p25">
            <a:extLst>
              <a:ext uri="{FF2B5EF4-FFF2-40B4-BE49-F238E27FC236}">
                <a16:creationId xmlns:a16="http://schemas.microsoft.com/office/drawing/2014/main" id="{3F689ABE-81AD-40E3-A48B-4DCEEFB57AED}"/>
              </a:ext>
            </a:extLst>
          </p:cNvPr>
          <p:cNvSpPr txBox="1">
            <a:spLocks/>
          </p:cNvSpPr>
          <p:nvPr/>
        </p:nvSpPr>
        <p:spPr>
          <a:xfrm>
            <a:off x="8165812" y="5253251"/>
            <a:ext cx="4663872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algn="l"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Mai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5B17860-76F9-466E-B95B-8C693BD1668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3754" y="5185845"/>
            <a:ext cx="733428" cy="763432"/>
          </a:xfrm>
          <a:prstGeom prst="rect">
            <a:avLst/>
          </a:prstGeom>
        </p:spPr>
      </p:pic>
      <p:sp>
        <p:nvSpPr>
          <p:cNvPr id="17" name="Rectangle: Rounded Corners 13">
            <a:extLst>
              <a:ext uri="{FF2B5EF4-FFF2-40B4-BE49-F238E27FC236}">
                <a16:creationId xmlns:a16="http://schemas.microsoft.com/office/drawing/2014/main" id="{66FCE834-4102-4BC0-AC8B-4898A27B7451}"/>
              </a:ext>
            </a:extLst>
          </p:cNvPr>
          <p:cNvSpPr/>
          <p:nvPr/>
        </p:nvSpPr>
        <p:spPr>
          <a:xfrm>
            <a:off x="2957782" y="482682"/>
            <a:ext cx="6150781" cy="1253908"/>
          </a:xfrm>
          <a:custGeom>
            <a:avLst/>
            <a:gdLst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644110 w 6150781"/>
              <a:gd name="connsiteY2" fmla="*/ 0 h 1253908"/>
              <a:gd name="connsiteX3" fmla="*/ 3018138 w 6150781"/>
              <a:gd name="connsiteY3" fmla="*/ 0 h 1253908"/>
              <a:gd name="connsiteX4" fmla="*/ 4392168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621174 w 6150781"/>
              <a:gd name="connsiteY9" fmla="*/ 1253908 h 1253908"/>
              <a:gd name="connsiteX10" fmla="*/ 3361648 w 6150781"/>
              <a:gd name="connsiteY10" fmla="*/ 1253908 h 1253908"/>
              <a:gd name="connsiteX11" fmla="*/ 1930365 w 6150781"/>
              <a:gd name="connsiteY11" fmla="*/ 1253908 h 1253908"/>
              <a:gd name="connsiteX12" fmla="*/ 212828 w 6150781"/>
              <a:gd name="connsiteY12" fmla="*/ 1253908 h 1253908"/>
              <a:gd name="connsiteX13" fmla="*/ 0 w 6150781"/>
              <a:gd name="connsiteY13" fmla="*/ 1044919 h 1253908"/>
              <a:gd name="connsiteX14" fmla="*/ 0 w 6150781"/>
              <a:gd name="connsiteY14" fmla="*/ 208988 h 1253908"/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529606 w 6150781"/>
              <a:gd name="connsiteY2" fmla="*/ 0 h 1253908"/>
              <a:gd name="connsiteX3" fmla="*/ 2789135 w 6150781"/>
              <a:gd name="connsiteY3" fmla="*/ 0 h 1253908"/>
              <a:gd name="connsiteX4" fmla="*/ 4277667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449420 w 6150781"/>
              <a:gd name="connsiteY9" fmla="*/ 1253908 h 1253908"/>
              <a:gd name="connsiteX10" fmla="*/ 3777863 w 6150781"/>
              <a:gd name="connsiteY10" fmla="*/ 1253908 h 1253908"/>
              <a:gd name="connsiteX11" fmla="*/ 3132642 w 6150781"/>
              <a:gd name="connsiteY11" fmla="*/ 1253908 h 1253908"/>
              <a:gd name="connsiteX12" fmla="*/ 1586858 w 6150781"/>
              <a:gd name="connsiteY12" fmla="*/ 1253908 h 1253908"/>
              <a:gd name="connsiteX13" fmla="*/ 212828 w 6150781"/>
              <a:gd name="connsiteY13" fmla="*/ 1253908 h 1253908"/>
              <a:gd name="connsiteX14" fmla="*/ 0 w 6150781"/>
              <a:gd name="connsiteY14" fmla="*/ 1044919 h 1253908"/>
              <a:gd name="connsiteX15" fmla="*/ 0 w 6150781"/>
              <a:gd name="connsiteY15" fmla="*/ 208988 h 1253908"/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644110 w 6150781"/>
              <a:gd name="connsiteY2" fmla="*/ 0 h 1253908"/>
              <a:gd name="connsiteX3" fmla="*/ 3018138 w 6150781"/>
              <a:gd name="connsiteY3" fmla="*/ 0 h 1253908"/>
              <a:gd name="connsiteX4" fmla="*/ 4392168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621174 w 6150781"/>
              <a:gd name="connsiteY9" fmla="*/ 1253908 h 1253908"/>
              <a:gd name="connsiteX10" fmla="*/ 4004006 w 6150781"/>
              <a:gd name="connsiteY10" fmla="*/ 1253908 h 1253908"/>
              <a:gd name="connsiteX11" fmla="*/ 3361648 w 6150781"/>
              <a:gd name="connsiteY11" fmla="*/ 1253908 h 1253908"/>
              <a:gd name="connsiteX12" fmla="*/ 1930365 w 6150781"/>
              <a:gd name="connsiteY12" fmla="*/ 1253908 h 1253908"/>
              <a:gd name="connsiteX13" fmla="*/ 212828 w 6150781"/>
              <a:gd name="connsiteY13" fmla="*/ 1253908 h 1253908"/>
              <a:gd name="connsiteX14" fmla="*/ 0 w 6150781"/>
              <a:gd name="connsiteY14" fmla="*/ 1044919 h 1253908"/>
              <a:gd name="connsiteX15" fmla="*/ 0 w 6150781"/>
              <a:gd name="connsiteY15" fmla="*/ 208988 h 125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150781" h="1253908" fill="none" extrusionOk="0">
                <a:moveTo>
                  <a:pt x="0" y="208988"/>
                </a:moveTo>
                <a:cubicBezTo>
                  <a:pt x="967" y="62063"/>
                  <a:pt x="102830" y="-13411"/>
                  <a:pt x="212828" y="0"/>
                </a:cubicBezTo>
                <a:cubicBezTo>
                  <a:pt x="932612" y="-104104"/>
                  <a:pt x="1278281" y="142361"/>
                  <a:pt x="1644110" y="0"/>
                </a:cubicBezTo>
                <a:cubicBezTo>
                  <a:pt x="1962429" y="-136061"/>
                  <a:pt x="2676305" y="145954"/>
                  <a:pt x="3018138" y="0"/>
                </a:cubicBezTo>
                <a:cubicBezTo>
                  <a:pt x="3265095" y="27625"/>
                  <a:pt x="3884393" y="-46984"/>
                  <a:pt x="4392168" y="0"/>
                </a:cubicBezTo>
                <a:cubicBezTo>
                  <a:pt x="4746106" y="-40017"/>
                  <a:pt x="5673528" y="-65097"/>
                  <a:pt x="5937952" y="0"/>
                </a:cubicBezTo>
                <a:cubicBezTo>
                  <a:pt x="6017960" y="41833"/>
                  <a:pt x="6127827" y="72211"/>
                  <a:pt x="6150781" y="208988"/>
                </a:cubicBezTo>
                <a:cubicBezTo>
                  <a:pt x="6102757" y="426131"/>
                  <a:pt x="6093133" y="833181"/>
                  <a:pt x="6150781" y="1044919"/>
                </a:cubicBezTo>
                <a:cubicBezTo>
                  <a:pt x="6150887" y="1157558"/>
                  <a:pt x="6012096" y="1276684"/>
                  <a:pt x="5937952" y="1253908"/>
                </a:cubicBezTo>
                <a:cubicBezTo>
                  <a:pt x="5426085" y="1183365"/>
                  <a:pt x="4936707" y="1305540"/>
                  <a:pt x="4621174" y="1253908"/>
                </a:cubicBezTo>
                <a:cubicBezTo>
                  <a:pt x="4252717" y="1345552"/>
                  <a:pt x="3764137" y="1294344"/>
                  <a:pt x="3361648" y="1253908"/>
                </a:cubicBezTo>
                <a:cubicBezTo>
                  <a:pt x="2731348" y="1246878"/>
                  <a:pt x="2519483" y="1312814"/>
                  <a:pt x="1930365" y="1253908"/>
                </a:cubicBezTo>
                <a:cubicBezTo>
                  <a:pt x="1536715" y="1061993"/>
                  <a:pt x="683932" y="1409984"/>
                  <a:pt x="212828" y="1253908"/>
                </a:cubicBezTo>
                <a:cubicBezTo>
                  <a:pt x="96904" y="1236080"/>
                  <a:pt x="6208" y="1136970"/>
                  <a:pt x="0" y="1044919"/>
                </a:cubicBezTo>
                <a:cubicBezTo>
                  <a:pt x="23314" y="848353"/>
                  <a:pt x="-46438" y="680312"/>
                  <a:pt x="0" y="208988"/>
                </a:cubicBezTo>
                <a:close/>
              </a:path>
              <a:path w="6150781" h="1253908" stroke="0" extrusionOk="0">
                <a:moveTo>
                  <a:pt x="0" y="208988"/>
                </a:moveTo>
                <a:cubicBezTo>
                  <a:pt x="-10446" y="121180"/>
                  <a:pt x="118848" y="8847"/>
                  <a:pt x="212828" y="0"/>
                </a:cubicBezTo>
                <a:cubicBezTo>
                  <a:pt x="538338" y="-36119"/>
                  <a:pt x="1170993" y="-124542"/>
                  <a:pt x="1529606" y="0"/>
                </a:cubicBezTo>
                <a:cubicBezTo>
                  <a:pt x="1984829" y="-22101"/>
                  <a:pt x="2387726" y="-58170"/>
                  <a:pt x="2789135" y="0"/>
                </a:cubicBezTo>
                <a:cubicBezTo>
                  <a:pt x="3190754" y="-61644"/>
                  <a:pt x="3790488" y="99481"/>
                  <a:pt x="4277667" y="0"/>
                </a:cubicBezTo>
                <a:cubicBezTo>
                  <a:pt x="4884899" y="34051"/>
                  <a:pt x="5376545" y="38232"/>
                  <a:pt x="5937952" y="0"/>
                </a:cubicBezTo>
                <a:cubicBezTo>
                  <a:pt x="6063751" y="-32780"/>
                  <a:pt x="6158229" y="115039"/>
                  <a:pt x="6150781" y="208988"/>
                </a:cubicBezTo>
                <a:cubicBezTo>
                  <a:pt x="6163615" y="609920"/>
                  <a:pt x="6156904" y="886690"/>
                  <a:pt x="6150781" y="1044919"/>
                </a:cubicBezTo>
                <a:cubicBezTo>
                  <a:pt x="6121886" y="1160035"/>
                  <a:pt x="6029496" y="1276545"/>
                  <a:pt x="5937952" y="1253908"/>
                </a:cubicBezTo>
                <a:cubicBezTo>
                  <a:pt x="5519391" y="1111840"/>
                  <a:pt x="4849639" y="1207682"/>
                  <a:pt x="4449420" y="1253908"/>
                </a:cubicBezTo>
                <a:cubicBezTo>
                  <a:pt x="4165434" y="1230619"/>
                  <a:pt x="4051698" y="1242012"/>
                  <a:pt x="3777863" y="1253908"/>
                </a:cubicBezTo>
                <a:cubicBezTo>
                  <a:pt x="3503010" y="1260311"/>
                  <a:pt x="3410600" y="1239649"/>
                  <a:pt x="3132642" y="1253908"/>
                </a:cubicBezTo>
                <a:cubicBezTo>
                  <a:pt x="2633689" y="1217690"/>
                  <a:pt x="2164319" y="1243130"/>
                  <a:pt x="1586858" y="1253908"/>
                </a:cubicBezTo>
                <a:cubicBezTo>
                  <a:pt x="961459" y="1416763"/>
                  <a:pt x="514575" y="1193229"/>
                  <a:pt x="212828" y="1253908"/>
                </a:cubicBezTo>
                <a:cubicBezTo>
                  <a:pt x="147251" y="1275140"/>
                  <a:pt x="-13381" y="1172059"/>
                  <a:pt x="0" y="1044919"/>
                </a:cubicBezTo>
                <a:cubicBezTo>
                  <a:pt x="77742" y="844984"/>
                  <a:pt x="61210" y="421992"/>
                  <a:pt x="0" y="208988"/>
                </a:cubicBezTo>
                <a:close/>
              </a:path>
              <a:path w="6150781" h="1253908" fill="none" stroke="0" extrusionOk="0">
                <a:moveTo>
                  <a:pt x="0" y="208988"/>
                </a:moveTo>
                <a:cubicBezTo>
                  <a:pt x="20084" y="70086"/>
                  <a:pt x="116165" y="-20312"/>
                  <a:pt x="212828" y="0"/>
                </a:cubicBezTo>
                <a:cubicBezTo>
                  <a:pt x="780774" y="43131"/>
                  <a:pt x="1253855" y="75099"/>
                  <a:pt x="1644110" y="0"/>
                </a:cubicBezTo>
                <a:cubicBezTo>
                  <a:pt x="2042433" y="-98513"/>
                  <a:pt x="2718106" y="71018"/>
                  <a:pt x="3018138" y="0"/>
                </a:cubicBezTo>
                <a:cubicBezTo>
                  <a:pt x="3333419" y="-91473"/>
                  <a:pt x="4021944" y="50111"/>
                  <a:pt x="4392168" y="0"/>
                </a:cubicBezTo>
                <a:cubicBezTo>
                  <a:pt x="4847268" y="-52028"/>
                  <a:pt x="5661606" y="-76662"/>
                  <a:pt x="5937952" y="0"/>
                </a:cubicBezTo>
                <a:cubicBezTo>
                  <a:pt x="6013942" y="-7950"/>
                  <a:pt x="6154378" y="82242"/>
                  <a:pt x="6150781" y="208988"/>
                </a:cubicBezTo>
                <a:cubicBezTo>
                  <a:pt x="6129632" y="421502"/>
                  <a:pt x="6170456" y="774129"/>
                  <a:pt x="6150781" y="1044919"/>
                </a:cubicBezTo>
                <a:cubicBezTo>
                  <a:pt x="6157713" y="1134863"/>
                  <a:pt x="6058975" y="1236021"/>
                  <a:pt x="5937952" y="1253908"/>
                </a:cubicBezTo>
                <a:cubicBezTo>
                  <a:pt x="5509445" y="1224875"/>
                  <a:pt x="5183122" y="1197337"/>
                  <a:pt x="4621174" y="1253908"/>
                </a:cubicBezTo>
                <a:cubicBezTo>
                  <a:pt x="4335973" y="1283798"/>
                  <a:pt x="4277015" y="1226169"/>
                  <a:pt x="4004006" y="1253908"/>
                </a:cubicBezTo>
                <a:cubicBezTo>
                  <a:pt x="3730997" y="1281647"/>
                  <a:pt x="3539633" y="1255099"/>
                  <a:pt x="3361648" y="1253908"/>
                </a:cubicBezTo>
                <a:cubicBezTo>
                  <a:pt x="3021921" y="1207276"/>
                  <a:pt x="2456831" y="1337231"/>
                  <a:pt x="1930365" y="1253908"/>
                </a:cubicBezTo>
                <a:cubicBezTo>
                  <a:pt x="1465399" y="1292218"/>
                  <a:pt x="801773" y="1264599"/>
                  <a:pt x="212828" y="1253908"/>
                </a:cubicBezTo>
                <a:cubicBezTo>
                  <a:pt x="104689" y="1250462"/>
                  <a:pt x="21467" y="1138223"/>
                  <a:pt x="0" y="1044919"/>
                </a:cubicBezTo>
                <a:cubicBezTo>
                  <a:pt x="17345" y="864822"/>
                  <a:pt x="-19913" y="594044"/>
                  <a:pt x="0" y="208988"/>
                </a:cubicBezTo>
                <a:close/>
              </a:path>
              <a:path w="6150781" h="1253908" fill="none" stroke="0" extrusionOk="0">
                <a:moveTo>
                  <a:pt x="0" y="208988"/>
                </a:moveTo>
                <a:cubicBezTo>
                  <a:pt x="24507" y="62828"/>
                  <a:pt x="118512" y="2413"/>
                  <a:pt x="212828" y="0"/>
                </a:cubicBezTo>
                <a:cubicBezTo>
                  <a:pt x="858063" y="-695"/>
                  <a:pt x="1230052" y="117834"/>
                  <a:pt x="1644110" y="0"/>
                </a:cubicBezTo>
                <a:cubicBezTo>
                  <a:pt x="2012960" y="-91672"/>
                  <a:pt x="2614396" y="99666"/>
                  <a:pt x="3018138" y="0"/>
                </a:cubicBezTo>
                <a:cubicBezTo>
                  <a:pt x="3257245" y="-2325"/>
                  <a:pt x="4046166" y="57219"/>
                  <a:pt x="4392168" y="0"/>
                </a:cubicBezTo>
                <a:cubicBezTo>
                  <a:pt x="4768552" y="-41768"/>
                  <a:pt x="5621171" y="-114386"/>
                  <a:pt x="5937952" y="0"/>
                </a:cubicBezTo>
                <a:cubicBezTo>
                  <a:pt x="6031322" y="15983"/>
                  <a:pt x="6131493" y="95159"/>
                  <a:pt x="6150781" y="208988"/>
                </a:cubicBezTo>
                <a:cubicBezTo>
                  <a:pt x="6119826" y="429347"/>
                  <a:pt x="6134532" y="785685"/>
                  <a:pt x="6150781" y="1044919"/>
                </a:cubicBezTo>
                <a:cubicBezTo>
                  <a:pt x="6150643" y="1151024"/>
                  <a:pt x="6036059" y="1274067"/>
                  <a:pt x="5937952" y="1253908"/>
                </a:cubicBezTo>
                <a:cubicBezTo>
                  <a:pt x="5499070" y="1197829"/>
                  <a:pt x="4978448" y="1282542"/>
                  <a:pt x="4621174" y="1253908"/>
                </a:cubicBezTo>
                <a:cubicBezTo>
                  <a:pt x="4217863" y="1277638"/>
                  <a:pt x="3875055" y="1246493"/>
                  <a:pt x="3361648" y="1253908"/>
                </a:cubicBezTo>
                <a:cubicBezTo>
                  <a:pt x="2830296" y="1245227"/>
                  <a:pt x="2482946" y="1275811"/>
                  <a:pt x="1930365" y="1253908"/>
                </a:cubicBezTo>
                <a:cubicBezTo>
                  <a:pt x="1566391" y="1194141"/>
                  <a:pt x="700142" y="1269711"/>
                  <a:pt x="212828" y="1253908"/>
                </a:cubicBezTo>
                <a:cubicBezTo>
                  <a:pt x="97830" y="1246742"/>
                  <a:pt x="10394" y="1157061"/>
                  <a:pt x="0" y="1044919"/>
                </a:cubicBezTo>
                <a:cubicBezTo>
                  <a:pt x="28966" y="863028"/>
                  <a:pt x="-36936" y="622218"/>
                  <a:pt x="0" y="20898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76599087">
                  <a:custGeom>
                    <a:avLst/>
                    <a:gdLst>
                      <a:gd name="connsiteX0" fmla="*/ 0 w 6150781"/>
                      <a:gd name="connsiteY0" fmla="*/ 208988 h 1253908"/>
                      <a:gd name="connsiteX1" fmla="*/ 212828 w 6150781"/>
                      <a:gd name="connsiteY1" fmla="*/ 0 h 1253908"/>
                      <a:gd name="connsiteX2" fmla="*/ 1644110 w 6150781"/>
                      <a:gd name="connsiteY2" fmla="*/ 0 h 1253908"/>
                      <a:gd name="connsiteX3" fmla="*/ 3018138 w 6150781"/>
                      <a:gd name="connsiteY3" fmla="*/ 0 h 1253908"/>
                      <a:gd name="connsiteX4" fmla="*/ 4392168 w 6150781"/>
                      <a:gd name="connsiteY4" fmla="*/ 0 h 1253908"/>
                      <a:gd name="connsiteX5" fmla="*/ 5937952 w 6150781"/>
                      <a:gd name="connsiteY5" fmla="*/ 0 h 1253908"/>
                      <a:gd name="connsiteX6" fmla="*/ 6150781 w 6150781"/>
                      <a:gd name="connsiteY6" fmla="*/ 208988 h 1253908"/>
                      <a:gd name="connsiteX7" fmla="*/ 6150781 w 6150781"/>
                      <a:gd name="connsiteY7" fmla="*/ 1044919 h 1253908"/>
                      <a:gd name="connsiteX8" fmla="*/ 5937952 w 6150781"/>
                      <a:gd name="connsiteY8" fmla="*/ 1253908 h 1253908"/>
                      <a:gd name="connsiteX9" fmla="*/ 4621174 w 6150781"/>
                      <a:gd name="connsiteY9" fmla="*/ 1253908 h 1253908"/>
                      <a:gd name="connsiteX10" fmla="*/ 3361648 w 6150781"/>
                      <a:gd name="connsiteY10" fmla="*/ 1253908 h 1253908"/>
                      <a:gd name="connsiteX11" fmla="*/ 1930365 w 6150781"/>
                      <a:gd name="connsiteY11" fmla="*/ 1253908 h 1253908"/>
                      <a:gd name="connsiteX12" fmla="*/ 212828 w 6150781"/>
                      <a:gd name="connsiteY12" fmla="*/ 1253908 h 1253908"/>
                      <a:gd name="connsiteX13" fmla="*/ 0 w 6150781"/>
                      <a:gd name="connsiteY13" fmla="*/ 1044919 h 1253908"/>
                      <a:gd name="connsiteX14" fmla="*/ 0 w 6150781"/>
                      <a:gd name="connsiteY14" fmla="*/ 208988 h 1253908"/>
                      <a:gd name="connsiteX0" fmla="*/ 0 w 6150781"/>
                      <a:gd name="connsiteY0" fmla="*/ 208988 h 1253908"/>
                      <a:gd name="connsiteX1" fmla="*/ 212828 w 6150781"/>
                      <a:gd name="connsiteY1" fmla="*/ 0 h 1253908"/>
                      <a:gd name="connsiteX2" fmla="*/ 1529606 w 6150781"/>
                      <a:gd name="connsiteY2" fmla="*/ 0 h 1253908"/>
                      <a:gd name="connsiteX3" fmla="*/ 2789135 w 6150781"/>
                      <a:gd name="connsiteY3" fmla="*/ 0 h 1253908"/>
                      <a:gd name="connsiteX4" fmla="*/ 4277667 w 6150781"/>
                      <a:gd name="connsiteY4" fmla="*/ 0 h 1253908"/>
                      <a:gd name="connsiteX5" fmla="*/ 5937952 w 6150781"/>
                      <a:gd name="connsiteY5" fmla="*/ 0 h 1253908"/>
                      <a:gd name="connsiteX6" fmla="*/ 6150781 w 6150781"/>
                      <a:gd name="connsiteY6" fmla="*/ 208988 h 1253908"/>
                      <a:gd name="connsiteX7" fmla="*/ 6150781 w 6150781"/>
                      <a:gd name="connsiteY7" fmla="*/ 1044919 h 1253908"/>
                      <a:gd name="connsiteX8" fmla="*/ 5937952 w 6150781"/>
                      <a:gd name="connsiteY8" fmla="*/ 1253908 h 1253908"/>
                      <a:gd name="connsiteX9" fmla="*/ 4449420 w 6150781"/>
                      <a:gd name="connsiteY9" fmla="*/ 1253908 h 1253908"/>
                      <a:gd name="connsiteX10" fmla="*/ 3777863 w 6150781"/>
                      <a:gd name="connsiteY10" fmla="*/ 1253908 h 1253908"/>
                      <a:gd name="connsiteX11" fmla="*/ 3132642 w 6150781"/>
                      <a:gd name="connsiteY11" fmla="*/ 1253908 h 1253908"/>
                      <a:gd name="connsiteX12" fmla="*/ 1586858 w 6150781"/>
                      <a:gd name="connsiteY12" fmla="*/ 1253908 h 1253908"/>
                      <a:gd name="connsiteX13" fmla="*/ 212828 w 6150781"/>
                      <a:gd name="connsiteY13" fmla="*/ 1253908 h 1253908"/>
                      <a:gd name="connsiteX14" fmla="*/ 0 w 6150781"/>
                      <a:gd name="connsiteY14" fmla="*/ 1044919 h 1253908"/>
                      <a:gd name="connsiteX15" fmla="*/ 0 w 6150781"/>
                      <a:gd name="connsiteY15" fmla="*/ 208988 h 1253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150781" h="1253908" fill="none" extrusionOk="0">
                        <a:moveTo>
                          <a:pt x="0" y="208988"/>
                        </a:moveTo>
                        <a:cubicBezTo>
                          <a:pt x="959" y="68755"/>
                          <a:pt x="98218" y="-13828"/>
                          <a:pt x="212828" y="0"/>
                        </a:cubicBezTo>
                        <a:cubicBezTo>
                          <a:pt x="893366" y="-56697"/>
                          <a:pt x="1275837" y="77292"/>
                          <a:pt x="1644110" y="0"/>
                        </a:cubicBezTo>
                        <a:cubicBezTo>
                          <a:pt x="1977532" y="-111403"/>
                          <a:pt x="2691969" y="75035"/>
                          <a:pt x="3018138" y="0"/>
                        </a:cubicBezTo>
                        <a:cubicBezTo>
                          <a:pt x="3323169" y="-37584"/>
                          <a:pt x="3954727" y="7377"/>
                          <a:pt x="4392168" y="0"/>
                        </a:cubicBezTo>
                        <a:cubicBezTo>
                          <a:pt x="4760762" y="-38914"/>
                          <a:pt x="5626874" y="-53848"/>
                          <a:pt x="5937952" y="0"/>
                        </a:cubicBezTo>
                        <a:cubicBezTo>
                          <a:pt x="6035187" y="17018"/>
                          <a:pt x="6149578" y="79476"/>
                          <a:pt x="6150781" y="208988"/>
                        </a:cubicBezTo>
                        <a:cubicBezTo>
                          <a:pt x="6138304" y="421976"/>
                          <a:pt x="6130356" y="828113"/>
                          <a:pt x="6150781" y="1044919"/>
                        </a:cubicBezTo>
                        <a:cubicBezTo>
                          <a:pt x="6148437" y="1155853"/>
                          <a:pt x="6025401" y="1265733"/>
                          <a:pt x="5937952" y="1253908"/>
                        </a:cubicBezTo>
                        <a:cubicBezTo>
                          <a:pt x="5489166" y="1206397"/>
                          <a:pt x="4962980" y="1282627"/>
                          <a:pt x="4621174" y="1253908"/>
                        </a:cubicBezTo>
                        <a:cubicBezTo>
                          <a:pt x="4234266" y="1292969"/>
                          <a:pt x="3804836" y="1293120"/>
                          <a:pt x="3361648" y="1253908"/>
                        </a:cubicBezTo>
                        <a:cubicBezTo>
                          <a:pt x="2808031" y="1232690"/>
                          <a:pt x="2470928" y="1286754"/>
                          <a:pt x="1930365" y="1253908"/>
                        </a:cubicBezTo>
                        <a:cubicBezTo>
                          <a:pt x="1458594" y="1173984"/>
                          <a:pt x="785590" y="1364528"/>
                          <a:pt x="212828" y="1253908"/>
                        </a:cubicBezTo>
                        <a:cubicBezTo>
                          <a:pt x="109097" y="1241409"/>
                          <a:pt x="21788" y="1146588"/>
                          <a:pt x="0" y="1044919"/>
                        </a:cubicBezTo>
                        <a:cubicBezTo>
                          <a:pt x="17916" y="852567"/>
                          <a:pt x="-37935" y="643071"/>
                          <a:pt x="0" y="208988"/>
                        </a:cubicBezTo>
                        <a:close/>
                      </a:path>
                      <a:path w="6150781" h="1253908" stroke="0" extrusionOk="0">
                        <a:moveTo>
                          <a:pt x="0" y="208988"/>
                        </a:moveTo>
                        <a:cubicBezTo>
                          <a:pt x="-9" y="105699"/>
                          <a:pt x="112531" y="7687"/>
                          <a:pt x="212828" y="0"/>
                        </a:cubicBezTo>
                        <a:cubicBezTo>
                          <a:pt x="556363" y="-37841"/>
                          <a:pt x="1174761" y="-77121"/>
                          <a:pt x="1529606" y="0"/>
                        </a:cubicBezTo>
                        <a:cubicBezTo>
                          <a:pt x="1892228" y="1676"/>
                          <a:pt x="2376447" y="-22182"/>
                          <a:pt x="2789135" y="0"/>
                        </a:cubicBezTo>
                        <a:cubicBezTo>
                          <a:pt x="3207456" y="-37788"/>
                          <a:pt x="3837600" y="51926"/>
                          <a:pt x="4277667" y="0"/>
                        </a:cubicBezTo>
                        <a:cubicBezTo>
                          <a:pt x="4774136" y="-13000"/>
                          <a:pt x="5431216" y="-14738"/>
                          <a:pt x="5937952" y="0"/>
                        </a:cubicBezTo>
                        <a:cubicBezTo>
                          <a:pt x="6057762" y="-27923"/>
                          <a:pt x="6152921" y="103943"/>
                          <a:pt x="6150781" y="208988"/>
                        </a:cubicBezTo>
                        <a:cubicBezTo>
                          <a:pt x="6149740" y="617812"/>
                          <a:pt x="6134102" y="867032"/>
                          <a:pt x="6150781" y="1044919"/>
                        </a:cubicBezTo>
                        <a:cubicBezTo>
                          <a:pt x="6131777" y="1151986"/>
                          <a:pt x="6047991" y="1256498"/>
                          <a:pt x="5937952" y="1253908"/>
                        </a:cubicBezTo>
                        <a:cubicBezTo>
                          <a:pt x="5572509" y="1202839"/>
                          <a:pt x="4917628" y="1235541"/>
                          <a:pt x="4449420" y="1253908"/>
                        </a:cubicBezTo>
                        <a:cubicBezTo>
                          <a:pt x="4164700" y="1235087"/>
                          <a:pt x="4056834" y="1246164"/>
                          <a:pt x="3777863" y="1253908"/>
                        </a:cubicBezTo>
                        <a:cubicBezTo>
                          <a:pt x="3498892" y="1261652"/>
                          <a:pt x="3399266" y="1245842"/>
                          <a:pt x="3132642" y="1253908"/>
                        </a:cubicBezTo>
                        <a:cubicBezTo>
                          <a:pt x="2679866" y="1227596"/>
                          <a:pt x="2156471" y="1203908"/>
                          <a:pt x="1586858" y="1253908"/>
                        </a:cubicBezTo>
                        <a:cubicBezTo>
                          <a:pt x="986267" y="1377343"/>
                          <a:pt x="521704" y="1221780"/>
                          <a:pt x="212828" y="1253908"/>
                        </a:cubicBezTo>
                        <a:cubicBezTo>
                          <a:pt x="143431" y="1272494"/>
                          <a:pt x="-11444" y="1169646"/>
                          <a:pt x="0" y="1044919"/>
                        </a:cubicBezTo>
                        <a:cubicBezTo>
                          <a:pt x="63016" y="838033"/>
                          <a:pt x="16947" y="419603"/>
                          <a:pt x="0" y="208988"/>
                        </a:cubicBezTo>
                        <a:close/>
                      </a:path>
                      <a:path w="6150781" h="1253908" fill="none" stroke="0" extrusionOk="0">
                        <a:moveTo>
                          <a:pt x="0" y="208988"/>
                        </a:moveTo>
                        <a:cubicBezTo>
                          <a:pt x="13614" y="70835"/>
                          <a:pt x="108417" y="-3598"/>
                          <a:pt x="212828" y="0"/>
                        </a:cubicBezTo>
                        <a:cubicBezTo>
                          <a:pt x="811140" y="53233"/>
                          <a:pt x="1226502" y="95889"/>
                          <a:pt x="1644110" y="0"/>
                        </a:cubicBezTo>
                        <a:cubicBezTo>
                          <a:pt x="2072161" y="-20229"/>
                          <a:pt x="2685965" y="59980"/>
                          <a:pt x="3018138" y="0"/>
                        </a:cubicBezTo>
                        <a:cubicBezTo>
                          <a:pt x="3316593" y="-44127"/>
                          <a:pt x="4036173" y="60378"/>
                          <a:pt x="4392168" y="0"/>
                        </a:cubicBezTo>
                        <a:cubicBezTo>
                          <a:pt x="4851465" y="-58422"/>
                          <a:pt x="5612111" y="-82077"/>
                          <a:pt x="5937952" y="0"/>
                        </a:cubicBezTo>
                        <a:cubicBezTo>
                          <a:pt x="6025775" y="-6394"/>
                          <a:pt x="6158195" y="102257"/>
                          <a:pt x="6150781" y="208988"/>
                        </a:cubicBezTo>
                        <a:cubicBezTo>
                          <a:pt x="6139348" y="428124"/>
                          <a:pt x="6148047" y="790223"/>
                          <a:pt x="6150781" y="1044919"/>
                        </a:cubicBezTo>
                        <a:cubicBezTo>
                          <a:pt x="6150715" y="1145159"/>
                          <a:pt x="6055587" y="1263157"/>
                          <a:pt x="5937952" y="1253908"/>
                        </a:cubicBezTo>
                        <a:cubicBezTo>
                          <a:pt x="5556214" y="1204234"/>
                          <a:pt x="5104593" y="1236140"/>
                          <a:pt x="4621174" y="1253908"/>
                        </a:cubicBezTo>
                        <a:cubicBezTo>
                          <a:pt x="4207531" y="1253344"/>
                          <a:pt x="3874717" y="1256690"/>
                          <a:pt x="3361648" y="1253908"/>
                        </a:cubicBezTo>
                        <a:cubicBezTo>
                          <a:pt x="2918685" y="1224152"/>
                          <a:pt x="2485978" y="1235192"/>
                          <a:pt x="1930365" y="1253908"/>
                        </a:cubicBezTo>
                        <a:cubicBezTo>
                          <a:pt x="1537653" y="1257856"/>
                          <a:pt x="788831" y="1273601"/>
                          <a:pt x="212828" y="1253908"/>
                        </a:cubicBezTo>
                        <a:cubicBezTo>
                          <a:pt x="97808" y="1256546"/>
                          <a:pt x="7575" y="1163222"/>
                          <a:pt x="0" y="1044919"/>
                        </a:cubicBezTo>
                        <a:cubicBezTo>
                          <a:pt x="7926" y="869329"/>
                          <a:pt x="-29588" y="560690"/>
                          <a:pt x="0" y="208988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b="1" dirty="0">
                <a:solidFill>
                  <a:schemeClr val="dk1"/>
                </a:solidFill>
                <a:latin typeface="Arial Rounded MT Bold" panose="020F0704030504030204" pitchFamily="34" charset="0"/>
                <a:sym typeface="Coming Soon"/>
              </a:rPr>
              <a:t>Hello, I’m………..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07A17A7-DB6E-4200-80B3-8F3FD7362AAA}"/>
              </a:ext>
            </a:extLst>
          </p:cNvPr>
          <p:cNvSpPr/>
          <p:nvPr/>
        </p:nvSpPr>
        <p:spPr>
          <a:xfrm>
            <a:off x="1757645" y="3275269"/>
            <a:ext cx="4344316" cy="2135873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70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E672D4-5503-709D-F85A-E26C35BE4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CD67BC-6105-A2CC-FB40-9607D2A59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D02FA4-2485-DBB0-E222-C00A9AD7B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Google Shape;8811;p69">
            <a:extLst>
              <a:ext uri="{FF2B5EF4-FFF2-40B4-BE49-F238E27FC236}">
                <a16:creationId xmlns:a16="http://schemas.microsoft.com/office/drawing/2014/main" id="{48B23C09-586A-4504-B120-6140C6A3B34D}"/>
              </a:ext>
            </a:extLst>
          </p:cNvPr>
          <p:cNvPicPr preferRelativeResize="0"/>
          <p:nvPr/>
        </p:nvPicPr>
        <p:blipFill>
          <a:blip r:embed="rId5">
            <a:alphaModFix amt="69000"/>
          </a:blip>
          <a:stretch>
            <a:fillRect/>
          </a:stretch>
        </p:blipFill>
        <p:spPr>
          <a:xfrm flipH="1">
            <a:off x="6158828" y="1706639"/>
            <a:ext cx="1479425" cy="151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D20D27-DAF4-4C4A-9DA5-61EF44DCF7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2211" y="1734121"/>
            <a:ext cx="1479424" cy="1641999"/>
          </a:xfrm>
          <a:prstGeom prst="rect">
            <a:avLst/>
          </a:prstGeom>
        </p:spPr>
      </p:pic>
      <p:pic>
        <p:nvPicPr>
          <p:cNvPr id="8" name="Google Shape;8810;p69">
            <a:extLst>
              <a:ext uri="{FF2B5EF4-FFF2-40B4-BE49-F238E27FC236}">
                <a16:creationId xmlns:a16="http://schemas.microsoft.com/office/drawing/2014/main" id="{541707C7-35EE-4655-9091-CB937AE3563C}"/>
              </a:ext>
            </a:extLst>
          </p:cNvPr>
          <p:cNvPicPr preferRelativeResize="0"/>
          <p:nvPr/>
        </p:nvPicPr>
        <p:blipFill>
          <a:blip r:embed="rId7">
            <a:alphaModFix amt="69000"/>
          </a:blip>
          <a:stretch>
            <a:fillRect/>
          </a:stretch>
        </p:blipFill>
        <p:spPr>
          <a:xfrm flipH="1">
            <a:off x="6116475" y="3476731"/>
            <a:ext cx="1479424" cy="151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E6B970-6203-4138-BBE3-AD560839F6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1961" y="3429001"/>
            <a:ext cx="1487553" cy="1641999"/>
          </a:xfrm>
          <a:prstGeom prst="rect">
            <a:avLst/>
          </a:prstGeom>
        </p:spPr>
      </p:pic>
      <p:pic>
        <p:nvPicPr>
          <p:cNvPr id="10" name="Google Shape;8811;p69">
            <a:extLst>
              <a:ext uri="{FF2B5EF4-FFF2-40B4-BE49-F238E27FC236}">
                <a16:creationId xmlns:a16="http://schemas.microsoft.com/office/drawing/2014/main" id="{C03C316F-EF5D-4BD2-BBB5-EDDCD6B76A7F}"/>
              </a:ext>
            </a:extLst>
          </p:cNvPr>
          <p:cNvPicPr preferRelativeResize="0"/>
          <p:nvPr/>
        </p:nvPicPr>
        <p:blipFill>
          <a:blip r:embed="rId5">
            <a:alphaModFix amt="69000"/>
          </a:blip>
          <a:stretch>
            <a:fillRect/>
          </a:stretch>
        </p:blipFill>
        <p:spPr>
          <a:xfrm flipH="1">
            <a:off x="6116475" y="5229365"/>
            <a:ext cx="1479424" cy="1239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1C58FA-8167-4FB0-A494-3B0D38FA3A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4890" y="5035300"/>
            <a:ext cx="1510621" cy="1695253"/>
          </a:xfrm>
          <a:prstGeom prst="rect">
            <a:avLst/>
          </a:prstGeom>
        </p:spPr>
      </p:pic>
      <p:sp>
        <p:nvSpPr>
          <p:cNvPr id="12" name="Google Shape;265;p25">
            <a:extLst>
              <a:ext uri="{FF2B5EF4-FFF2-40B4-BE49-F238E27FC236}">
                <a16:creationId xmlns:a16="http://schemas.microsoft.com/office/drawing/2014/main" id="{DA075314-8118-47C4-B074-CCDA59E453C0}"/>
              </a:ext>
            </a:extLst>
          </p:cNvPr>
          <p:cNvSpPr txBox="1">
            <a:spLocks/>
          </p:cNvSpPr>
          <p:nvPr/>
        </p:nvSpPr>
        <p:spPr>
          <a:xfrm>
            <a:off x="8058174" y="1900092"/>
            <a:ext cx="3560787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algn="l"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Lucy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sp>
        <p:nvSpPr>
          <p:cNvPr id="13" name="Google Shape;265;p25">
            <a:extLst>
              <a:ext uri="{FF2B5EF4-FFF2-40B4-BE49-F238E27FC236}">
                <a16:creationId xmlns:a16="http://schemas.microsoft.com/office/drawing/2014/main" id="{8C16AFCC-CC31-432E-A3A1-87AAF1AB5483}"/>
              </a:ext>
            </a:extLst>
          </p:cNvPr>
          <p:cNvSpPr txBox="1">
            <a:spLocks/>
          </p:cNvSpPr>
          <p:nvPr/>
        </p:nvSpPr>
        <p:spPr>
          <a:xfrm>
            <a:off x="7171200" y="3775325"/>
            <a:ext cx="2992832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Minh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sp>
        <p:nvSpPr>
          <p:cNvPr id="14" name="Google Shape;265;p25">
            <a:extLst>
              <a:ext uri="{FF2B5EF4-FFF2-40B4-BE49-F238E27FC236}">
                <a16:creationId xmlns:a16="http://schemas.microsoft.com/office/drawing/2014/main" id="{3F689ABE-81AD-40E3-A48B-4DCEEFB57AED}"/>
              </a:ext>
            </a:extLst>
          </p:cNvPr>
          <p:cNvSpPr txBox="1">
            <a:spLocks/>
          </p:cNvSpPr>
          <p:nvPr/>
        </p:nvSpPr>
        <p:spPr>
          <a:xfrm>
            <a:off x="8165812" y="5253251"/>
            <a:ext cx="4663872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algn="l"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Mai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5B17860-76F9-466E-B95B-8C693BD1668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511" y="1967790"/>
            <a:ext cx="733428" cy="763432"/>
          </a:xfrm>
          <a:prstGeom prst="rect">
            <a:avLst/>
          </a:prstGeom>
        </p:spPr>
      </p:pic>
      <p:sp>
        <p:nvSpPr>
          <p:cNvPr id="17" name="Rectangle: Rounded Corners 13">
            <a:extLst>
              <a:ext uri="{FF2B5EF4-FFF2-40B4-BE49-F238E27FC236}">
                <a16:creationId xmlns:a16="http://schemas.microsoft.com/office/drawing/2014/main" id="{66FCE834-4102-4BC0-AC8B-4898A27B7451}"/>
              </a:ext>
            </a:extLst>
          </p:cNvPr>
          <p:cNvSpPr/>
          <p:nvPr/>
        </p:nvSpPr>
        <p:spPr>
          <a:xfrm>
            <a:off x="2957782" y="482682"/>
            <a:ext cx="6150781" cy="1253908"/>
          </a:xfrm>
          <a:custGeom>
            <a:avLst/>
            <a:gdLst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644110 w 6150781"/>
              <a:gd name="connsiteY2" fmla="*/ 0 h 1253908"/>
              <a:gd name="connsiteX3" fmla="*/ 3018138 w 6150781"/>
              <a:gd name="connsiteY3" fmla="*/ 0 h 1253908"/>
              <a:gd name="connsiteX4" fmla="*/ 4392168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621174 w 6150781"/>
              <a:gd name="connsiteY9" fmla="*/ 1253908 h 1253908"/>
              <a:gd name="connsiteX10" fmla="*/ 3361648 w 6150781"/>
              <a:gd name="connsiteY10" fmla="*/ 1253908 h 1253908"/>
              <a:gd name="connsiteX11" fmla="*/ 1930365 w 6150781"/>
              <a:gd name="connsiteY11" fmla="*/ 1253908 h 1253908"/>
              <a:gd name="connsiteX12" fmla="*/ 212828 w 6150781"/>
              <a:gd name="connsiteY12" fmla="*/ 1253908 h 1253908"/>
              <a:gd name="connsiteX13" fmla="*/ 0 w 6150781"/>
              <a:gd name="connsiteY13" fmla="*/ 1044919 h 1253908"/>
              <a:gd name="connsiteX14" fmla="*/ 0 w 6150781"/>
              <a:gd name="connsiteY14" fmla="*/ 208988 h 1253908"/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529606 w 6150781"/>
              <a:gd name="connsiteY2" fmla="*/ 0 h 1253908"/>
              <a:gd name="connsiteX3" fmla="*/ 2789135 w 6150781"/>
              <a:gd name="connsiteY3" fmla="*/ 0 h 1253908"/>
              <a:gd name="connsiteX4" fmla="*/ 4277667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449420 w 6150781"/>
              <a:gd name="connsiteY9" fmla="*/ 1253908 h 1253908"/>
              <a:gd name="connsiteX10" fmla="*/ 3777863 w 6150781"/>
              <a:gd name="connsiteY10" fmla="*/ 1253908 h 1253908"/>
              <a:gd name="connsiteX11" fmla="*/ 3132642 w 6150781"/>
              <a:gd name="connsiteY11" fmla="*/ 1253908 h 1253908"/>
              <a:gd name="connsiteX12" fmla="*/ 1586858 w 6150781"/>
              <a:gd name="connsiteY12" fmla="*/ 1253908 h 1253908"/>
              <a:gd name="connsiteX13" fmla="*/ 212828 w 6150781"/>
              <a:gd name="connsiteY13" fmla="*/ 1253908 h 1253908"/>
              <a:gd name="connsiteX14" fmla="*/ 0 w 6150781"/>
              <a:gd name="connsiteY14" fmla="*/ 1044919 h 1253908"/>
              <a:gd name="connsiteX15" fmla="*/ 0 w 6150781"/>
              <a:gd name="connsiteY15" fmla="*/ 208988 h 1253908"/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644110 w 6150781"/>
              <a:gd name="connsiteY2" fmla="*/ 0 h 1253908"/>
              <a:gd name="connsiteX3" fmla="*/ 3018138 w 6150781"/>
              <a:gd name="connsiteY3" fmla="*/ 0 h 1253908"/>
              <a:gd name="connsiteX4" fmla="*/ 4392168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621174 w 6150781"/>
              <a:gd name="connsiteY9" fmla="*/ 1253908 h 1253908"/>
              <a:gd name="connsiteX10" fmla="*/ 4004006 w 6150781"/>
              <a:gd name="connsiteY10" fmla="*/ 1253908 h 1253908"/>
              <a:gd name="connsiteX11" fmla="*/ 3361648 w 6150781"/>
              <a:gd name="connsiteY11" fmla="*/ 1253908 h 1253908"/>
              <a:gd name="connsiteX12" fmla="*/ 1930365 w 6150781"/>
              <a:gd name="connsiteY12" fmla="*/ 1253908 h 1253908"/>
              <a:gd name="connsiteX13" fmla="*/ 212828 w 6150781"/>
              <a:gd name="connsiteY13" fmla="*/ 1253908 h 1253908"/>
              <a:gd name="connsiteX14" fmla="*/ 0 w 6150781"/>
              <a:gd name="connsiteY14" fmla="*/ 1044919 h 1253908"/>
              <a:gd name="connsiteX15" fmla="*/ 0 w 6150781"/>
              <a:gd name="connsiteY15" fmla="*/ 208988 h 125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150781" h="1253908" fill="none" extrusionOk="0">
                <a:moveTo>
                  <a:pt x="0" y="208988"/>
                </a:moveTo>
                <a:cubicBezTo>
                  <a:pt x="967" y="62063"/>
                  <a:pt x="102830" y="-13411"/>
                  <a:pt x="212828" y="0"/>
                </a:cubicBezTo>
                <a:cubicBezTo>
                  <a:pt x="932612" y="-104104"/>
                  <a:pt x="1278281" y="142361"/>
                  <a:pt x="1644110" y="0"/>
                </a:cubicBezTo>
                <a:cubicBezTo>
                  <a:pt x="1962429" y="-136061"/>
                  <a:pt x="2676305" y="145954"/>
                  <a:pt x="3018138" y="0"/>
                </a:cubicBezTo>
                <a:cubicBezTo>
                  <a:pt x="3265095" y="27625"/>
                  <a:pt x="3884393" y="-46984"/>
                  <a:pt x="4392168" y="0"/>
                </a:cubicBezTo>
                <a:cubicBezTo>
                  <a:pt x="4746106" y="-40017"/>
                  <a:pt x="5673528" y="-65097"/>
                  <a:pt x="5937952" y="0"/>
                </a:cubicBezTo>
                <a:cubicBezTo>
                  <a:pt x="6017960" y="41833"/>
                  <a:pt x="6127827" y="72211"/>
                  <a:pt x="6150781" y="208988"/>
                </a:cubicBezTo>
                <a:cubicBezTo>
                  <a:pt x="6102757" y="426131"/>
                  <a:pt x="6093133" y="833181"/>
                  <a:pt x="6150781" y="1044919"/>
                </a:cubicBezTo>
                <a:cubicBezTo>
                  <a:pt x="6150887" y="1157558"/>
                  <a:pt x="6012096" y="1276684"/>
                  <a:pt x="5937952" y="1253908"/>
                </a:cubicBezTo>
                <a:cubicBezTo>
                  <a:pt x="5426085" y="1183365"/>
                  <a:pt x="4936707" y="1305540"/>
                  <a:pt x="4621174" y="1253908"/>
                </a:cubicBezTo>
                <a:cubicBezTo>
                  <a:pt x="4252717" y="1345552"/>
                  <a:pt x="3764137" y="1294344"/>
                  <a:pt x="3361648" y="1253908"/>
                </a:cubicBezTo>
                <a:cubicBezTo>
                  <a:pt x="2731348" y="1246878"/>
                  <a:pt x="2519483" y="1312814"/>
                  <a:pt x="1930365" y="1253908"/>
                </a:cubicBezTo>
                <a:cubicBezTo>
                  <a:pt x="1536715" y="1061993"/>
                  <a:pt x="683932" y="1409984"/>
                  <a:pt x="212828" y="1253908"/>
                </a:cubicBezTo>
                <a:cubicBezTo>
                  <a:pt x="96904" y="1236080"/>
                  <a:pt x="6208" y="1136970"/>
                  <a:pt x="0" y="1044919"/>
                </a:cubicBezTo>
                <a:cubicBezTo>
                  <a:pt x="23314" y="848353"/>
                  <a:pt x="-46438" y="680312"/>
                  <a:pt x="0" y="208988"/>
                </a:cubicBezTo>
                <a:close/>
              </a:path>
              <a:path w="6150781" h="1253908" stroke="0" extrusionOk="0">
                <a:moveTo>
                  <a:pt x="0" y="208988"/>
                </a:moveTo>
                <a:cubicBezTo>
                  <a:pt x="-10446" y="121180"/>
                  <a:pt x="118848" y="8847"/>
                  <a:pt x="212828" y="0"/>
                </a:cubicBezTo>
                <a:cubicBezTo>
                  <a:pt x="538338" y="-36119"/>
                  <a:pt x="1170993" y="-124542"/>
                  <a:pt x="1529606" y="0"/>
                </a:cubicBezTo>
                <a:cubicBezTo>
                  <a:pt x="1984829" y="-22101"/>
                  <a:pt x="2387726" y="-58170"/>
                  <a:pt x="2789135" y="0"/>
                </a:cubicBezTo>
                <a:cubicBezTo>
                  <a:pt x="3190754" y="-61644"/>
                  <a:pt x="3790488" y="99481"/>
                  <a:pt x="4277667" y="0"/>
                </a:cubicBezTo>
                <a:cubicBezTo>
                  <a:pt x="4884899" y="34051"/>
                  <a:pt x="5376545" y="38232"/>
                  <a:pt x="5937952" y="0"/>
                </a:cubicBezTo>
                <a:cubicBezTo>
                  <a:pt x="6063751" y="-32780"/>
                  <a:pt x="6158229" y="115039"/>
                  <a:pt x="6150781" y="208988"/>
                </a:cubicBezTo>
                <a:cubicBezTo>
                  <a:pt x="6163615" y="609920"/>
                  <a:pt x="6156904" y="886690"/>
                  <a:pt x="6150781" y="1044919"/>
                </a:cubicBezTo>
                <a:cubicBezTo>
                  <a:pt x="6121886" y="1160035"/>
                  <a:pt x="6029496" y="1276545"/>
                  <a:pt x="5937952" y="1253908"/>
                </a:cubicBezTo>
                <a:cubicBezTo>
                  <a:pt x="5519391" y="1111840"/>
                  <a:pt x="4849639" y="1207682"/>
                  <a:pt x="4449420" y="1253908"/>
                </a:cubicBezTo>
                <a:cubicBezTo>
                  <a:pt x="4165434" y="1230619"/>
                  <a:pt x="4051698" y="1242012"/>
                  <a:pt x="3777863" y="1253908"/>
                </a:cubicBezTo>
                <a:cubicBezTo>
                  <a:pt x="3503010" y="1260311"/>
                  <a:pt x="3410600" y="1239649"/>
                  <a:pt x="3132642" y="1253908"/>
                </a:cubicBezTo>
                <a:cubicBezTo>
                  <a:pt x="2633689" y="1217690"/>
                  <a:pt x="2164319" y="1243130"/>
                  <a:pt x="1586858" y="1253908"/>
                </a:cubicBezTo>
                <a:cubicBezTo>
                  <a:pt x="961459" y="1416763"/>
                  <a:pt x="514575" y="1193229"/>
                  <a:pt x="212828" y="1253908"/>
                </a:cubicBezTo>
                <a:cubicBezTo>
                  <a:pt x="147251" y="1275140"/>
                  <a:pt x="-13381" y="1172059"/>
                  <a:pt x="0" y="1044919"/>
                </a:cubicBezTo>
                <a:cubicBezTo>
                  <a:pt x="77742" y="844984"/>
                  <a:pt x="61210" y="421992"/>
                  <a:pt x="0" y="208988"/>
                </a:cubicBezTo>
                <a:close/>
              </a:path>
              <a:path w="6150781" h="1253908" fill="none" stroke="0" extrusionOk="0">
                <a:moveTo>
                  <a:pt x="0" y="208988"/>
                </a:moveTo>
                <a:cubicBezTo>
                  <a:pt x="20084" y="70086"/>
                  <a:pt x="116165" y="-20312"/>
                  <a:pt x="212828" y="0"/>
                </a:cubicBezTo>
                <a:cubicBezTo>
                  <a:pt x="780774" y="43131"/>
                  <a:pt x="1253855" y="75099"/>
                  <a:pt x="1644110" y="0"/>
                </a:cubicBezTo>
                <a:cubicBezTo>
                  <a:pt x="2042433" y="-98513"/>
                  <a:pt x="2718106" y="71018"/>
                  <a:pt x="3018138" y="0"/>
                </a:cubicBezTo>
                <a:cubicBezTo>
                  <a:pt x="3333419" y="-91473"/>
                  <a:pt x="4021944" y="50111"/>
                  <a:pt x="4392168" y="0"/>
                </a:cubicBezTo>
                <a:cubicBezTo>
                  <a:pt x="4847268" y="-52028"/>
                  <a:pt x="5661606" y="-76662"/>
                  <a:pt x="5937952" y="0"/>
                </a:cubicBezTo>
                <a:cubicBezTo>
                  <a:pt x="6013942" y="-7950"/>
                  <a:pt x="6154378" y="82242"/>
                  <a:pt x="6150781" y="208988"/>
                </a:cubicBezTo>
                <a:cubicBezTo>
                  <a:pt x="6129632" y="421502"/>
                  <a:pt x="6170456" y="774129"/>
                  <a:pt x="6150781" y="1044919"/>
                </a:cubicBezTo>
                <a:cubicBezTo>
                  <a:pt x="6157713" y="1134863"/>
                  <a:pt x="6058975" y="1236021"/>
                  <a:pt x="5937952" y="1253908"/>
                </a:cubicBezTo>
                <a:cubicBezTo>
                  <a:pt x="5509445" y="1224875"/>
                  <a:pt x="5183122" y="1197337"/>
                  <a:pt x="4621174" y="1253908"/>
                </a:cubicBezTo>
                <a:cubicBezTo>
                  <a:pt x="4335973" y="1283798"/>
                  <a:pt x="4277015" y="1226169"/>
                  <a:pt x="4004006" y="1253908"/>
                </a:cubicBezTo>
                <a:cubicBezTo>
                  <a:pt x="3730997" y="1281647"/>
                  <a:pt x="3539633" y="1255099"/>
                  <a:pt x="3361648" y="1253908"/>
                </a:cubicBezTo>
                <a:cubicBezTo>
                  <a:pt x="3021921" y="1207276"/>
                  <a:pt x="2456831" y="1337231"/>
                  <a:pt x="1930365" y="1253908"/>
                </a:cubicBezTo>
                <a:cubicBezTo>
                  <a:pt x="1465399" y="1292218"/>
                  <a:pt x="801773" y="1264599"/>
                  <a:pt x="212828" y="1253908"/>
                </a:cubicBezTo>
                <a:cubicBezTo>
                  <a:pt x="104689" y="1250462"/>
                  <a:pt x="21467" y="1138223"/>
                  <a:pt x="0" y="1044919"/>
                </a:cubicBezTo>
                <a:cubicBezTo>
                  <a:pt x="17345" y="864822"/>
                  <a:pt x="-19913" y="594044"/>
                  <a:pt x="0" y="208988"/>
                </a:cubicBezTo>
                <a:close/>
              </a:path>
              <a:path w="6150781" h="1253908" fill="none" stroke="0" extrusionOk="0">
                <a:moveTo>
                  <a:pt x="0" y="208988"/>
                </a:moveTo>
                <a:cubicBezTo>
                  <a:pt x="24507" y="62828"/>
                  <a:pt x="118512" y="2413"/>
                  <a:pt x="212828" y="0"/>
                </a:cubicBezTo>
                <a:cubicBezTo>
                  <a:pt x="858063" y="-695"/>
                  <a:pt x="1230052" y="117834"/>
                  <a:pt x="1644110" y="0"/>
                </a:cubicBezTo>
                <a:cubicBezTo>
                  <a:pt x="2012960" y="-91672"/>
                  <a:pt x="2614396" y="99666"/>
                  <a:pt x="3018138" y="0"/>
                </a:cubicBezTo>
                <a:cubicBezTo>
                  <a:pt x="3257245" y="-2325"/>
                  <a:pt x="4046166" y="57219"/>
                  <a:pt x="4392168" y="0"/>
                </a:cubicBezTo>
                <a:cubicBezTo>
                  <a:pt x="4768552" y="-41768"/>
                  <a:pt x="5621171" y="-114386"/>
                  <a:pt x="5937952" y="0"/>
                </a:cubicBezTo>
                <a:cubicBezTo>
                  <a:pt x="6031322" y="15983"/>
                  <a:pt x="6131493" y="95159"/>
                  <a:pt x="6150781" y="208988"/>
                </a:cubicBezTo>
                <a:cubicBezTo>
                  <a:pt x="6119826" y="429347"/>
                  <a:pt x="6134532" y="785685"/>
                  <a:pt x="6150781" y="1044919"/>
                </a:cubicBezTo>
                <a:cubicBezTo>
                  <a:pt x="6150643" y="1151024"/>
                  <a:pt x="6036059" y="1274067"/>
                  <a:pt x="5937952" y="1253908"/>
                </a:cubicBezTo>
                <a:cubicBezTo>
                  <a:pt x="5499070" y="1197829"/>
                  <a:pt x="4978448" y="1282542"/>
                  <a:pt x="4621174" y="1253908"/>
                </a:cubicBezTo>
                <a:cubicBezTo>
                  <a:pt x="4217863" y="1277638"/>
                  <a:pt x="3875055" y="1246493"/>
                  <a:pt x="3361648" y="1253908"/>
                </a:cubicBezTo>
                <a:cubicBezTo>
                  <a:pt x="2830296" y="1245227"/>
                  <a:pt x="2482946" y="1275811"/>
                  <a:pt x="1930365" y="1253908"/>
                </a:cubicBezTo>
                <a:cubicBezTo>
                  <a:pt x="1566391" y="1194141"/>
                  <a:pt x="700142" y="1269711"/>
                  <a:pt x="212828" y="1253908"/>
                </a:cubicBezTo>
                <a:cubicBezTo>
                  <a:pt x="97830" y="1246742"/>
                  <a:pt x="10394" y="1157061"/>
                  <a:pt x="0" y="1044919"/>
                </a:cubicBezTo>
                <a:cubicBezTo>
                  <a:pt x="28966" y="863028"/>
                  <a:pt x="-36936" y="622218"/>
                  <a:pt x="0" y="20898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76599087">
                  <a:custGeom>
                    <a:avLst/>
                    <a:gdLst>
                      <a:gd name="connsiteX0" fmla="*/ 0 w 6150781"/>
                      <a:gd name="connsiteY0" fmla="*/ 208988 h 1253908"/>
                      <a:gd name="connsiteX1" fmla="*/ 212828 w 6150781"/>
                      <a:gd name="connsiteY1" fmla="*/ 0 h 1253908"/>
                      <a:gd name="connsiteX2" fmla="*/ 1644110 w 6150781"/>
                      <a:gd name="connsiteY2" fmla="*/ 0 h 1253908"/>
                      <a:gd name="connsiteX3" fmla="*/ 3018138 w 6150781"/>
                      <a:gd name="connsiteY3" fmla="*/ 0 h 1253908"/>
                      <a:gd name="connsiteX4" fmla="*/ 4392168 w 6150781"/>
                      <a:gd name="connsiteY4" fmla="*/ 0 h 1253908"/>
                      <a:gd name="connsiteX5" fmla="*/ 5937952 w 6150781"/>
                      <a:gd name="connsiteY5" fmla="*/ 0 h 1253908"/>
                      <a:gd name="connsiteX6" fmla="*/ 6150781 w 6150781"/>
                      <a:gd name="connsiteY6" fmla="*/ 208988 h 1253908"/>
                      <a:gd name="connsiteX7" fmla="*/ 6150781 w 6150781"/>
                      <a:gd name="connsiteY7" fmla="*/ 1044919 h 1253908"/>
                      <a:gd name="connsiteX8" fmla="*/ 5937952 w 6150781"/>
                      <a:gd name="connsiteY8" fmla="*/ 1253908 h 1253908"/>
                      <a:gd name="connsiteX9" fmla="*/ 4621174 w 6150781"/>
                      <a:gd name="connsiteY9" fmla="*/ 1253908 h 1253908"/>
                      <a:gd name="connsiteX10" fmla="*/ 3361648 w 6150781"/>
                      <a:gd name="connsiteY10" fmla="*/ 1253908 h 1253908"/>
                      <a:gd name="connsiteX11" fmla="*/ 1930365 w 6150781"/>
                      <a:gd name="connsiteY11" fmla="*/ 1253908 h 1253908"/>
                      <a:gd name="connsiteX12" fmla="*/ 212828 w 6150781"/>
                      <a:gd name="connsiteY12" fmla="*/ 1253908 h 1253908"/>
                      <a:gd name="connsiteX13" fmla="*/ 0 w 6150781"/>
                      <a:gd name="connsiteY13" fmla="*/ 1044919 h 1253908"/>
                      <a:gd name="connsiteX14" fmla="*/ 0 w 6150781"/>
                      <a:gd name="connsiteY14" fmla="*/ 208988 h 1253908"/>
                      <a:gd name="connsiteX0" fmla="*/ 0 w 6150781"/>
                      <a:gd name="connsiteY0" fmla="*/ 208988 h 1253908"/>
                      <a:gd name="connsiteX1" fmla="*/ 212828 w 6150781"/>
                      <a:gd name="connsiteY1" fmla="*/ 0 h 1253908"/>
                      <a:gd name="connsiteX2" fmla="*/ 1529606 w 6150781"/>
                      <a:gd name="connsiteY2" fmla="*/ 0 h 1253908"/>
                      <a:gd name="connsiteX3" fmla="*/ 2789135 w 6150781"/>
                      <a:gd name="connsiteY3" fmla="*/ 0 h 1253908"/>
                      <a:gd name="connsiteX4" fmla="*/ 4277667 w 6150781"/>
                      <a:gd name="connsiteY4" fmla="*/ 0 h 1253908"/>
                      <a:gd name="connsiteX5" fmla="*/ 5937952 w 6150781"/>
                      <a:gd name="connsiteY5" fmla="*/ 0 h 1253908"/>
                      <a:gd name="connsiteX6" fmla="*/ 6150781 w 6150781"/>
                      <a:gd name="connsiteY6" fmla="*/ 208988 h 1253908"/>
                      <a:gd name="connsiteX7" fmla="*/ 6150781 w 6150781"/>
                      <a:gd name="connsiteY7" fmla="*/ 1044919 h 1253908"/>
                      <a:gd name="connsiteX8" fmla="*/ 5937952 w 6150781"/>
                      <a:gd name="connsiteY8" fmla="*/ 1253908 h 1253908"/>
                      <a:gd name="connsiteX9" fmla="*/ 4449420 w 6150781"/>
                      <a:gd name="connsiteY9" fmla="*/ 1253908 h 1253908"/>
                      <a:gd name="connsiteX10" fmla="*/ 3777863 w 6150781"/>
                      <a:gd name="connsiteY10" fmla="*/ 1253908 h 1253908"/>
                      <a:gd name="connsiteX11" fmla="*/ 3132642 w 6150781"/>
                      <a:gd name="connsiteY11" fmla="*/ 1253908 h 1253908"/>
                      <a:gd name="connsiteX12" fmla="*/ 1586858 w 6150781"/>
                      <a:gd name="connsiteY12" fmla="*/ 1253908 h 1253908"/>
                      <a:gd name="connsiteX13" fmla="*/ 212828 w 6150781"/>
                      <a:gd name="connsiteY13" fmla="*/ 1253908 h 1253908"/>
                      <a:gd name="connsiteX14" fmla="*/ 0 w 6150781"/>
                      <a:gd name="connsiteY14" fmla="*/ 1044919 h 1253908"/>
                      <a:gd name="connsiteX15" fmla="*/ 0 w 6150781"/>
                      <a:gd name="connsiteY15" fmla="*/ 208988 h 1253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150781" h="1253908" fill="none" extrusionOk="0">
                        <a:moveTo>
                          <a:pt x="0" y="208988"/>
                        </a:moveTo>
                        <a:cubicBezTo>
                          <a:pt x="959" y="68755"/>
                          <a:pt x="98218" y="-13828"/>
                          <a:pt x="212828" y="0"/>
                        </a:cubicBezTo>
                        <a:cubicBezTo>
                          <a:pt x="893366" y="-56697"/>
                          <a:pt x="1275837" y="77292"/>
                          <a:pt x="1644110" y="0"/>
                        </a:cubicBezTo>
                        <a:cubicBezTo>
                          <a:pt x="1977532" y="-111403"/>
                          <a:pt x="2691969" y="75035"/>
                          <a:pt x="3018138" y="0"/>
                        </a:cubicBezTo>
                        <a:cubicBezTo>
                          <a:pt x="3323169" y="-37584"/>
                          <a:pt x="3954727" y="7377"/>
                          <a:pt x="4392168" y="0"/>
                        </a:cubicBezTo>
                        <a:cubicBezTo>
                          <a:pt x="4760762" y="-38914"/>
                          <a:pt x="5626874" y="-53848"/>
                          <a:pt x="5937952" y="0"/>
                        </a:cubicBezTo>
                        <a:cubicBezTo>
                          <a:pt x="6035187" y="17018"/>
                          <a:pt x="6149578" y="79476"/>
                          <a:pt x="6150781" y="208988"/>
                        </a:cubicBezTo>
                        <a:cubicBezTo>
                          <a:pt x="6138304" y="421976"/>
                          <a:pt x="6130356" y="828113"/>
                          <a:pt x="6150781" y="1044919"/>
                        </a:cubicBezTo>
                        <a:cubicBezTo>
                          <a:pt x="6148437" y="1155853"/>
                          <a:pt x="6025401" y="1265733"/>
                          <a:pt x="5937952" y="1253908"/>
                        </a:cubicBezTo>
                        <a:cubicBezTo>
                          <a:pt x="5489166" y="1206397"/>
                          <a:pt x="4962980" y="1282627"/>
                          <a:pt x="4621174" y="1253908"/>
                        </a:cubicBezTo>
                        <a:cubicBezTo>
                          <a:pt x="4234266" y="1292969"/>
                          <a:pt x="3804836" y="1293120"/>
                          <a:pt x="3361648" y="1253908"/>
                        </a:cubicBezTo>
                        <a:cubicBezTo>
                          <a:pt x="2808031" y="1232690"/>
                          <a:pt x="2470928" y="1286754"/>
                          <a:pt x="1930365" y="1253908"/>
                        </a:cubicBezTo>
                        <a:cubicBezTo>
                          <a:pt x="1458594" y="1173984"/>
                          <a:pt x="785590" y="1364528"/>
                          <a:pt x="212828" y="1253908"/>
                        </a:cubicBezTo>
                        <a:cubicBezTo>
                          <a:pt x="109097" y="1241409"/>
                          <a:pt x="21788" y="1146588"/>
                          <a:pt x="0" y="1044919"/>
                        </a:cubicBezTo>
                        <a:cubicBezTo>
                          <a:pt x="17916" y="852567"/>
                          <a:pt x="-37935" y="643071"/>
                          <a:pt x="0" y="208988"/>
                        </a:cubicBezTo>
                        <a:close/>
                      </a:path>
                      <a:path w="6150781" h="1253908" stroke="0" extrusionOk="0">
                        <a:moveTo>
                          <a:pt x="0" y="208988"/>
                        </a:moveTo>
                        <a:cubicBezTo>
                          <a:pt x="-9" y="105699"/>
                          <a:pt x="112531" y="7687"/>
                          <a:pt x="212828" y="0"/>
                        </a:cubicBezTo>
                        <a:cubicBezTo>
                          <a:pt x="556363" y="-37841"/>
                          <a:pt x="1174761" y="-77121"/>
                          <a:pt x="1529606" y="0"/>
                        </a:cubicBezTo>
                        <a:cubicBezTo>
                          <a:pt x="1892228" y="1676"/>
                          <a:pt x="2376447" y="-22182"/>
                          <a:pt x="2789135" y="0"/>
                        </a:cubicBezTo>
                        <a:cubicBezTo>
                          <a:pt x="3207456" y="-37788"/>
                          <a:pt x="3837600" y="51926"/>
                          <a:pt x="4277667" y="0"/>
                        </a:cubicBezTo>
                        <a:cubicBezTo>
                          <a:pt x="4774136" y="-13000"/>
                          <a:pt x="5431216" y="-14738"/>
                          <a:pt x="5937952" y="0"/>
                        </a:cubicBezTo>
                        <a:cubicBezTo>
                          <a:pt x="6057762" y="-27923"/>
                          <a:pt x="6152921" y="103943"/>
                          <a:pt x="6150781" y="208988"/>
                        </a:cubicBezTo>
                        <a:cubicBezTo>
                          <a:pt x="6149740" y="617812"/>
                          <a:pt x="6134102" y="867032"/>
                          <a:pt x="6150781" y="1044919"/>
                        </a:cubicBezTo>
                        <a:cubicBezTo>
                          <a:pt x="6131777" y="1151986"/>
                          <a:pt x="6047991" y="1256498"/>
                          <a:pt x="5937952" y="1253908"/>
                        </a:cubicBezTo>
                        <a:cubicBezTo>
                          <a:pt x="5572509" y="1202839"/>
                          <a:pt x="4917628" y="1235541"/>
                          <a:pt x="4449420" y="1253908"/>
                        </a:cubicBezTo>
                        <a:cubicBezTo>
                          <a:pt x="4164700" y="1235087"/>
                          <a:pt x="4056834" y="1246164"/>
                          <a:pt x="3777863" y="1253908"/>
                        </a:cubicBezTo>
                        <a:cubicBezTo>
                          <a:pt x="3498892" y="1261652"/>
                          <a:pt x="3399266" y="1245842"/>
                          <a:pt x="3132642" y="1253908"/>
                        </a:cubicBezTo>
                        <a:cubicBezTo>
                          <a:pt x="2679866" y="1227596"/>
                          <a:pt x="2156471" y="1203908"/>
                          <a:pt x="1586858" y="1253908"/>
                        </a:cubicBezTo>
                        <a:cubicBezTo>
                          <a:pt x="986267" y="1377343"/>
                          <a:pt x="521704" y="1221780"/>
                          <a:pt x="212828" y="1253908"/>
                        </a:cubicBezTo>
                        <a:cubicBezTo>
                          <a:pt x="143431" y="1272494"/>
                          <a:pt x="-11444" y="1169646"/>
                          <a:pt x="0" y="1044919"/>
                        </a:cubicBezTo>
                        <a:cubicBezTo>
                          <a:pt x="63016" y="838033"/>
                          <a:pt x="16947" y="419603"/>
                          <a:pt x="0" y="208988"/>
                        </a:cubicBezTo>
                        <a:close/>
                      </a:path>
                      <a:path w="6150781" h="1253908" fill="none" stroke="0" extrusionOk="0">
                        <a:moveTo>
                          <a:pt x="0" y="208988"/>
                        </a:moveTo>
                        <a:cubicBezTo>
                          <a:pt x="13614" y="70835"/>
                          <a:pt x="108417" y="-3598"/>
                          <a:pt x="212828" y="0"/>
                        </a:cubicBezTo>
                        <a:cubicBezTo>
                          <a:pt x="811140" y="53233"/>
                          <a:pt x="1226502" y="95889"/>
                          <a:pt x="1644110" y="0"/>
                        </a:cubicBezTo>
                        <a:cubicBezTo>
                          <a:pt x="2072161" y="-20229"/>
                          <a:pt x="2685965" y="59980"/>
                          <a:pt x="3018138" y="0"/>
                        </a:cubicBezTo>
                        <a:cubicBezTo>
                          <a:pt x="3316593" y="-44127"/>
                          <a:pt x="4036173" y="60378"/>
                          <a:pt x="4392168" y="0"/>
                        </a:cubicBezTo>
                        <a:cubicBezTo>
                          <a:pt x="4851465" y="-58422"/>
                          <a:pt x="5612111" y="-82077"/>
                          <a:pt x="5937952" y="0"/>
                        </a:cubicBezTo>
                        <a:cubicBezTo>
                          <a:pt x="6025775" y="-6394"/>
                          <a:pt x="6158195" y="102257"/>
                          <a:pt x="6150781" y="208988"/>
                        </a:cubicBezTo>
                        <a:cubicBezTo>
                          <a:pt x="6139348" y="428124"/>
                          <a:pt x="6148047" y="790223"/>
                          <a:pt x="6150781" y="1044919"/>
                        </a:cubicBezTo>
                        <a:cubicBezTo>
                          <a:pt x="6150715" y="1145159"/>
                          <a:pt x="6055587" y="1263157"/>
                          <a:pt x="5937952" y="1253908"/>
                        </a:cubicBezTo>
                        <a:cubicBezTo>
                          <a:pt x="5556214" y="1204234"/>
                          <a:pt x="5104593" y="1236140"/>
                          <a:pt x="4621174" y="1253908"/>
                        </a:cubicBezTo>
                        <a:cubicBezTo>
                          <a:pt x="4207531" y="1253344"/>
                          <a:pt x="3874717" y="1256690"/>
                          <a:pt x="3361648" y="1253908"/>
                        </a:cubicBezTo>
                        <a:cubicBezTo>
                          <a:pt x="2918685" y="1224152"/>
                          <a:pt x="2485978" y="1235192"/>
                          <a:pt x="1930365" y="1253908"/>
                        </a:cubicBezTo>
                        <a:cubicBezTo>
                          <a:pt x="1537653" y="1257856"/>
                          <a:pt x="788831" y="1273601"/>
                          <a:pt x="212828" y="1253908"/>
                        </a:cubicBezTo>
                        <a:cubicBezTo>
                          <a:pt x="97808" y="1256546"/>
                          <a:pt x="7575" y="1163222"/>
                          <a:pt x="0" y="1044919"/>
                        </a:cubicBezTo>
                        <a:cubicBezTo>
                          <a:pt x="7926" y="869329"/>
                          <a:pt x="-29588" y="560690"/>
                          <a:pt x="0" y="208988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b="1" dirty="0">
                <a:solidFill>
                  <a:schemeClr val="dk1"/>
                </a:solidFill>
                <a:latin typeface="Arial Rounded MT Bold" panose="020F0704030504030204" pitchFamily="34" charset="0"/>
                <a:sym typeface="Coming Soon"/>
              </a:rPr>
              <a:t>Hello, I’m………..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292E9B-A3CC-4D19-BB0B-B0C7A278145E}"/>
              </a:ext>
            </a:extLst>
          </p:cNvPr>
          <p:cNvSpPr/>
          <p:nvPr/>
        </p:nvSpPr>
        <p:spPr>
          <a:xfrm>
            <a:off x="1447077" y="2464632"/>
            <a:ext cx="4127521" cy="2204758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1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E672D4-5503-709D-F85A-E26C35BE4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CD67BC-6105-A2CC-FB40-9607D2A59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D02FA4-2485-DBB0-E222-C00A9AD7B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Google Shape;8811;p69">
            <a:extLst>
              <a:ext uri="{FF2B5EF4-FFF2-40B4-BE49-F238E27FC236}">
                <a16:creationId xmlns:a16="http://schemas.microsoft.com/office/drawing/2014/main" id="{48B23C09-586A-4504-B120-6140C6A3B34D}"/>
              </a:ext>
            </a:extLst>
          </p:cNvPr>
          <p:cNvPicPr preferRelativeResize="0"/>
          <p:nvPr/>
        </p:nvPicPr>
        <p:blipFill>
          <a:blip r:embed="rId5">
            <a:alphaModFix amt="69000"/>
          </a:blip>
          <a:stretch>
            <a:fillRect/>
          </a:stretch>
        </p:blipFill>
        <p:spPr>
          <a:xfrm flipH="1">
            <a:off x="6158828" y="1706639"/>
            <a:ext cx="1479425" cy="151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D20D27-DAF4-4C4A-9DA5-61EF44DCF7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2211" y="1734121"/>
            <a:ext cx="1479424" cy="1641999"/>
          </a:xfrm>
          <a:prstGeom prst="rect">
            <a:avLst/>
          </a:prstGeom>
        </p:spPr>
      </p:pic>
      <p:pic>
        <p:nvPicPr>
          <p:cNvPr id="8" name="Google Shape;8810;p69">
            <a:extLst>
              <a:ext uri="{FF2B5EF4-FFF2-40B4-BE49-F238E27FC236}">
                <a16:creationId xmlns:a16="http://schemas.microsoft.com/office/drawing/2014/main" id="{541707C7-35EE-4655-9091-CB937AE3563C}"/>
              </a:ext>
            </a:extLst>
          </p:cNvPr>
          <p:cNvPicPr preferRelativeResize="0"/>
          <p:nvPr/>
        </p:nvPicPr>
        <p:blipFill>
          <a:blip r:embed="rId7">
            <a:alphaModFix amt="69000"/>
          </a:blip>
          <a:stretch>
            <a:fillRect/>
          </a:stretch>
        </p:blipFill>
        <p:spPr>
          <a:xfrm flipH="1">
            <a:off x="6116475" y="3476731"/>
            <a:ext cx="1479424" cy="151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E6B970-6203-4138-BBE3-AD560839F6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1961" y="3429001"/>
            <a:ext cx="1487553" cy="1641999"/>
          </a:xfrm>
          <a:prstGeom prst="rect">
            <a:avLst/>
          </a:prstGeom>
        </p:spPr>
      </p:pic>
      <p:pic>
        <p:nvPicPr>
          <p:cNvPr id="10" name="Google Shape;8811;p69">
            <a:extLst>
              <a:ext uri="{FF2B5EF4-FFF2-40B4-BE49-F238E27FC236}">
                <a16:creationId xmlns:a16="http://schemas.microsoft.com/office/drawing/2014/main" id="{C03C316F-EF5D-4BD2-BBB5-EDDCD6B76A7F}"/>
              </a:ext>
            </a:extLst>
          </p:cNvPr>
          <p:cNvPicPr preferRelativeResize="0"/>
          <p:nvPr/>
        </p:nvPicPr>
        <p:blipFill>
          <a:blip r:embed="rId5">
            <a:alphaModFix amt="69000"/>
          </a:blip>
          <a:stretch>
            <a:fillRect/>
          </a:stretch>
        </p:blipFill>
        <p:spPr>
          <a:xfrm flipH="1">
            <a:off x="6116475" y="5229365"/>
            <a:ext cx="1479424" cy="1239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1C58FA-8167-4FB0-A494-3B0D38FA3A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4890" y="5035300"/>
            <a:ext cx="1510621" cy="1695253"/>
          </a:xfrm>
          <a:prstGeom prst="rect">
            <a:avLst/>
          </a:prstGeom>
        </p:spPr>
      </p:pic>
      <p:sp>
        <p:nvSpPr>
          <p:cNvPr id="12" name="Google Shape;265;p25">
            <a:extLst>
              <a:ext uri="{FF2B5EF4-FFF2-40B4-BE49-F238E27FC236}">
                <a16:creationId xmlns:a16="http://schemas.microsoft.com/office/drawing/2014/main" id="{DA075314-8118-47C4-B074-CCDA59E453C0}"/>
              </a:ext>
            </a:extLst>
          </p:cNvPr>
          <p:cNvSpPr txBox="1">
            <a:spLocks/>
          </p:cNvSpPr>
          <p:nvPr/>
        </p:nvSpPr>
        <p:spPr>
          <a:xfrm>
            <a:off x="8058174" y="1900092"/>
            <a:ext cx="3560787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algn="l"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Lucy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sp>
        <p:nvSpPr>
          <p:cNvPr id="13" name="Google Shape;265;p25">
            <a:extLst>
              <a:ext uri="{FF2B5EF4-FFF2-40B4-BE49-F238E27FC236}">
                <a16:creationId xmlns:a16="http://schemas.microsoft.com/office/drawing/2014/main" id="{8C16AFCC-CC31-432E-A3A1-87AAF1AB5483}"/>
              </a:ext>
            </a:extLst>
          </p:cNvPr>
          <p:cNvSpPr txBox="1">
            <a:spLocks/>
          </p:cNvSpPr>
          <p:nvPr/>
        </p:nvSpPr>
        <p:spPr>
          <a:xfrm>
            <a:off x="7171200" y="3775325"/>
            <a:ext cx="2992832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Ben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sp>
        <p:nvSpPr>
          <p:cNvPr id="14" name="Google Shape;265;p25">
            <a:extLst>
              <a:ext uri="{FF2B5EF4-FFF2-40B4-BE49-F238E27FC236}">
                <a16:creationId xmlns:a16="http://schemas.microsoft.com/office/drawing/2014/main" id="{3F689ABE-81AD-40E3-A48B-4DCEEFB57AED}"/>
              </a:ext>
            </a:extLst>
          </p:cNvPr>
          <p:cNvSpPr txBox="1">
            <a:spLocks/>
          </p:cNvSpPr>
          <p:nvPr/>
        </p:nvSpPr>
        <p:spPr>
          <a:xfrm>
            <a:off x="8165812" y="5253251"/>
            <a:ext cx="4663872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algn="l"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Mai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5B17860-76F9-466E-B95B-8C693BD1668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703" y="3712873"/>
            <a:ext cx="733428" cy="763432"/>
          </a:xfrm>
          <a:prstGeom prst="rect">
            <a:avLst/>
          </a:prstGeom>
        </p:spPr>
      </p:pic>
      <p:sp>
        <p:nvSpPr>
          <p:cNvPr id="17" name="Rectangle: Rounded Corners 13">
            <a:extLst>
              <a:ext uri="{FF2B5EF4-FFF2-40B4-BE49-F238E27FC236}">
                <a16:creationId xmlns:a16="http://schemas.microsoft.com/office/drawing/2014/main" id="{66FCE834-4102-4BC0-AC8B-4898A27B7451}"/>
              </a:ext>
            </a:extLst>
          </p:cNvPr>
          <p:cNvSpPr/>
          <p:nvPr/>
        </p:nvSpPr>
        <p:spPr>
          <a:xfrm>
            <a:off x="2957782" y="482682"/>
            <a:ext cx="6150781" cy="1253908"/>
          </a:xfrm>
          <a:custGeom>
            <a:avLst/>
            <a:gdLst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644110 w 6150781"/>
              <a:gd name="connsiteY2" fmla="*/ 0 h 1253908"/>
              <a:gd name="connsiteX3" fmla="*/ 3018138 w 6150781"/>
              <a:gd name="connsiteY3" fmla="*/ 0 h 1253908"/>
              <a:gd name="connsiteX4" fmla="*/ 4392168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621174 w 6150781"/>
              <a:gd name="connsiteY9" fmla="*/ 1253908 h 1253908"/>
              <a:gd name="connsiteX10" fmla="*/ 3361648 w 6150781"/>
              <a:gd name="connsiteY10" fmla="*/ 1253908 h 1253908"/>
              <a:gd name="connsiteX11" fmla="*/ 1930365 w 6150781"/>
              <a:gd name="connsiteY11" fmla="*/ 1253908 h 1253908"/>
              <a:gd name="connsiteX12" fmla="*/ 212828 w 6150781"/>
              <a:gd name="connsiteY12" fmla="*/ 1253908 h 1253908"/>
              <a:gd name="connsiteX13" fmla="*/ 0 w 6150781"/>
              <a:gd name="connsiteY13" fmla="*/ 1044919 h 1253908"/>
              <a:gd name="connsiteX14" fmla="*/ 0 w 6150781"/>
              <a:gd name="connsiteY14" fmla="*/ 208988 h 1253908"/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529606 w 6150781"/>
              <a:gd name="connsiteY2" fmla="*/ 0 h 1253908"/>
              <a:gd name="connsiteX3" fmla="*/ 2789135 w 6150781"/>
              <a:gd name="connsiteY3" fmla="*/ 0 h 1253908"/>
              <a:gd name="connsiteX4" fmla="*/ 4277667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449420 w 6150781"/>
              <a:gd name="connsiteY9" fmla="*/ 1253908 h 1253908"/>
              <a:gd name="connsiteX10" fmla="*/ 3777863 w 6150781"/>
              <a:gd name="connsiteY10" fmla="*/ 1253908 h 1253908"/>
              <a:gd name="connsiteX11" fmla="*/ 3132642 w 6150781"/>
              <a:gd name="connsiteY11" fmla="*/ 1253908 h 1253908"/>
              <a:gd name="connsiteX12" fmla="*/ 1586858 w 6150781"/>
              <a:gd name="connsiteY12" fmla="*/ 1253908 h 1253908"/>
              <a:gd name="connsiteX13" fmla="*/ 212828 w 6150781"/>
              <a:gd name="connsiteY13" fmla="*/ 1253908 h 1253908"/>
              <a:gd name="connsiteX14" fmla="*/ 0 w 6150781"/>
              <a:gd name="connsiteY14" fmla="*/ 1044919 h 1253908"/>
              <a:gd name="connsiteX15" fmla="*/ 0 w 6150781"/>
              <a:gd name="connsiteY15" fmla="*/ 208988 h 1253908"/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644110 w 6150781"/>
              <a:gd name="connsiteY2" fmla="*/ 0 h 1253908"/>
              <a:gd name="connsiteX3" fmla="*/ 3018138 w 6150781"/>
              <a:gd name="connsiteY3" fmla="*/ 0 h 1253908"/>
              <a:gd name="connsiteX4" fmla="*/ 4392168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621174 w 6150781"/>
              <a:gd name="connsiteY9" fmla="*/ 1253908 h 1253908"/>
              <a:gd name="connsiteX10" fmla="*/ 4004006 w 6150781"/>
              <a:gd name="connsiteY10" fmla="*/ 1253908 h 1253908"/>
              <a:gd name="connsiteX11" fmla="*/ 3361648 w 6150781"/>
              <a:gd name="connsiteY11" fmla="*/ 1253908 h 1253908"/>
              <a:gd name="connsiteX12" fmla="*/ 1930365 w 6150781"/>
              <a:gd name="connsiteY12" fmla="*/ 1253908 h 1253908"/>
              <a:gd name="connsiteX13" fmla="*/ 212828 w 6150781"/>
              <a:gd name="connsiteY13" fmla="*/ 1253908 h 1253908"/>
              <a:gd name="connsiteX14" fmla="*/ 0 w 6150781"/>
              <a:gd name="connsiteY14" fmla="*/ 1044919 h 1253908"/>
              <a:gd name="connsiteX15" fmla="*/ 0 w 6150781"/>
              <a:gd name="connsiteY15" fmla="*/ 208988 h 125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150781" h="1253908" fill="none" extrusionOk="0">
                <a:moveTo>
                  <a:pt x="0" y="208988"/>
                </a:moveTo>
                <a:cubicBezTo>
                  <a:pt x="967" y="62063"/>
                  <a:pt x="102830" y="-13411"/>
                  <a:pt x="212828" y="0"/>
                </a:cubicBezTo>
                <a:cubicBezTo>
                  <a:pt x="932612" y="-104104"/>
                  <a:pt x="1278281" y="142361"/>
                  <a:pt x="1644110" y="0"/>
                </a:cubicBezTo>
                <a:cubicBezTo>
                  <a:pt x="1962429" y="-136061"/>
                  <a:pt x="2676305" y="145954"/>
                  <a:pt x="3018138" y="0"/>
                </a:cubicBezTo>
                <a:cubicBezTo>
                  <a:pt x="3265095" y="27625"/>
                  <a:pt x="3884393" y="-46984"/>
                  <a:pt x="4392168" y="0"/>
                </a:cubicBezTo>
                <a:cubicBezTo>
                  <a:pt x="4746106" y="-40017"/>
                  <a:pt x="5673528" y="-65097"/>
                  <a:pt x="5937952" y="0"/>
                </a:cubicBezTo>
                <a:cubicBezTo>
                  <a:pt x="6017960" y="41833"/>
                  <a:pt x="6127827" y="72211"/>
                  <a:pt x="6150781" y="208988"/>
                </a:cubicBezTo>
                <a:cubicBezTo>
                  <a:pt x="6102757" y="426131"/>
                  <a:pt x="6093133" y="833181"/>
                  <a:pt x="6150781" y="1044919"/>
                </a:cubicBezTo>
                <a:cubicBezTo>
                  <a:pt x="6150887" y="1157558"/>
                  <a:pt x="6012096" y="1276684"/>
                  <a:pt x="5937952" y="1253908"/>
                </a:cubicBezTo>
                <a:cubicBezTo>
                  <a:pt x="5426085" y="1183365"/>
                  <a:pt x="4936707" y="1305540"/>
                  <a:pt x="4621174" y="1253908"/>
                </a:cubicBezTo>
                <a:cubicBezTo>
                  <a:pt x="4252717" y="1345552"/>
                  <a:pt x="3764137" y="1294344"/>
                  <a:pt x="3361648" y="1253908"/>
                </a:cubicBezTo>
                <a:cubicBezTo>
                  <a:pt x="2731348" y="1246878"/>
                  <a:pt x="2519483" y="1312814"/>
                  <a:pt x="1930365" y="1253908"/>
                </a:cubicBezTo>
                <a:cubicBezTo>
                  <a:pt x="1536715" y="1061993"/>
                  <a:pt x="683932" y="1409984"/>
                  <a:pt x="212828" y="1253908"/>
                </a:cubicBezTo>
                <a:cubicBezTo>
                  <a:pt x="96904" y="1236080"/>
                  <a:pt x="6208" y="1136970"/>
                  <a:pt x="0" y="1044919"/>
                </a:cubicBezTo>
                <a:cubicBezTo>
                  <a:pt x="23314" y="848353"/>
                  <a:pt x="-46438" y="680312"/>
                  <a:pt x="0" y="208988"/>
                </a:cubicBezTo>
                <a:close/>
              </a:path>
              <a:path w="6150781" h="1253908" stroke="0" extrusionOk="0">
                <a:moveTo>
                  <a:pt x="0" y="208988"/>
                </a:moveTo>
                <a:cubicBezTo>
                  <a:pt x="-10446" y="121180"/>
                  <a:pt x="118848" y="8847"/>
                  <a:pt x="212828" y="0"/>
                </a:cubicBezTo>
                <a:cubicBezTo>
                  <a:pt x="538338" y="-36119"/>
                  <a:pt x="1170993" y="-124542"/>
                  <a:pt x="1529606" y="0"/>
                </a:cubicBezTo>
                <a:cubicBezTo>
                  <a:pt x="1984829" y="-22101"/>
                  <a:pt x="2387726" y="-58170"/>
                  <a:pt x="2789135" y="0"/>
                </a:cubicBezTo>
                <a:cubicBezTo>
                  <a:pt x="3190754" y="-61644"/>
                  <a:pt x="3790488" y="99481"/>
                  <a:pt x="4277667" y="0"/>
                </a:cubicBezTo>
                <a:cubicBezTo>
                  <a:pt x="4884899" y="34051"/>
                  <a:pt x="5376545" y="38232"/>
                  <a:pt x="5937952" y="0"/>
                </a:cubicBezTo>
                <a:cubicBezTo>
                  <a:pt x="6063751" y="-32780"/>
                  <a:pt x="6158229" y="115039"/>
                  <a:pt x="6150781" y="208988"/>
                </a:cubicBezTo>
                <a:cubicBezTo>
                  <a:pt x="6163615" y="609920"/>
                  <a:pt x="6156904" y="886690"/>
                  <a:pt x="6150781" y="1044919"/>
                </a:cubicBezTo>
                <a:cubicBezTo>
                  <a:pt x="6121886" y="1160035"/>
                  <a:pt x="6029496" y="1276545"/>
                  <a:pt x="5937952" y="1253908"/>
                </a:cubicBezTo>
                <a:cubicBezTo>
                  <a:pt x="5519391" y="1111840"/>
                  <a:pt x="4849639" y="1207682"/>
                  <a:pt x="4449420" y="1253908"/>
                </a:cubicBezTo>
                <a:cubicBezTo>
                  <a:pt x="4165434" y="1230619"/>
                  <a:pt x="4051698" y="1242012"/>
                  <a:pt x="3777863" y="1253908"/>
                </a:cubicBezTo>
                <a:cubicBezTo>
                  <a:pt x="3503010" y="1260311"/>
                  <a:pt x="3410600" y="1239649"/>
                  <a:pt x="3132642" y="1253908"/>
                </a:cubicBezTo>
                <a:cubicBezTo>
                  <a:pt x="2633689" y="1217690"/>
                  <a:pt x="2164319" y="1243130"/>
                  <a:pt x="1586858" y="1253908"/>
                </a:cubicBezTo>
                <a:cubicBezTo>
                  <a:pt x="961459" y="1416763"/>
                  <a:pt x="514575" y="1193229"/>
                  <a:pt x="212828" y="1253908"/>
                </a:cubicBezTo>
                <a:cubicBezTo>
                  <a:pt x="147251" y="1275140"/>
                  <a:pt x="-13381" y="1172059"/>
                  <a:pt x="0" y="1044919"/>
                </a:cubicBezTo>
                <a:cubicBezTo>
                  <a:pt x="77742" y="844984"/>
                  <a:pt x="61210" y="421992"/>
                  <a:pt x="0" y="208988"/>
                </a:cubicBezTo>
                <a:close/>
              </a:path>
              <a:path w="6150781" h="1253908" fill="none" stroke="0" extrusionOk="0">
                <a:moveTo>
                  <a:pt x="0" y="208988"/>
                </a:moveTo>
                <a:cubicBezTo>
                  <a:pt x="20084" y="70086"/>
                  <a:pt x="116165" y="-20312"/>
                  <a:pt x="212828" y="0"/>
                </a:cubicBezTo>
                <a:cubicBezTo>
                  <a:pt x="780774" y="43131"/>
                  <a:pt x="1253855" y="75099"/>
                  <a:pt x="1644110" y="0"/>
                </a:cubicBezTo>
                <a:cubicBezTo>
                  <a:pt x="2042433" y="-98513"/>
                  <a:pt x="2718106" y="71018"/>
                  <a:pt x="3018138" y="0"/>
                </a:cubicBezTo>
                <a:cubicBezTo>
                  <a:pt x="3333419" y="-91473"/>
                  <a:pt x="4021944" y="50111"/>
                  <a:pt x="4392168" y="0"/>
                </a:cubicBezTo>
                <a:cubicBezTo>
                  <a:pt x="4847268" y="-52028"/>
                  <a:pt x="5661606" y="-76662"/>
                  <a:pt x="5937952" y="0"/>
                </a:cubicBezTo>
                <a:cubicBezTo>
                  <a:pt x="6013942" y="-7950"/>
                  <a:pt x="6154378" y="82242"/>
                  <a:pt x="6150781" y="208988"/>
                </a:cubicBezTo>
                <a:cubicBezTo>
                  <a:pt x="6129632" y="421502"/>
                  <a:pt x="6170456" y="774129"/>
                  <a:pt x="6150781" y="1044919"/>
                </a:cubicBezTo>
                <a:cubicBezTo>
                  <a:pt x="6157713" y="1134863"/>
                  <a:pt x="6058975" y="1236021"/>
                  <a:pt x="5937952" y="1253908"/>
                </a:cubicBezTo>
                <a:cubicBezTo>
                  <a:pt x="5509445" y="1224875"/>
                  <a:pt x="5183122" y="1197337"/>
                  <a:pt x="4621174" y="1253908"/>
                </a:cubicBezTo>
                <a:cubicBezTo>
                  <a:pt x="4335973" y="1283798"/>
                  <a:pt x="4277015" y="1226169"/>
                  <a:pt x="4004006" y="1253908"/>
                </a:cubicBezTo>
                <a:cubicBezTo>
                  <a:pt x="3730997" y="1281647"/>
                  <a:pt x="3539633" y="1255099"/>
                  <a:pt x="3361648" y="1253908"/>
                </a:cubicBezTo>
                <a:cubicBezTo>
                  <a:pt x="3021921" y="1207276"/>
                  <a:pt x="2456831" y="1337231"/>
                  <a:pt x="1930365" y="1253908"/>
                </a:cubicBezTo>
                <a:cubicBezTo>
                  <a:pt x="1465399" y="1292218"/>
                  <a:pt x="801773" y="1264599"/>
                  <a:pt x="212828" y="1253908"/>
                </a:cubicBezTo>
                <a:cubicBezTo>
                  <a:pt x="104689" y="1250462"/>
                  <a:pt x="21467" y="1138223"/>
                  <a:pt x="0" y="1044919"/>
                </a:cubicBezTo>
                <a:cubicBezTo>
                  <a:pt x="17345" y="864822"/>
                  <a:pt x="-19913" y="594044"/>
                  <a:pt x="0" y="208988"/>
                </a:cubicBezTo>
                <a:close/>
              </a:path>
              <a:path w="6150781" h="1253908" fill="none" stroke="0" extrusionOk="0">
                <a:moveTo>
                  <a:pt x="0" y="208988"/>
                </a:moveTo>
                <a:cubicBezTo>
                  <a:pt x="24507" y="62828"/>
                  <a:pt x="118512" y="2413"/>
                  <a:pt x="212828" y="0"/>
                </a:cubicBezTo>
                <a:cubicBezTo>
                  <a:pt x="858063" y="-695"/>
                  <a:pt x="1230052" y="117834"/>
                  <a:pt x="1644110" y="0"/>
                </a:cubicBezTo>
                <a:cubicBezTo>
                  <a:pt x="2012960" y="-91672"/>
                  <a:pt x="2614396" y="99666"/>
                  <a:pt x="3018138" y="0"/>
                </a:cubicBezTo>
                <a:cubicBezTo>
                  <a:pt x="3257245" y="-2325"/>
                  <a:pt x="4046166" y="57219"/>
                  <a:pt x="4392168" y="0"/>
                </a:cubicBezTo>
                <a:cubicBezTo>
                  <a:pt x="4768552" y="-41768"/>
                  <a:pt x="5621171" y="-114386"/>
                  <a:pt x="5937952" y="0"/>
                </a:cubicBezTo>
                <a:cubicBezTo>
                  <a:pt x="6031322" y="15983"/>
                  <a:pt x="6131493" y="95159"/>
                  <a:pt x="6150781" y="208988"/>
                </a:cubicBezTo>
                <a:cubicBezTo>
                  <a:pt x="6119826" y="429347"/>
                  <a:pt x="6134532" y="785685"/>
                  <a:pt x="6150781" y="1044919"/>
                </a:cubicBezTo>
                <a:cubicBezTo>
                  <a:pt x="6150643" y="1151024"/>
                  <a:pt x="6036059" y="1274067"/>
                  <a:pt x="5937952" y="1253908"/>
                </a:cubicBezTo>
                <a:cubicBezTo>
                  <a:pt x="5499070" y="1197829"/>
                  <a:pt x="4978448" y="1282542"/>
                  <a:pt x="4621174" y="1253908"/>
                </a:cubicBezTo>
                <a:cubicBezTo>
                  <a:pt x="4217863" y="1277638"/>
                  <a:pt x="3875055" y="1246493"/>
                  <a:pt x="3361648" y="1253908"/>
                </a:cubicBezTo>
                <a:cubicBezTo>
                  <a:pt x="2830296" y="1245227"/>
                  <a:pt x="2482946" y="1275811"/>
                  <a:pt x="1930365" y="1253908"/>
                </a:cubicBezTo>
                <a:cubicBezTo>
                  <a:pt x="1566391" y="1194141"/>
                  <a:pt x="700142" y="1269711"/>
                  <a:pt x="212828" y="1253908"/>
                </a:cubicBezTo>
                <a:cubicBezTo>
                  <a:pt x="97830" y="1246742"/>
                  <a:pt x="10394" y="1157061"/>
                  <a:pt x="0" y="1044919"/>
                </a:cubicBezTo>
                <a:cubicBezTo>
                  <a:pt x="28966" y="863028"/>
                  <a:pt x="-36936" y="622218"/>
                  <a:pt x="0" y="20898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76599087">
                  <a:custGeom>
                    <a:avLst/>
                    <a:gdLst>
                      <a:gd name="connsiteX0" fmla="*/ 0 w 6150781"/>
                      <a:gd name="connsiteY0" fmla="*/ 208988 h 1253908"/>
                      <a:gd name="connsiteX1" fmla="*/ 212828 w 6150781"/>
                      <a:gd name="connsiteY1" fmla="*/ 0 h 1253908"/>
                      <a:gd name="connsiteX2" fmla="*/ 1644110 w 6150781"/>
                      <a:gd name="connsiteY2" fmla="*/ 0 h 1253908"/>
                      <a:gd name="connsiteX3" fmla="*/ 3018138 w 6150781"/>
                      <a:gd name="connsiteY3" fmla="*/ 0 h 1253908"/>
                      <a:gd name="connsiteX4" fmla="*/ 4392168 w 6150781"/>
                      <a:gd name="connsiteY4" fmla="*/ 0 h 1253908"/>
                      <a:gd name="connsiteX5" fmla="*/ 5937952 w 6150781"/>
                      <a:gd name="connsiteY5" fmla="*/ 0 h 1253908"/>
                      <a:gd name="connsiteX6" fmla="*/ 6150781 w 6150781"/>
                      <a:gd name="connsiteY6" fmla="*/ 208988 h 1253908"/>
                      <a:gd name="connsiteX7" fmla="*/ 6150781 w 6150781"/>
                      <a:gd name="connsiteY7" fmla="*/ 1044919 h 1253908"/>
                      <a:gd name="connsiteX8" fmla="*/ 5937952 w 6150781"/>
                      <a:gd name="connsiteY8" fmla="*/ 1253908 h 1253908"/>
                      <a:gd name="connsiteX9" fmla="*/ 4621174 w 6150781"/>
                      <a:gd name="connsiteY9" fmla="*/ 1253908 h 1253908"/>
                      <a:gd name="connsiteX10" fmla="*/ 3361648 w 6150781"/>
                      <a:gd name="connsiteY10" fmla="*/ 1253908 h 1253908"/>
                      <a:gd name="connsiteX11" fmla="*/ 1930365 w 6150781"/>
                      <a:gd name="connsiteY11" fmla="*/ 1253908 h 1253908"/>
                      <a:gd name="connsiteX12" fmla="*/ 212828 w 6150781"/>
                      <a:gd name="connsiteY12" fmla="*/ 1253908 h 1253908"/>
                      <a:gd name="connsiteX13" fmla="*/ 0 w 6150781"/>
                      <a:gd name="connsiteY13" fmla="*/ 1044919 h 1253908"/>
                      <a:gd name="connsiteX14" fmla="*/ 0 w 6150781"/>
                      <a:gd name="connsiteY14" fmla="*/ 208988 h 1253908"/>
                      <a:gd name="connsiteX0" fmla="*/ 0 w 6150781"/>
                      <a:gd name="connsiteY0" fmla="*/ 208988 h 1253908"/>
                      <a:gd name="connsiteX1" fmla="*/ 212828 w 6150781"/>
                      <a:gd name="connsiteY1" fmla="*/ 0 h 1253908"/>
                      <a:gd name="connsiteX2" fmla="*/ 1529606 w 6150781"/>
                      <a:gd name="connsiteY2" fmla="*/ 0 h 1253908"/>
                      <a:gd name="connsiteX3" fmla="*/ 2789135 w 6150781"/>
                      <a:gd name="connsiteY3" fmla="*/ 0 h 1253908"/>
                      <a:gd name="connsiteX4" fmla="*/ 4277667 w 6150781"/>
                      <a:gd name="connsiteY4" fmla="*/ 0 h 1253908"/>
                      <a:gd name="connsiteX5" fmla="*/ 5937952 w 6150781"/>
                      <a:gd name="connsiteY5" fmla="*/ 0 h 1253908"/>
                      <a:gd name="connsiteX6" fmla="*/ 6150781 w 6150781"/>
                      <a:gd name="connsiteY6" fmla="*/ 208988 h 1253908"/>
                      <a:gd name="connsiteX7" fmla="*/ 6150781 w 6150781"/>
                      <a:gd name="connsiteY7" fmla="*/ 1044919 h 1253908"/>
                      <a:gd name="connsiteX8" fmla="*/ 5937952 w 6150781"/>
                      <a:gd name="connsiteY8" fmla="*/ 1253908 h 1253908"/>
                      <a:gd name="connsiteX9" fmla="*/ 4449420 w 6150781"/>
                      <a:gd name="connsiteY9" fmla="*/ 1253908 h 1253908"/>
                      <a:gd name="connsiteX10" fmla="*/ 3777863 w 6150781"/>
                      <a:gd name="connsiteY10" fmla="*/ 1253908 h 1253908"/>
                      <a:gd name="connsiteX11" fmla="*/ 3132642 w 6150781"/>
                      <a:gd name="connsiteY11" fmla="*/ 1253908 h 1253908"/>
                      <a:gd name="connsiteX12" fmla="*/ 1586858 w 6150781"/>
                      <a:gd name="connsiteY12" fmla="*/ 1253908 h 1253908"/>
                      <a:gd name="connsiteX13" fmla="*/ 212828 w 6150781"/>
                      <a:gd name="connsiteY13" fmla="*/ 1253908 h 1253908"/>
                      <a:gd name="connsiteX14" fmla="*/ 0 w 6150781"/>
                      <a:gd name="connsiteY14" fmla="*/ 1044919 h 1253908"/>
                      <a:gd name="connsiteX15" fmla="*/ 0 w 6150781"/>
                      <a:gd name="connsiteY15" fmla="*/ 208988 h 1253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150781" h="1253908" fill="none" extrusionOk="0">
                        <a:moveTo>
                          <a:pt x="0" y="208988"/>
                        </a:moveTo>
                        <a:cubicBezTo>
                          <a:pt x="959" y="68755"/>
                          <a:pt x="98218" y="-13828"/>
                          <a:pt x="212828" y="0"/>
                        </a:cubicBezTo>
                        <a:cubicBezTo>
                          <a:pt x="893366" y="-56697"/>
                          <a:pt x="1275837" y="77292"/>
                          <a:pt x="1644110" y="0"/>
                        </a:cubicBezTo>
                        <a:cubicBezTo>
                          <a:pt x="1977532" y="-111403"/>
                          <a:pt x="2691969" y="75035"/>
                          <a:pt x="3018138" y="0"/>
                        </a:cubicBezTo>
                        <a:cubicBezTo>
                          <a:pt x="3323169" y="-37584"/>
                          <a:pt x="3954727" y="7377"/>
                          <a:pt x="4392168" y="0"/>
                        </a:cubicBezTo>
                        <a:cubicBezTo>
                          <a:pt x="4760762" y="-38914"/>
                          <a:pt x="5626874" y="-53848"/>
                          <a:pt x="5937952" y="0"/>
                        </a:cubicBezTo>
                        <a:cubicBezTo>
                          <a:pt x="6035187" y="17018"/>
                          <a:pt x="6149578" y="79476"/>
                          <a:pt x="6150781" y="208988"/>
                        </a:cubicBezTo>
                        <a:cubicBezTo>
                          <a:pt x="6138304" y="421976"/>
                          <a:pt x="6130356" y="828113"/>
                          <a:pt x="6150781" y="1044919"/>
                        </a:cubicBezTo>
                        <a:cubicBezTo>
                          <a:pt x="6148437" y="1155853"/>
                          <a:pt x="6025401" y="1265733"/>
                          <a:pt x="5937952" y="1253908"/>
                        </a:cubicBezTo>
                        <a:cubicBezTo>
                          <a:pt x="5489166" y="1206397"/>
                          <a:pt x="4962980" y="1282627"/>
                          <a:pt x="4621174" y="1253908"/>
                        </a:cubicBezTo>
                        <a:cubicBezTo>
                          <a:pt x="4234266" y="1292969"/>
                          <a:pt x="3804836" y="1293120"/>
                          <a:pt x="3361648" y="1253908"/>
                        </a:cubicBezTo>
                        <a:cubicBezTo>
                          <a:pt x="2808031" y="1232690"/>
                          <a:pt x="2470928" y="1286754"/>
                          <a:pt x="1930365" y="1253908"/>
                        </a:cubicBezTo>
                        <a:cubicBezTo>
                          <a:pt x="1458594" y="1173984"/>
                          <a:pt x="785590" y="1364528"/>
                          <a:pt x="212828" y="1253908"/>
                        </a:cubicBezTo>
                        <a:cubicBezTo>
                          <a:pt x="109097" y="1241409"/>
                          <a:pt x="21788" y="1146588"/>
                          <a:pt x="0" y="1044919"/>
                        </a:cubicBezTo>
                        <a:cubicBezTo>
                          <a:pt x="17916" y="852567"/>
                          <a:pt x="-37935" y="643071"/>
                          <a:pt x="0" y="208988"/>
                        </a:cubicBezTo>
                        <a:close/>
                      </a:path>
                      <a:path w="6150781" h="1253908" stroke="0" extrusionOk="0">
                        <a:moveTo>
                          <a:pt x="0" y="208988"/>
                        </a:moveTo>
                        <a:cubicBezTo>
                          <a:pt x="-9" y="105699"/>
                          <a:pt x="112531" y="7687"/>
                          <a:pt x="212828" y="0"/>
                        </a:cubicBezTo>
                        <a:cubicBezTo>
                          <a:pt x="556363" y="-37841"/>
                          <a:pt x="1174761" y="-77121"/>
                          <a:pt x="1529606" y="0"/>
                        </a:cubicBezTo>
                        <a:cubicBezTo>
                          <a:pt x="1892228" y="1676"/>
                          <a:pt x="2376447" y="-22182"/>
                          <a:pt x="2789135" y="0"/>
                        </a:cubicBezTo>
                        <a:cubicBezTo>
                          <a:pt x="3207456" y="-37788"/>
                          <a:pt x="3837600" y="51926"/>
                          <a:pt x="4277667" y="0"/>
                        </a:cubicBezTo>
                        <a:cubicBezTo>
                          <a:pt x="4774136" y="-13000"/>
                          <a:pt x="5431216" y="-14738"/>
                          <a:pt x="5937952" y="0"/>
                        </a:cubicBezTo>
                        <a:cubicBezTo>
                          <a:pt x="6057762" y="-27923"/>
                          <a:pt x="6152921" y="103943"/>
                          <a:pt x="6150781" y="208988"/>
                        </a:cubicBezTo>
                        <a:cubicBezTo>
                          <a:pt x="6149740" y="617812"/>
                          <a:pt x="6134102" y="867032"/>
                          <a:pt x="6150781" y="1044919"/>
                        </a:cubicBezTo>
                        <a:cubicBezTo>
                          <a:pt x="6131777" y="1151986"/>
                          <a:pt x="6047991" y="1256498"/>
                          <a:pt x="5937952" y="1253908"/>
                        </a:cubicBezTo>
                        <a:cubicBezTo>
                          <a:pt x="5572509" y="1202839"/>
                          <a:pt x="4917628" y="1235541"/>
                          <a:pt x="4449420" y="1253908"/>
                        </a:cubicBezTo>
                        <a:cubicBezTo>
                          <a:pt x="4164700" y="1235087"/>
                          <a:pt x="4056834" y="1246164"/>
                          <a:pt x="3777863" y="1253908"/>
                        </a:cubicBezTo>
                        <a:cubicBezTo>
                          <a:pt x="3498892" y="1261652"/>
                          <a:pt x="3399266" y="1245842"/>
                          <a:pt x="3132642" y="1253908"/>
                        </a:cubicBezTo>
                        <a:cubicBezTo>
                          <a:pt x="2679866" y="1227596"/>
                          <a:pt x="2156471" y="1203908"/>
                          <a:pt x="1586858" y="1253908"/>
                        </a:cubicBezTo>
                        <a:cubicBezTo>
                          <a:pt x="986267" y="1377343"/>
                          <a:pt x="521704" y="1221780"/>
                          <a:pt x="212828" y="1253908"/>
                        </a:cubicBezTo>
                        <a:cubicBezTo>
                          <a:pt x="143431" y="1272494"/>
                          <a:pt x="-11444" y="1169646"/>
                          <a:pt x="0" y="1044919"/>
                        </a:cubicBezTo>
                        <a:cubicBezTo>
                          <a:pt x="63016" y="838033"/>
                          <a:pt x="16947" y="419603"/>
                          <a:pt x="0" y="208988"/>
                        </a:cubicBezTo>
                        <a:close/>
                      </a:path>
                      <a:path w="6150781" h="1253908" fill="none" stroke="0" extrusionOk="0">
                        <a:moveTo>
                          <a:pt x="0" y="208988"/>
                        </a:moveTo>
                        <a:cubicBezTo>
                          <a:pt x="13614" y="70835"/>
                          <a:pt x="108417" y="-3598"/>
                          <a:pt x="212828" y="0"/>
                        </a:cubicBezTo>
                        <a:cubicBezTo>
                          <a:pt x="811140" y="53233"/>
                          <a:pt x="1226502" y="95889"/>
                          <a:pt x="1644110" y="0"/>
                        </a:cubicBezTo>
                        <a:cubicBezTo>
                          <a:pt x="2072161" y="-20229"/>
                          <a:pt x="2685965" y="59980"/>
                          <a:pt x="3018138" y="0"/>
                        </a:cubicBezTo>
                        <a:cubicBezTo>
                          <a:pt x="3316593" y="-44127"/>
                          <a:pt x="4036173" y="60378"/>
                          <a:pt x="4392168" y="0"/>
                        </a:cubicBezTo>
                        <a:cubicBezTo>
                          <a:pt x="4851465" y="-58422"/>
                          <a:pt x="5612111" y="-82077"/>
                          <a:pt x="5937952" y="0"/>
                        </a:cubicBezTo>
                        <a:cubicBezTo>
                          <a:pt x="6025775" y="-6394"/>
                          <a:pt x="6158195" y="102257"/>
                          <a:pt x="6150781" y="208988"/>
                        </a:cubicBezTo>
                        <a:cubicBezTo>
                          <a:pt x="6139348" y="428124"/>
                          <a:pt x="6148047" y="790223"/>
                          <a:pt x="6150781" y="1044919"/>
                        </a:cubicBezTo>
                        <a:cubicBezTo>
                          <a:pt x="6150715" y="1145159"/>
                          <a:pt x="6055587" y="1263157"/>
                          <a:pt x="5937952" y="1253908"/>
                        </a:cubicBezTo>
                        <a:cubicBezTo>
                          <a:pt x="5556214" y="1204234"/>
                          <a:pt x="5104593" y="1236140"/>
                          <a:pt x="4621174" y="1253908"/>
                        </a:cubicBezTo>
                        <a:cubicBezTo>
                          <a:pt x="4207531" y="1253344"/>
                          <a:pt x="3874717" y="1256690"/>
                          <a:pt x="3361648" y="1253908"/>
                        </a:cubicBezTo>
                        <a:cubicBezTo>
                          <a:pt x="2918685" y="1224152"/>
                          <a:pt x="2485978" y="1235192"/>
                          <a:pt x="1930365" y="1253908"/>
                        </a:cubicBezTo>
                        <a:cubicBezTo>
                          <a:pt x="1537653" y="1257856"/>
                          <a:pt x="788831" y="1273601"/>
                          <a:pt x="212828" y="1253908"/>
                        </a:cubicBezTo>
                        <a:cubicBezTo>
                          <a:pt x="97808" y="1256546"/>
                          <a:pt x="7575" y="1163222"/>
                          <a:pt x="0" y="1044919"/>
                        </a:cubicBezTo>
                        <a:cubicBezTo>
                          <a:pt x="7926" y="869329"/>
                          <a:pt x="-29588" y="560690"/>
                          <a:pt x="0" y="208988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b="1" dirty="0">
                <a:solidFill>
                  <a:schemeClr val="dk1"/>
                </a:solidFill>
                <a:latin typeface="Arial Rounded MT Bold" panose="020F0704030504030204" pitchFamily="34" charset="0"/>
                <a:sym typeface="Coming Soon"/>
              </a:rPr>
              <a:t>Hello, I’m………..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A4D253-B800-48EE-A5E8-FF333D90630D}"/>
              </a:ext>
            </a:extLst>
          </p:cNvPr>
          <p:cNvSpPr/>
          <p:nvPr/>
        </p:nvSpPr>
        <p:spPr>
          <a:xfrm>
            <a:off x="931542" y="2963024"/>
            <a:ext cx="4267791" cy="2029694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18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E672D4-5503-709D-F85A-E26C35BE4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CD67BC-6105-A2CC-FB40-9607D2A59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D02FA4-2485-DBB0-E222-C00A9AD7B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Google Shape;8811;p69">
            <a:extLst>
              <a:ext uri="{FF2B5EF4-FFF2-40B4-BE49-F238E27FC236}">
                <a16:creationId xmlns:a16="http://schemas.microsoft.com/office/drawing/2014/main" id="{48B23C09-586A-4504-B120-6140C6A3B34D}"/>
              </a:ext>
            </a:extLst>
          </p:cNvPr>
          <p:cNvPicPr preferRelativeResize="0"/>
          <p:nvPr/>
        </p:nvPicPr>
        <p:blipFill>
          <a:blip r:embed="rId5">
            <a:alphaModFix amt="69000"/>
          </a:blip>
          <a:stretch>
            <a:fillRect/>
          </a:stretch>
        </p:blipFill>
        <p:spPr>
          <a:xfrm flipH="1">
            <a:off x="6158828" y="1706639"/>
            <a:ext cx="1479425" cy="151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D20D27-DAF4-4C4A-9DA5-61EF44DCF7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2211" y="1734121"/>
            <a:ext cx="1479424" cy="1641999"/>
          </a:xfrm>
          <a:prstGeom prst="rect">
            <a:avLst/>
          </a:prstGeom>
        </p:spPr>
      </p:pic>
      <p:pic>
        <p:nvPicPr>
          <p:cNvPr id="8" name="Google Shape;8810;p69">
            <a:extLst>
              <a:ext uri="{FF2B5EF4-FFF2-40B4-BE49-F238E27FC236}">
                <a16:creationId xmlns:a16="http://schemas.microsoft.com/office/drawing/2014/main" id="{541707C7-35EE-4655-9091-CB937AE3563C}"/>
              </a:ext>
            </a:extLst>
          </p:cNvPr>
          <p:cNvPicPr preferRelativeResize="0"/>
          <p:nvPr/>
        </p:nvPicPr>
        <p:blipFill>
          <a:blip r:embed="rId7">
            <a:alphaModFix amt="69000"/>
          </a:blip>
          <a:stretch>
            <a:fillRect/>
          </a:stretch>
        </p:blipFill>
        <p:spPr>
          <a:xfrm flipH="1">
            <a:off x="6116475" y="3476731"/>
            <a:ext cx="1479424" cy="151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E6B970-6203-4138-BBE3-AD560839F6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1961" y="3429001"/>
            <a:ext cx="1487553" cy="1641999"/>
          </a:xfrm>
          <a:prstGeom prst="rect">
            <a:avLst/>
          </a:prstGeom>
        </p:spPr>
      </p:pic>
      <p:pic>
        <p:nvPicPr>
          <p:cNvPr id="10" name="Google Shape;8811;p69">
            <a:extLst>
              <a:ext uri="{FF2B5EF4-FFF2-40B4-BE49-F238E27FC236}">
                <a16:creationId xmlns:a16="http://schemas.microsoft.com/office/drawing/2014/main" id="{C03C316F-EF5D-4BD2-BBB5-EDDCD6B76A7F}"/>
              </a:ext>
            </a:extLst>
          </p:cNvPr>
          <p:cNvPicPr preferRelativeResize="0"/>
          <p:nvPr/>
        </p:nvPicPr>
        <p:blipFill>
          <a:blip r:embed="rId5">
            <a:alphaModFix amt="69000"/>
          </a:blip>
          <a:stretch>
            <a:fillRect/>
          </a:stretch>
        </p:blipFill>
        <p:spPr>
          <a:xfrm flipH="1">
            <a:off x="6116475" y="5229365"/>
            <a:ext cx="1479424" cy="1239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1C58FA-8167-4FB0-A494-3B0D38FA3A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4890" y="5035300"/>
            <a:ext cx="1510621" cy="1695253"/>
          </a:xfrm>
          <a:prstGeom prst="rect">
            <a:avLst/>
          </a:prstGeom>
        </p:spPr>
      </p:pic>
      <p:sp>
        <p:nvSpPr>
          <p:cNvPr id="12" name="Google Shape;265;p25">
            <a:extLst>
              <a:ext uri="{FF2B5EF4-FFF2-40B4-BE49-F238E27FC236}">
                <a16:creationId xmlns:a16="http://schemas.microsoft.com/office/drawing/2014/main" id="{DA075314-8118-47C4-B074-CCDA59E453C0}"/>
              </a:ext>
            </a:extLst>
          </p:cNvPr>
          <p:cNvSpPr txBox="1">
            <a:spLocks/>
          </p:cNvSpPr>
          <p:nvPr/>
        </p:nvSpPr>
        <p:spPr>
          <a:xfrm>
            <a:off x="8058174" y="1900092"/>
            <a:ext cx="3560787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algn="l"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Minh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sp>
        <p:nvSpPr>
          <p:cNvPr id="13" name="Google Shape;265;p25">
            <a:extLst>
              <a:ext uri="{FF2B5EF4-FFF2-40B4-BE49-F238E27FC236}">
                <a16:creationId xmlns:a16="http://schemas.microsoft.com/office/drawing/2014/main" id="{8C16AFCC-CC31-432E-A3A1-87AAF1AB5483}"/>
              </a:ext>
            </a:extLst>
          </p:cNvPr>
          <p:cNvSpPr txBox="1">
            <a:spLocks/>
          </p:cNvSpPr>
          <p:nvPr/>
        </p:nvSpPr>
        <p:spPr>
          <a:xfrm>
            <a:off x="7171200" y="3775325"/>
            <a:ext cx="2992832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Mai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sp>
        <p:nvSpPr>
          <p:cNvPr id="14" name="Google Shape;265;p25">
            <a:extLst>
              <a:ext uri="{FF2B5EF4-FFF2-40B4-BE49-F238E27FC236}">
                <a16:creationId xmlns:a16="http://schemas.microsoft.com/office/drawing/2014/main" id="{3F689ABE-81AD-40E3-A48B-4DCEEFB57AED}"/>
              </a:ext>
            </a:extLst>
          </p:cNvPr>
          <p:cNvSpPr txBox="1">
            <a:spLocks/>
          </p:cNvSpPr>
          <p:nvPr/>
        </p:nvSpPr>
        <p:spPr>
          <a:xfrm>
            <a:off x="8165812" y="5253251"/>
            <a:ext cx="4663872" cy="8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5400" b="1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Font typeface="Caveat Brush"/>
              <a:buNone/>
              <a:defRPr sz="4200" b="0" i="0" u="none" strike="noStrike" cap="none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pPr algn="l" defTabSz="1219170">
              <a:buClr>
                <a:srgbClr val="00426E"/>
              </a:buClr>
              <a:defRPr/>
            </a:pPr>
            <a:r>
              <a:rPr lang="en-US" sz="3733" dirty="0">
                <a:solidFill>
                  <a:srgbClr val="00426E">
                    <a:lumMod val="75000"/>
                  </a:srgbClr>
                </a:solidFill>
                <a:latin typeface="Patrick Hand" panose="020B0604020202020204" charset="0"/>
                <a:ea typeface="Chelsea Market" panose="02000000000000000000" pitchFamily="2" charset="0"/>
              </a:rPr>
              <a:t>Ben</a:t>
            </a:r>
            <a:endParaRPr lang="en-US" sz="3733" kern="0" dirty="0">
              <a:solidFill>
                <a:srgbClr val="FFB5BD">
                  <a:lumMod val="50000"/>
                </a:srgbClr>
              </a:solidFill>
              <a:latin typeface="Patrick Hand" panose="020B0604020202020204" charset="0"/>
              <a:ea typeface="Chelsea Market" panose="02000000000000000000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5B17860-76F9-466E-B95B-8C693BD1668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511" y="1980219"/>
            <a:ext cx="733428" cy="763432"/>
          </a:xfrm>
          <a:prstGeom prst="rect">
            <a:avLst/>
          </a:prstGeom>
        </p:spPr>
      </p:pic>
      <p:sp>
        <p:nvSpPr>
          <p:cNvPr id="17" name="Rectangle: Rounded Corners 13">
            <a:extLst>
              <a:ext uri="{FF2B5EF4-FFF2-40B4-BE49-F238E27FC236}">
                <a16:creationId xmlns:a16="http://schemas.microsoft.com/office/drawing/2014/main" id="{66FCE834-4102-4BC0-AC8B-4898A27B7451}"/>
              </a:ext>
            </a:extLst>
          </p:cNvPr>
          <p:cNvSpPr/>
          <p:nvPr/>
        </p:nvSpPr>
        <p:spPr>
          <a:xfrm>
            <a:off x="2957782" y="482682"/>
            <a:ext cx="6150781" cy="1253908"/>
          </a:xfrm>
          <a:custGeom>
            <a:avLst/>
            <a:gdLst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644110 w 6150781"/>
              <a:gd name="connsiteY2" fmla="*/ 0 h 1253908"/>
              <a:gd name="connsiteX3" fmla="*/ 3018138 w 6150781"/>
              <a:gd name="connsiteY3" fmla="*/ 0 h 1253908"/>
              <a:gd name="connsiteX4" fmla="*/ 4392168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621174 w 6150781"/>
              <a:gd name="connsiteY9" fmla="*/ 1253908 h 1253908"/>
              <a:gd name="connsiteX10" fmla="*/ 3361648 w 6150781"/>
              <a:gd name="connsiteY10" fmla="*/ 1253908 h 1253908"/>
              <a:gd name="connsiteX11" fmla="*/ 1930365 w 6150781"/>
              <a:gd name="connsiteY11" fmla="*/ 1253908 h 1253908"/>
              <a:gd name="connsiteX12" fmla="*/ 212828 w 6150781"/>
              <a:gd name="connsiteY12" fmla="*/ 1253908 h 1253908"/>
              <a:gd name="connsiteX13" fmla="*/ 0 w 6150781"/>
              <a:gd name="connsiteY13" fmla="*/ 1044919 h 1253908"/>
              <a:gd name="connsiteX14" fmla="*/ 0 w 6150781"/>
              <a:gd name="connsiteY14" fmla="*/ 208988 h 1253908"/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529606 w 6150781"/>
              <a:gd name="connsiteY2" fmla="*/ 0 h 1253908"/>
              <a:gd name="connsiteX3" fmla="*/ 2789135 w 6150781"/>
              <a:gd name="connsiteY3" fmla="*/ 0 h 1253908"/>
              <a:gd name="connsiteX4" fmla="*/ 4277667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449420 w 6150781"/>
              <a:gd name="connsiteY9" fmla="*/ 1253908 h 1253908"/>
              <a:gd name="connsiteX10" fmla="*/ 3777863 w 6150781"/>
              <a:gd name="connsiteY10" fmla="*/ 1253908 h 1253908"/>
              <a:gd name="connsiteX11" fmla="*/ 3132642 w 6150781"/>
              <a:gd name="connsiteY11" fmla="*/ 1253908 h 1253908"/>
              <a:gd name="connsiteX12" fmla="*/ 1586858 w 6150781"/>
              <a:gd name="connsiteY12" fmla="*/ 1253908 h 1253908"/>
              <a:gd name="connsiteX13" fmla="*/ 212828 w 6150781"/>
              <a:gd name="connsiteY13" fmla="*/ 1253908 h 1253908"/>
              <a:gd name="connsiteX14" fmla="*/ 0 w 6150781"/>
              <a:gd name="connsiteY14" fmla="*/ 1044919 h 1253908"/>
              <a:gd name="connsiteX15" fmla="*/ 0 w 6150781"/>
              <a:gd name="connsiteY15" fmla="*/ 208988 h 1253908"/>
              <a:gd name="connsiteX0" fmla="*/ 0 w 6150781"/>
              <a:gd name="connsiteY0" fmla="*/ 208988 h 1253908"/>
              <a:gd name="connsiteX1" fmla="*/ 212828 w 6150781"/>
              <a:gd name="connsiteY1" fmla="*/ 0 h 1253908"/>
              <a:gd name="connsiteX2" fmla="*/ 1644110 w 6150781"/>
              <a:gd name="connsiteY2" fmla="*/ 0 h 1253908"/>
              <a:gd name="connsiteX3" fmla="*/ 3018138 w 6150781"/>
              <a:gd name="connsiteY3" fmla="*/ 0 h 1253908"/>
              <a:gd name="connsiteX4" fmla="*/ 4392168 w 6150781"/>
              <a:gd name="connsiteY4" fmla="*/ 0 h 1253908"/>
              <a:gd name="connsiteX5" fmla="*/ 5937952 w 6150781"/>
              <a:gd name="connsiteY5" fmla="*/ 0 h 1253908"/>
              <a:gd name="connsiteX6" fmla="*/ 6150781 w 6150781"/>
              <a:gd name="connsiteY6" fmla="*/ 208988 h 1253908"/>
              <a:gd name="connsiteX7" fmla="*/ 6150781 w 6150781"/>
              <a:gd name="connsiteY7" fmla="*/ 1044919 h 1253908"/>
              <a:gd name="connsiteX8" fmla="*/ 5937952 w 6150781"/>
              <a:gd name="connsiteY8" fmla="*/ 1253908 h 1253908"/>
              <a:gd name="connsiteX9" fmla="*/ 4621174 w 6150781"/>
              <a:gd name="connsiteY9" fmla="*/ 1253908 h 1253908"/>
              <a:gd name="connsiteX10" fmla="*/ 4004006 w 6150781"/>
              <a:gd name="connsiteY10" fmla="*/ 1253908 h 1253908"/>
              <a:gd name="connsiteX11" fmla="*/ 3361648 w 6150781"/>
              <a:gd name="connsiteY11" fmla="*/ 1253908 h 1253908"/>
              <a:gd name="connsiteX12" fmla="*/ 1930365 w 6150781"/>
              <a:gd name="connsiteY12" fmla="*/ 1253908 h 1253908"/>
              <a:gd name="connsiteX13" fmla="*/ 212828 w 6150781"/>
              <a:gd name="connsiteY13" fmla="*/ 1253908 h 1253908"/>
              <a:gd name="connsiteX14" fmla="*/ 0 w 6150781"/>
              <a:gd name="connsiteY14" fmla="*/ 1044919 h 1253908"/>
              <a:gd name="connsiteX15" fmla="*/ 0 w 6150781"/>
              <a:gd name="connsiteY15" fmla="*/ 208988 h 125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150781" h="1253908" fill="none" extrusionOk="0">
                <a:moveTo>
                  <a:pt x="0" y="208988"/>
                </a:moveTo>
                <a:cubicBezTo>
                  <a:pt x="967" y="62063"/>
                  <a:pt x="102830" y="-13411"/>
                  <a:pt x="212828" y="0"/>
                </a:cubicBezTo>
                <a:cubicBezTo>
                  <a:pt x="932612" y="-104104"/>
                  <a:pt x="1278281" y="142361"/>
                  <a:pt x="1644110" y="0"/>
                </a:cubicBezTo>
                <a:cubicBezTo>
                  <a:pt x="1962429" y="-136061"/>
                  <a:pt x="2676305" y="145954"/>
                  <a:pt x="3018138" y="0"/>
                </a:cubicBezTo>
                <a:cubicBezTo>
                  <a:pt x="3265095" y="27625"/>
                  <a:pt x="3884393" y="-46984"/>
                  <a:pt x="4392168" y="0"/>
                </a:cubicBezTo>
                <a:cubicBezTo>
                  <a:pt x="4746106" y="-40017"/>
                  <a:pt x="5673528" y="-65097"/>
                  <a:pt x="5937952" y="0"/>
                </a:cubicBezTo>
                <a:cubicBezTo>
                  <a:pt x="6017960" y="41833"/>
                  <a:pt x="6127827" y="72211"/>
                  <a:pt x="6150781" y="208988"/>
                </a:cubicBezTo>
                <a:cubicBezTo>
                  <a:pt x="6102757" y="426131"/>
                  <a:pt x="6093133" y="833181"/>
                  <a:pt x="6150781" y="1044919"/>
                </a:cubicBezTo>
                <a:cubicBezTo>
                  <a:pt x="6150887" y="1157558"/>
                  <a:pt x="6012096" y="1276684"/>
                  <a:pt x="5937952" y="1253908"/>
                </a:cubicBezTo>
                <a:cubicBezTo>
                  <a:pt x="5426085" y="1183365"/>
                  <a:pt x="4936707" y="1305540"/>
                  <a:pt x="4621174" y="1253908"/>
                </a:cubicBezTo>
                <a:cubicBezTo>
                  <a:pt x="4252717" y="1345552"/>
                  <a:pt x="3764137" y="1294344"/>
                  <a:pt x="3361648" y="1253908"/>
                </a:cubicBezTo>
                <a:cubicBezTo>
                  <a:pt x="2731348" y="1246878"/>
                  <a:pt x="2519483" y="1312814"/>
                  <a:pt x="1930365" y="1253908"/>
                </a:cubicBezTo>
                <a:cubicBezTo>
                  <a:pt x="1536715" y="1061993"/>
                  <a:pt x="683932" y="1409984"/>
                  <a:pt x="212828" y="1253908"/>
                </a:cubicBezTo>
                <a:cubicBezTo>
                  <a:pt x="96904" y="1236080"/>
                  <a:pt x="6208" y="1136970"/>
                  <a:pt x="0" y="1044919"/>
                </a:cubicBezTo>
                <a:cubicBezTo>
                  <a:pt x="23314" y="848353"/>
                  <a:pt x="-46438" y="680312"/>
                  <a:pt x="0" y="208988"/>
                </a:cubicBezTo>
                <a:close/>
              </a:path>
              <a:path w="6150781" h="1253908" stroke="0" extrusionOk="0">
                <a:moveTo>
                  <a:pt x="0" y="208988"/>
                </a:moveTo>
                <a:cubicBezTo>
                  <a:pt x="-10446" y="121180"/>
                  <a:pt x="118848" y="8847"/>
                  <a:pt x="212828" y="0"/>
                </a:cubicBezTo>
                <a:cubicBezTo>
                  <a:pt x="538338" y="-36119"/>
                  <a:pt x="1170993" y="-124542"/>
                  <a:pt x="1529606" y="0"/>
                </a:cubicBezTo>
                <a:cubicBezTo>
                  <a:pt x="1984829" y="-22101"/>
                  <a:pt x="2387726" y="-58170"/>
                  <a:pt x="2789135" y="0"/>
                </a:cubicBezTo>
                <a:cubicBezTo>
                  <a:pt x="3190754" y="-61644"/>
                  <a:pt x="3790488" y="99481"/>
                  <a:pt x="4277667" y="0"/>
                </a:cubicBezTo>
                <a:cubicBezTo>
                  <a:pt x="4884899" y="34051"/>
                  <a:pt x="5376545" y="38232"/>
                  <a:pt x="5937952" y="0"/>
                </a:cubicBezTo>
                <a:cubicBezTo>
                  <a:pt x="6063751" y="-32780"/>
                  <a:pt x="6158229" y="115039"/>
                  <a:pt x="6150781" y="208988"/>
                </a:cubicBezTo>
                <a:cubicBezTo>
                  <a:pt x="6163615" y="609920"/>
                  <a:pt x="6156904" y="886690"/>
                  <a:pt x="6150781" y="1044919"/>
                </a:cubicBezTo>
                <a:cubicBezTo>
                  <a:pt x="6121886" y="1160035"/>
                  <a:pt x="6029496" y="1276545"/>
                  <a:pt x="5937952" y="1253908"/>
                </a:cubicBezTo>
                <a:cubicBezTo>
                  <a:pt x="5519391" y="1111840"/>
                  <a:pt x="4849639" y="1207682"/>
                  <a:pt x="4449420" y="1253908"/>
                </a:cubicBezTo>
                <a:cubicBezTo>
                  <a:pt x="4165434" y="1230619"/>
                  <a:pt x="4051698" y="1242012"/>
                  <a:pt x="3777863" y="1253908"/>
                </a:cubicBezTo>
                <a:cubicBezTo>
                  <a:pt x="3503010" y="1260311"/>
                  <a:pt x="3410600" y="1239649"/>
                  <a:pt x="3132642" y="1253908"/>
                </a:cubicBezTo>
                <a:cubicBezTo>
                  <a:pt x="2633689" y="1217690"/>
                  <a:pt x="2164319" y="1243130"/>
                  <a:pt x="1586858" y="1253908"/>
                </a:cubicBezTo>
                <a:cubicBezTo>
                  <a:pt x="961459" y="1416763"/>
                  <a:pt x="514575" y="1193229"/>
                  <a:pt x="212828" y="1253908"/>
                </a:cubicBezTo>
                <a:cubicBezTo>
                  <a:pt x="147251" y="1275140"/>
                  <a:pt x="-13381" y="1172059"/>
                  <a:pt x="0" y="1044919"/>
                </a:cubicBezTo>
                <a:cubicBezTo>
                  <a:pt x="77742" y="844984"/>
                  <a:pt x="61210" y="421992"/>
                  <a:pt x="0" y="208988"/>
                </a:cubicBezTo>
                <a:close/>
              </a:path>
              <a:path w="6150781" h="1253908" fill="none" stroke="0" extrusionOk="0">
                <a:moveTo>
                  <a:pt x="0" y="208988"/>
                </a:moveTo>
                <a:cubicBezTo>
                  <a:pt x="20084" y="70086"/>
                  <a:pt x="116165" y="-20312"/>
                  <a:pt x="212828" y="0"/>
                </a:cubicBezTo>
                <a:cubicBezTo>
                  <a:pt x="780774" y="43131"/>
                  <a:pt x="1253855" y="75099"/>
                  <a:pt x="1644110" y="0"/>
                </a:cubicBezTo>
                <a:cubicBezTo>
                  <a:pt x="2042433" y="-98513"/>
                  <a:pt x="2718106" y="71018"/>
                  <a:pt x="3018138" y="0"/>
                </a:cubicBezTo>
                <a:cubicBezTo>
                  <a:pt x="3333419" y="-91473"/>
                  <a:pt x="4021944" y="50111"/>
                  <a:pt x="4392168" y="0"/>
                </a:cubicBezTo>
                <a:cubicBezTo>
                  <a:pt x="4847268" y="-52028"/>
                  <a:pt x="5661606" y="-76662"/>
                  <a:pt x="5937952" y="0"/>
                </a:cubicBezTo>
                <a:cubicBezTo>
                  <a:pt x="6013942" y="-7950"/>
                  <a:pt x="6154378" y="82242"/>
                  <a:pt x="6150781" y="208988"/>
                </a:cubicBezTo>
                <a:cubicBezTo>
                  <a:pt x="6129632" y="421502"/>
                  <a:pt x="6170456" y="774129"/>
                  <a:pt x="6150781" y="1044919"/>
                </a:cubicBezTo>
                <a:cubicBezTo>
                  <a:pt x="6157713" y="1134863"/>
                  <a:pt x="6058975" y="1236021"/>
                  <a:pt x="5937952" y="1253908"/>
                </a:cubicBezTo>
                <a:cubicBezTo>
                  <a:pt x="5509445" y="1224875"/>
                  <a:pt x="5183122" y="1197337"/>
                  <a:pt x="4621174" y="1253908"/>
                </a:cubicBezTo>
                <a:cubicBezTo>
                  <a:pt x="4335973" y="1283798"/>
                  <a:pt x="4277015" y="1226169"/>
                  <a:pt x="4004006" y="1253908"/>
                </a:cubicBezTo>
                <a:cubicBezTo>
                  <a:pt x="3730997" y="1281647"/>
                  <a:pt x="3539633" y="1255099"/>
                  <a:pt x="3361648" y="1253908"/>
                </a:cubicBezTo>
                <a:cubicBezTo>
                  <a:pt x="3021921" y="1207276"/>
                  <a:pt x="2456831" y="1337231"/>
                  <a:pt x="1930365" y="1253908"/>
                </a:cubicBezTo>
                <a:cubicBezTo>
                  <a:pt x="1465399" y="1292218"/>
                  <a:pt x="801773" y="1264599"/>
                  <a:pt x="212828" y="1253908"/>
                </a:cubicBezTo>
                <a:cubicBezTo>
                  <a:pt x="104689" y="1250462"/>
                  <a:pt x="21467" y="1138223"/>
                  <a:pt x="0" y="1044919"/>
                </a:cubicBezTo>
                <a:cubicBezTo>
                  <a:pt x="17345" y="864822"/>
                  <a:pt x="-19913" y="594044"/>
                  <a:pt x="0" y="208988"/>
                </a:cubicBezTo>
                <a:close/>
              </a:path>
              <a:path w="6150781" h="1253908" fill="none" stroke="0" extrusionOk="0">
                <a:moveTo>
                  <a:pt x="0" y="208988"/>
                </a:moveTo>
                <a:cubicBezTo>
                  <a:pt x="24507" y="62828"/>
                  <a:pt x="118512" y="2413"/>
                  <a:pt x="212828" y="0"/>
                </a:cubicBezTo>
                <a:cubicBezTo>
                  <a:pt x="858063" y="-695"/>
                  <a:pt x="1230052" y="117834"/>
                  <a:pt x="1644110" y="0"/>
                </a:cubicBezTo>
                <a:cubicBezTo>
                  <a:pt x="2012960" y="-91672"/>
                  <a:pt x="2614396" y="99666"/>
                  <a:pt x="3018138" y="0"/>
                </a:cubicBezTo>
                <a:cubicBezTo>
                  <a:pt x="3257245" y="-2325"/>
                  <a:pt x="4046166" y="57219"/>
                  <a:pt x="4392168" y="0"/>
                </a:cubicBezTo>
                <a:cubicBezTo>
                  <a:pt x="4768552" y="-41768"/>
                  <a:pt x="5621171" y="-114386"/>
                  <a:pt x="5937952" y="0"/>
                </a:cubicBezTo>
                <a:cubicBezTo>
                  <a:pt x="6031322" y="15983"/>
                  <a:pt x="6131493" y="95159"/>
                  <a:pt x="6150781" y="208988"/>
                </a:cubicBezTo>
                <a:cubicBezTo>
                  <a:pt x="6119826" y="429347"/>
                  <a:pt x="6134532" y="785685"/>
                  <a:pt x="6150781" y="1044919"/>
                </a:cubicBezTo>
                <a:cubicBezTo>
                  <a:pt x="6150643" y="1151024"/>
                  <a:pt x="6036059" y="1274067"/>
                  <a:pt x="5937952" y="1253908"/>
                </a:cubicBezTo>
                <a:cubicBezTo>
                  <a:pt x="5499070" y="1197829"/>
                  <a:pt x="4978448" y="1282542"/>
                  <a:pt x="4621174" y="1253908"/>
                </a:cubicBezTo>
                <a:cubicBezTo>
                  <a:pt x="4217863" y="1277638"/>
                  <a:pt x="3875055" y="1246493"/>
                  <a:pt x="3361648" y="1253908"/>
                </a:cubicBezTo>
                <a:cubicBezTo>
                  <a:pt x="2830296" y="1245227"/>
                  <a:pt x="2482946" y="1275811"/>
                  <a:pt x="1930365" y="1253908"/>
                </a:cubicBezTo>
                <a:cubicBezTo>
                  <a:pt x="1566391" y="1194141"/>
                  <a:pt x="700142" y="1269711"/>
                  <a:pt x="212828" y="1253908"/>
                </a:cubicBezTo>
                <a:cubicBezTo>
                  <a:pt x="97830" y="1246742"/>
                  <a:pt x="10394" y="1157061"/>
                  <a:pt x="0" y="1044919"/>
                </a:cubicBezTo>
                <a:cubicBezTo>
                  <a:pt x="28966" y="863028"/>
                  <a:pt x="-36936" y="622218"/>
                  <a:pt x="0" y="20898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76599087">
                  <a:custGeom>
                    <a:avLst/>
                    <a:gdLst>
                      <a:gd name="connsiteX0" fmla="*/ 0 w 6150781"/>
                      <a:gd name="connsiteY0" fmla="*/ 208988 h 1253908"/>
                      <a:gd name="connsiteX1" fmla="*/ 212828 w 6150781"/>
                      <a:gd name="connsiteY1" fmla="*/ 0 h 1253908"/>
                      <a:gd name="connsiteX2" fmla="*/ 1644110 w 6150781"/>
                      <a:gd name="connsiteY2" fmla="*/ 0 h 1253908"/>
                      <a:gd name="connsiteX3" fmla="*/ 3018138 w 6150781"/>
                      <a:gd name="connsiteY3" fmla="*/ 0 h 1253908"/>
                      <a:gd name="connsiteX4" fmla="*/ 4392168 w 6150781"/>
                      <a:gd name="connsiteY4" fmla="*/ 0 h 1253908"/>
                      <a:gd name="connsiteX5" fmla="*/ 5937952 w 6150781"/>
                      <a:gd name="connsiteY5" fmla="*/ 0 h 1253908"/>
                      <a:gd name="connsiteX6" fmla="*/ 6150781 w 6150781"/>
                      <a:gd name="connsiteY6" fmla="*/ 208988 h 1253908"/>
                      <a:gd name="connsiteX7" fmla="*/ 6150781 w 6150781"/>
                      <a:gd name="connsiteY7" fmla="*/ 1044919 h 1253908"/>
                      <a:gd name="connsiteX8" fmla="*/ 5937952 w 6150781"/>
                      <a:gd name="connsiteY8" fmla="*/ 1253908 h 1253908"/>
                      <a:gd name="connsiteX9" fmla="*/ 4621174 w 6150781"/>
                      <a:gd name="connsiteY9" fmla="*/ 1253908 h 1253908"/>
                      <a:gd name="connsiteX10" fmla="*/ 3361648 w 6150781"/>
                      <a:gd name="connsiteY10" fmla="*/ 1253908 h 1253908"/>
                      <a:gd name="connsiteX11" fmla="*/ 1930365 w 6150781"/>
                      <a:gd name="connsiteY11" fmla="*/ 1253908 h 1253908"/>
                      <a:gd name="connsiteX12" fmla="*/ 212828 w 6150781"/>
                      <a:gd name="connsiteY12" fmla="*/ 1253908 h 1253908"/>
                      <a:gd name="connsiteX13" fmla="*/ 0 w 6150781"/>
                      <a:gd name="connsiteY13" fmla="*/ 1044919 h 1253908"/>
                      <a:gd name="connsiteX14" fmla="*/ 0 w 6150781"/>
                      <a:gd name="connsiteY14" fmla="*/ 208988 h 1253908"/>
                      <a:gd name="connsiteX0" fmla="*/ 0 w 6150781"/>
                      <a:gd name="connsiteY0" fmla="*/ 208988 h 1253908"/>
                      <a:gd name="connsiteX1" fmla="*/ 212828 w 6150781"/>
                      <a:gd name="connsiteY1" fmla="*/ 0 h 1253908"/>
                      <a:gd name="connsiteX2" fmla="*/ 1529606 w 6150781"/>
                      <a:gd name="connsiteY2" fmla="*/ 0 h 1253908"/>
                      <a:gd name="connsiteX3" fmla="*/ 2789135 w 6150781"/>
                      <a:gd name="connsiteY3" fmla="*/ 0 h 1253908"/>
                      <a:gd name="connsiteX4" fmla="*/ 4277667 w 6150781"/>
                      <a:gd name="connsiteY4" fmla="*/ 0 h 1253908"/>
                      <a:gd name="connsiteX5" fmla="*/ 5937952 w 6150781"/>
                      <a:gd name="connsiteY5" fmla="*/ 0 h 1253908"/>
                      <a:gd name="connsiteX6" fmla="*/ 6150781 w 6150781"/>
                      <a:gd name="connsiteY6" fmla="*/ 208988 h 1253908"/>
                      <a:gd name="connsiteX7" fmla="*/ 6150781 w 6150781"/>
                      <a:gd name="connsiteY7" fmla="*/ 1044919 h 1253908"/>
                      <a:gd name="connsiteX8" fmla="*/ 5937952 w 6150781"/>
                      <a:gd name="connsiteY8" fmla="*/ 1253908 h 1253908"/>
                      <a:gd name="connsiteX9" fmla="*/ 4449420 w 6150781"/>
                      <a:gd name="connsiteY9" fmla="*/ 1253908 h 1253908"/>
                      <a:gd name="connsiteX10" fmla="*/ 3777863 w 6150781"/>
                      <a:gd name="connsiteY10" fmla="*/ 1253908 h 1253908"/>
                      <a:gd name="connsiteX11" fmla="*/ 3132642 w 6150781"/>
                      <a:gd name="connsiteY11" fmla="*/ 1253908 h 1253908"/>
                      <a:gd name="connsiteX12" fmla="*/ 1586858 w 6150781"/>
                      <a:gd name="connsiteY12" fmla="*/ 1253908 h 1253908"/>
                      <a:gd name="connsiteX13" fmla="*/ 212828 w 6150781"/>
                      <a:gd name="connsiteY13" fmla="*/ 1253908 h 1253908"/>
                      <a:gd name="connsiteX14" fmla="*/ 0 w 6150781"/>
                      <a:gd name="connsiteY14" fmla="*/ 1044919 h 1253908"/>
                      <a:gd name="connsiteX15" fmla="*/ 0 w 6150781"/>
                      <a:gd name="connsiteY15" fmla="*/ 208988 h 1253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150781" h="1253908" fill="none" extrusionOk="0">
                        <a:moveTo>
                          <a:pt x="0" y="208988"/>
                        </a:moveTo>
                        <a:cubicBezTo>
                          <a:pt x="959" y="68755"/>
                          <a:pt x="98218" y="-13828"/>
                          <a:pt x="212828" y="0"/>
                        </a:cubicBezTo>
                        <a:cubicBezTo>
                          <a:pt x="893366" y="-56697"/>
                          <a:pt x="1275837" y="77292"/>
                          <a:pt x="1644110" y="0"/>
                        </a:cubicBezTo>
                        <a:cubicBezTo>
                          <a:pt x="1977532" y="-111403"/>
                          <a:pt x="2691969" y="75035"/>
                          <a:pt x="3018138" y="0"/>
                        </a:cubicBezTo>
                        <a:cubicBezTo>
                          <a:pt x="3323169" y="-37584"/>
                          <a:pt x="3954727" y="7377"/>
                          <a:pt x="4392168" y="0"/>
                        </a:cubicBezTo>
                        <a:cubicBezTo>
                          <a:pt x="4760762" y="-38914"/>
                          <a:pt x="5626874" y="-53848"/>
                          <a:pt x="5937952" y="0"/>
                        </a:cubicBezTo>
                        <a:cubicBezTo>
                          <a:pt x="6035187" y="17018"/>
                          <a:pt x="6149578" y="79476"/>
                          <a:pt x="6150781" y="208988"/>
                        </a:cubicBezTo>
                        <a:cubicBezTo>
                          <a:pt x="6138304" y="421976"/>
                          <a:pt x="6130356" y="828113"/>
                          <a:pt x="6150781" y="1044919"/>
                        </a:cubicBezTo>
                        <a:cubicBezTo>
                          <a:pt x="6148437" y="1155853"/>
                          <a:pt x="6025401" y="1265733"/>
                          <a:pt x="5937952" y="1253908"/>
                        </a:cubicBezTo>
                        <a:cubicBezTo>
                          <a:pt x="5489166" y="1206397"/>
                          <a:pt x="4962980" y="1282627"/>
                          <a:pt x="4621174" y="1253908"/>
                        </a:cubicBezTo>
                        <a:cubicBezTo>
                          <a:pt x="4234266" y="1292969"/>
                          <a:pt x="3804836" y="1293120"/>
                          <a:pt x="3361648" y="1253908"/>
                        </a:cubicBezTo>
                        <a:cubicBezTo>
                          <a:pt x="2808031" y="1232690"/>
                          <a:pt x="2470928" y="1286754"/>
                          <a:pt x="1930365" y="1253908"/>
                        </a:cubicBezTo>
                        <a:cubicBezTo>
                          <a:pt x="1458594" y="1173984"/>
                          <a:pt x="785590" y="1364528"/>
                          <a:pt x="212828" y="1253908"/>
                        </a:cubicBezTo>
                        <a:cubicBezTo>
                          <a:pt x="109097" y="1241409"/>
                          <a:pt x="21788" y="1146588"/>
                          <a:pt x="0" y="1044919"/>
                        </a:cubicBezTo>
                        <a:cubicBezTo>
                          <a:pt x="17916" y="852567"/>
                          <a:pt x="-37935" y="643071"/>
                          <a:pt x="0" y="208988"/>
                        </a:cubicBezTo>
                        <a:close/>
                      </a:path>
                      <a:path w="6150781" h="1253908" stroke="0" extrusionOk="0">
                        <a:moveTo>
                          <a:pt x="0" y="208988"/>
                        </a:moveTo>
                        <a:cubicBezTo>
                          <a:pt x="-9" y="105699"/>
                          <a:pt x="112531" y="7687"/>
                          <a:pt x="212828" y="0"/>
                        </a:cubicBezTo>
                        <a:cubicBezTo>
                          <a:pt x="556363" y="-37841"/>
                          <a:pt x="1174761" y="-77121"/>
                          <a:pt x="1529606" y="0"/>
                        </a:cubicBezTo>
                        <a:cubicBezTo>
                          <a:pt x="1892228" y="1676"/>
                          <a:pt x="2376447" y="-22182"/>
                          <a:pt x="2789135" y="0"/>
                        </a:cubicBezTo>
                        <a:cubicBezTo>
                          <a:pt x="3207456" y="-37788"/>
                          <a:pt x="3837600" y="51926"/>
                          <a:pt x="4277667" y="0"/>
                        </a:cubicBezTo>
                        <a:cubicBezTo>
                          <a:pt x="4774136" y="-13000"/>
                          <a:pt x="5431216" y="-14738"/>
                          <a:pt x="5937952" y="0"/>
                        </a:cubicBezTo>
                        <a:cubicBezTo>
                          <a:pt x="6057762" y="-27923"/>
                          <a:pt x="6152921" y="103943"/>
                          <a:pt x="6150781" y="208988"/>
                        </a:cubicBezTo>
                        <a:cubicBezTo>
                          <a:pt x="6149740" y="617812"/>
                          <a:pt x="6134102" y="867032"/>
                          <a:pt x="6150781" y="1044919"/>
                        </a:cubicBezTo>
                        <a:cubicBezTo>
                          <a:pt x="6131777" y="1151986"/>
                          <a:pt x="6047991" y="1256498"/>
                          <a:pt x="5937952" y="1253908"/>
                        </a:cubicBezTo>
                        <a:cubicBezTo>
                          <a:pt x="5572509" y="1202839"/>
                          <a:pt x="4917628" y="1235541"/>
                          <a:pt x="4449420" y="1253908"/>
                        </a:cubicBezTo>
                        <a:cubicBezTo>
                          <a:pt x="4164700" y="1235087"/>
                          <a:pt x="4056834" y="1246164"/>
                          <a:pt x="3777863" y="1253908"/>
                        </a:cubicBezTo>
                        <a:cubicBezTo>
                          <a:pt x="3498892" y="1261652"/>
                          <a:pt x="3399266" y="1245842"/>
                          <a:pt x="3132642" y="1253908"/>
                        </a:cubicBezTo>
                        <a:cubicBezTo>
                          <a:pt x="2679866" y="1227596"/>
                          <a:pt x="2156471" y="1203908"/>
                          <a:pt x="1586858" y="1253908"/>
                        </a:cubicBezTo>
                        <a:cubicBezTo>
                          <a:pt x="986267" y="1377343"/>
                          <a:pt x="521704" y="1221780"/>
                          <a:pt x="212828" y="1253908"/>
                        </a:cubicBezTo>
                        <a:cubicBezTo>
                          <a:pt x="143431" y="1272494"/>
                          <a:pt x="-11444" y="1169646"/>
                          <a:pt x="0" y="1044919"/>
                        </a:cubicBezTo>
                        <a:cubicBezTo>
                          <a:pt x="63016" y="838033"/>
                          <a:pt x="16947" y="419603"/>
                          <a:pt x="0" y="208988"/>
                        </a:cubicBezTo>
                        <a:close/>
                      </a:path>
                      <a:path w="6150781" h="1253908" fill="none" stroke="0" extrusionOk="0">
                        <a:moveTo>
                          <a:pt x="0" y="208988"/>
                        </a:moveTo>
                        <a:cubicBezTo>
                          <a:pt x="13614" y="70835"/>
                          <a:pt x="108417" y="-3598"/>
                          <a:pt x="212828" y="0"/>
                        </a:cubicBezTo>
                        <a:cubicBezTo>
                          <a:pt x="811140" y="53233"/>
                          <a:pt x="1226502" y="95889"/>
                          <a:pt x="1644110" y="0"/>
                        </a:cubicBezTo>
                        <a:cubicBezTo>
                          <a:pt x="2072161" y="-20229"/>
                          <a:pt x="2685965" y="59980"/>
                          <a:pt x="3018138" y="0"/>
                        </a:cubicBezTo>
                        <a:cubicBezTo>
                          <a:pt x="3316593" y="-44127"/>
                          <a:pt x="4036173" y="60378"/>
                          <a:pt x="4392168" y="0"/>
                        </a:cubicBezTo>
                        <a:cubicBezTo>
                          <a:pt x="4851465" y="-58422"/>
                          <a:pt x="5612111" y="-82077"/>
                          <a:pt x="5937952" y="0"/>
                        </a:cubicBezTo>
                        <a:cubicBezTo>
                          <a:pt x="6025775" y="-6394"/>
                          <a:pt x="6158195" y="102257"/>
                          <a:pt x="6150781" y="208988"/>
                        </a:cubicBezTo>
                        <a:cubicBezTo>
                          <a:pt x="6139348" y="428124"/>
                          <a:pt x="6148047" y="790223"/>
                          <a:pt x="6150781" y="1044919"/>
                        </a:cubicBezTo>
                        <a:cubicBezTo>
                          <a:pt x="6150715" y="1145159"/>
                          <a:pt x="6055587" y="1263157"/>
                          <a:pt x="5937952" y="1253908"/>
                        </a:cubicBezTo>
                        <a:cubicBezTo>
                          <a:pt x="5556214" y="1204234"/>
                          <a:pt x="5104593" y="1236140"/>
                          <a:pt x="4621174" y="1253908"/>
                        </a:cubicBezTo>
                        <a:cubicBezTo>
                          <a:pt x="4207531" y="1253344"/>
                          <a:pt x="3874717" y="1256690"/>
                          <a:pt x="3361648" y="1253908"/>
                        </a:cubicBezTo>
                        <a:cubicBezTo>
                          <a:pt x="2918685" y="1224152"/>
                          <a:pt x="2485978" y="1235192"/>
                          <a:pt x="1930365" y="1253908"/>
                        </a:cubicBezTo>
                        <a:cubicBezTo>
                          <a:pt x="1537653" y="1257856"/>
                          <a:pt x="788831" y="1273601"/>
                          <a:pt x="212828" y="1253908"/>
                        </a:cubicBezTo>
                        <a:cubicBezTo>
                          <a:pt x="97808" y="1256546"/>
                          <a:pt x="7575" y="1163222"/>
                          <a:pt x="0" y="1044919"/>
                        </a:cubicBezTo>
                        <a:cubicBezTo>
                          <a:pt x="7926" y="869329"/>
                          <a:pt x="-29588" y="560690"/>
                          <a:pt x="0" y="208988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b="1" dirty="0">
                <a:solidFill>
                  <a:schemeClr val="dk1"/>
                </a:solidFill>
                <a:latin typeface="Arial Rounded MT Bold" panose="020F0704030504030204" pitchFamily="34" charset="0"/>
                <a:sym typeface="Coming Soon"/>
              </a:rPr>
              <a:t>Hello, I’m………..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89A07BB-8893-4A6E-925D-F750FBA8F7B7}"/>
              </a:ext>
            </a:extLst>
          </p:cNvPr>
          <p:cNvSpPr/>
          <p:nvPr/>
        </p:nvSpPr>
        <p:spPr>
          <a:xfrm>
            <a:off x="1192199" y="2953038"/>
            <a:ext cx="3951033" cy="2117962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10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527204049"/>
</p:tagLst>
</file>

<file path=ppt/theme/theme1.xml><?xml version="1.0" encoding="utf-8"?>
<a:theme xmlns:a="http://schemas.openxmlformats.org/drawingml/2006/main" name="Office Theme">
  <a:themeElements>
    <a:clrScheme name="Color of 2020">
      <a:dk1>
        <a:srgbClr val="3F3F3F"/>
      </a:dk1>
      <a:lt1>
        <a:sysClr val="window" lastClr="FFFFFF"/>
      </a:lt1>
      <a:dk2>
        <a:srgbClr val="1D4E89"/>
      </a:dk2>
      <a:lt2>
        <a:srgbClr val="E7E6E6"/>
      </a:lt2>
      <a:accent1>
        <a:srgbClr val="4FC1E9"/>
      </a:accent1>
      <a:accent2>
        <a:srgbClr val="48CFAD"/>
      </a:accent2>
      <a:accent3>
        <a:srgbClr val="A0D468"/>
      </a:accent3>
      <a:accent4>
        <a:srgbClr val="FFCE54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Custom 5">
      <a:majorFont>
        <a:latin typeface="A3.OpenSansBold-San"/>
        <a:ea typeface=""/>
        <a:cs typeface=""/>
      </a:majorFont>
      <a:minorFont>
        <a:latin typeface="A3.OpenSans-S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0A84C02-4F09-40FE-82F3-79312BC08B2E}" vid="{69A41932-5ED9-47B3-8A6B-37B62AB78E10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0A84C02-4F09-40FE-82F3-79312BC08B2E}" vid="{8CF0B9B1-669A-4898-A12F-E87E9FA76E1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2122</TotalTime>
  <Words>1048</Words>
  <Application>Microsoft Office PowerPoint</Application>
  <PresentationFormat>Widescreen</PresentationFormat>
  <Paragraphs>292</Paragraphs>
  <Slides>55</Slides>
  <Notes>47</Notes>
  <HiddenSlides>0</HiddenSlides>
  <MMClips>19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76" baseType="lpstr">
      <vt:lpstr>.VnBlackH</vt:lpstr>
      <vt:lpstr>.VnBodoni</vt:lpstr>
      <vt:lpstr>.VnTimeH</vt:lpstr>
      <vt:lpstr>A3.OpenSansBold-San</vt:lpstr>
      <vt:lpstr>A3.OpenSans-San</vt:lpstr>
      <vt:lpstr>Arial</vt:lpstr>
      <vt:lpstr>Arial Rounded MT Bold</vt:lpstr>
      <vt:lpstr>Calibri</vt:lpstr>
      <vt:lpstr>Calibri Light</vt:lpstr>
      <vt:lpstr>Cambria</vt:lpstr>
      <vt:lpstr>Caveat Brush</vt:lpstr>
      <vt:lpstr>Cooper Std Black</vt:lpstr>
      <vt:lpstr>Fredoka One</vt:lpstr>
      <vt:lpstr>Gill Sans SemiBold</vt:lpstr>
      <vt:lpstr>Impact</vt:lpstr>
      <vt:lpstr>Patrick Hand</vt:lpstr>
      <vt:lpstr>Tahoma</vt:lpstr>
      <vt:lpstr>Times New Roman</vt:lpstr>
      <vt:lpstr>VNI-Baybuom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Long Long</cp:lastModifiedBy>
  <cp:revision>135</cp:revision>
  <dcterms:created xsi:type="dcterms:W3CDTF">2021-11-11T15:46:46Z</dcterms:created>
  <dcterms:modified xsi:type="dcterms:W3CDTF">2023-04-07T14:42:49Z</dcterms:modified>
</cp:coreProperties>
</file>