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audio1.wav" ContentType="audio/wav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media/audio3.wav" ContentType="audio/wav"/>
  <Override PartName="/ppt/media/audio4.wav" ContentType="audio/wav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media/audio5.wav" ContentType="audio/wav"/>
  <Override PartName="/ppt/notesSlides/notesSlide27.xml" ContentType="application/vnd.openxmlformats-officedocument.presentationml.notesSlide+xml"/>
  <Override PartName="/ppt/media/audio6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9"/>
  </p:notesMasterIdLst>
  <p:sldIdLst>
    <p:sldId id="393" r:id="rId3"/>
    <p:sldId id="537" r:id="rId4"/>
    <p:sldId id="570" r:id="rId5"/>
    <p:sldId id="432" r:id="rId6"/>
    <p:sldId id="716" r:id="rId7"/>
    <p:sldId id="529" r:id="rId8"/>
    <p:sldId id="439" r:id="rId9"/>
    <p:sldId id="445" r:id="rId10"/>
    <p:sldId id="446" r:id="rId11"/>
    <p:sldId id="643" r:id="rId12"/>
    <p:sldId id="351" r:id="rId13"/>
    <p:sldId id="717" r:id="rId14"/>
    <p:sldId id="718" r:id="rId15"/>
    <p:sldId id="719" r:id="rId16"/>
    <p:sldId id="560" r:id="rId17"/>
    <p:sldId id="535" r:id="rId18"/>
    <p:sldId id="512" r:id="rId19"/>
    <p:sldId id="540" r:id="rId20"/>
    <p:sldId id="571" r:id="rId21"/>
    <p:sldId id="463" r:id="rId22"/>
    <p:sldId id="441" r:id="rId23"/>
    <p:sldId id="678" r:id="rId24"/>
    <p:sldId id="670" r:id="rId25"/>
    <p:sldId id="447" r:id="rId26"/>
    <p:sldId id="448" r:id="rId27"/>
    <p:sldId id="434" r:id="rId28"/>
    <p:sldId id="421" r:id="rId29"/>
    <p:sldId id="422" r:id="rId30"/>
    <p:sldId id="461" r:id="rId31"/>
    <p:sldId id="541" r:id="rId32"/>
    <p:sldId id="542" r:id="rId33"/>
    <p:sldId id="543" r:id="rId34"/>
    <p:sldId id="544" r:id="rId35"/>
    <p:sldId id="545" r:id="rId36"/>
    <p:sldId id="323" r:id="rId37"/>
    <p:sldId id="453" r:id="rId38"/>
  </p:sldIdLst>
  <p:sldSz cx="12192000" cy="6858000"/>
  <p:notesSz cx="6858000" cy="9144000"/>
  <p:custDataLst>
    <p:tags r:id="rId4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5050"/>
    <a:srgbClr val="FFFFCC"/>
    <a:srgbClr val="FFFF99"/>
    <a:srgbClr val="A8BB2E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38" autoAdjust="0"/>
    <p:restoredTop sz="78832" autoAdjust="0"/>
  </p:normalViewPr>
  <p:slideViewPr>
    <p:cSldViewPr snapToGrid="0">
      <p:cViewPr varScale="1">
        <p:scale>
          <a:sx n="80" d="100"/>
          <a:sy n="80" d="100"/>
        </p:scale>
        <p:origin x="58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6FCD7-EFBD-4423-A572-392E990DAE12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7FF0D-3108-4406-A6C2-4DB64F824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6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9546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9068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640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414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Made by FACEBOOK: TRAN THI THANH TAM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5993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60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Game: What is this room?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-Pupils choose 1 color and guess the picture of 1 room hidden behind.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-Teacher shows the whole picture at the button SHOW and say out loud the name of the room.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14749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5254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5279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9022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552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670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6940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1215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945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1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3387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3740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A99A60-4033-46E3-8332-673BA9F94E18}" type="slidenum">
              <a:rPr lang="en-U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51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224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840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249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3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0170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248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CB7EC7-6610-4C5A-B94A-C0FE1DC1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A1F14-DA11-4E43-87F3-BE07CCE51531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86F19C-D440-4F57-9BDC-07395BAF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EB811-DCFD-4CC2-A7DD-FDD13157F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98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4D7F6-D75A-44EA-A35D-0A6458C35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560A9-2DB3-411B-B47C-0D03D5797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83081-7714-467D-8131-EC28D3DB5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D7EF-0440-4F9E-A644-D13ECD56D55F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76F7C4-14FF-4DDF-8AAB-8F35F2219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BBDED-11BF-46B1-929F-41D6C52E5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30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6A8D6-8773-47F2-B37A-8E0E3DEB9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D80F6-1881-4E46-91CF-00CA3FCDDF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360777-F38E-4CA0-AE52-BCAD86D9ED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82D241-6FC2-4676-9A13-420AA9F4C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E9FF7-F5C4-4B75-B312-7A2B0AADEC3E}" type="datetime1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8356D7-FCE6-410D-A92A-7A8BA8D35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912A7-36BF-4DAA-9399-2C862647D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96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BF543-A3BD-421F-876C-1939A42B4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71A23-C041-417C-B519-802BAB593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8CAB0E-1AB2-4697-981E-9CEED76251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5138EE-6D9B-40CE-B2B6-0DD6C0C13C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79275C-1CF9-411C-96FC-5311F90B42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8D47A-3338-4966-B6BC-8183D68CF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56F3-24BB-45BE-BD1E-E26A863B0966}" type="datetime1">
              <a:rPr lang="en-US" smtClean="0"/>
              <a:t>4/7/2023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03E1FD-424A-46E2-9E37-ABFAC5799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0C57F2-5518-4AB7-93EC-ECC2866F5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94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EAA2E-4234-4746-A9C1-1FB5273A9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6E4BCC-92FE-44F8-B6CB-0B6F70878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38A9-B139-4FBA-BD61-A63595AC75F4}" type="datetime1">
              <a:rPr lang="en-US" smtClean="0"/>
              <a:t>4/7/2023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6070D3-D412-4D85-AA7D-3B8C3B558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117B22-0243-4B1B-AA4A-C69D3D12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644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9989D4-ED90-4AF6-8BE4-E14F8E560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9DCA-20B6-4A7F-9287-D29CBE4F4E3E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0A95EC-3B27-4D55-A125-91BD6E2B8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DDB516-8449-4C02-B990-64373DB5E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412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9EFE9-AE5E-4846-8F3F-561341D3E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F5DA9F-72BE-453E-9BA1-B1B6EEF90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3E682-CEF3-4B89-941A-29ADEB8BF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5A87F-90AF-4464-A736-52D1CADA2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CC13-3719-4BC0-9941-BCD22F2E39BB}" type="datetime1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4EBDCA-0095-4A53-94F3-518715A4F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FE2551-6974-4065-A0C0-CB1CA6E2E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03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5C63D-F4C2-42EB-AB85-4385DC8EB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9BF71D-974F-427F-88EF-05F2879D11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E09DA1-225C-43B3-B889-B760CD46C9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0C8C3-A384-4E63-8E44-19B65F56A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C473A-74A1-46F3-8D2E-10C923B7E154}" type="datetime1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4CA027-00E7-494D-8C76-AD52846B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015811-59EC-4D1D-959F-17DBEBBA4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82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DCB1E-B8B3-4099-9998-B1DEAD5CD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C9C89E-B954-4BBD-8FC6-63D9712106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13943-8E2C-479E-A890-4082F72A6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4B6EE-3F1C-40A8-BAA7-D8D1D25FA34D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604B0-3DBA-4D52-ADB2-DC5CEF441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61FA0-D26F-4FFC-8850-74922A338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2173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F595F7-9D7D-4C85-9C99-BE194AFE63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49E8BE-C4BA-4237-B360-FC4943A313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0A49F-B64E-4D0D-BB32-EA3E8F264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9DCD-488C-48E6-B562-9E2144C6FF46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DC6AD-EC63-4D87-9E40-7B7D6340B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CB9E5-01A1-4ED1-B801-129D0CB75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722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203219-0ED5-4CAD-8F16-4E3B3502C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7D59-6977-44DD-8E4E-5EC5FBCC1A34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89BAB-B41F-4760-996E-A658ABD61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5E896-6A31-4981-B626-05CE0AE3B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76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454484-8038-40A1-A8F6-6E672B55E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9C2E-4D1E-4F59-91D1-95B83ABEEBF7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FC74CE-79B6-4B2B-9C3C-FB9E11250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F9EEF-DFF9-4634-AC52-6B7FC573C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765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0CB401-6D82-4712-B9E2-C59E35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46A1F-9E99-4E72-9D09-5F6A6C41B36D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04DB14-2C5A-43F3-8064-E7F713324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2E516-77F2-401D-B9B5-9210EF442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896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139E17-5C6E-4A2B-BB0E-4DAE9E5CD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F7B2-BB06-4C2C-A0BF-C3C4D1F4133B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4A3704-8A44-465E-8FF3-26CB1F40A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5BFB1-52BA-4AC8-85AB-F8756C77D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5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F3DA9-B0E9-4A94-AC64-500F1D071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07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069F0-B8D4-4841-AF23-326ACF4E749B}" type="datetimeFigureOut">
              <a:rPr lang="en-US"/>
              <a:pPr>
                <a:defRPr/>
              </a:pPr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1EB63-822E-40D0-96BD-00928042FF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65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8B41A-B8E0-4D65-9AD5-CAC9AA410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DCD7B-49F3-41C3-A3E5-03BD917896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90928-7051-4176-AF43-FB46B448A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70B8-96F8-42D0-9FB1-FD414F8B4E30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6C36D-9F2D-4132-AB2A-99D6F38ED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FC725-0F22-43D9-B218-40E06E243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85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35215-4EEE-4E5B-A968-79EEC7C78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3A29C-F7DB-4788-8BFD-3796BE902E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B1FF36-8A8A-49C7-B10C-E9298B9F8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8F3F0-BBE0-4656-ADE2-E0CA7BB6F2D1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E83C5-6936-478A-8D83-F825DE29E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DB84EC-5F9A-4E4C-8B42-FC4F667B9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89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D17E59-F326-4EAB-9A75-5C024FF76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682C1-B5B6-47C4-AB88-E170BB98F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4B4C99-2FF9-45BC-82B2-7B0E0F9BFE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E9974-F0DC-4DB8-9A38-2F8F55216D11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E8F89-1436-48C4-AAF8-D8D1255553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E6940-2BBF-4D0B-8591-39778A5380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2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7" r:id="rId4"/>
    <p:sldLayoutId id="2147483658" r:id="rId5"/>
    <p:sldLayoutId id="2147483673" r:id="rId6"/>
    <p:sldLayoutId id="2147483674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F7A23B-7F37-4255-B1AA-6F4081D05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939551-9BB0-410A-86D9-5F41F65ED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7D216-8D82-4854-8FCC-50474F3940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0DC4E-CFE1-4DE4-BA6A-B2F2775B3CE8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CE85E-C533-43BA-A8ED-7511E82A3D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4C941-975F-4FB1-8A2A-DB7E54D44D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0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Administrator\Desktop\PP%20ti&#7871;ng%20Anh%20l&#7899;p%201\Bai%20gi&#7843;ng%20PP%20tieng%20Anh%20lop%201%20t&#7853;p%202\Unit%2018%20Lop%201\How%20are%20you-%20I'm%20fine.%20(Greeting%20song)%20-%20English%20song%20for%20Kids%20-%20Exciting%20song.mp4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audio" Target="../media/audio3.wav"/><Relationship Id="rId7" Type="http://schemas.openxmlformats.org/officeDocument/2006/relationships/image" Target="../media/image31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audio" Target="../media/audio1.wav"/><Relationship Id="rId10" Type="http://schemas.openxmlformats.org/officeDocument/2006/relationships/image" Target="../media/image33.jpg"/><Relationship Id="rId4" Type="http://schemas.openxmlformats.org/officeDocument/2006/relationships/audio" Target="../media/audio4.wav"/><Relationship Id="rId9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audio" Target="../media/audio3.wav"/><Relationship Id="rId7" Type="http://schemas.openxmlformats.org/officeDocument/2006/relationships/image" Target="../media/image31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audio" Target="../media/audio1.wav"/><Relationship Id="rId10" Type="http://schemas.openxmlformats.org/officeDocument/2006/relationships/image" Target="../media/image34.jpg"/><Relationship Id="rId4" Type="http://schemas.openxmlformats.org/officeDocument/2006/relationships/audio" Target="../media/audio4.wav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audio" Target="../media/audio3.wav"/><Relationship Id="rId7" Type="http://schemas.openxmlformats.org/officeDocument/2006/relationships/image" Target="../media/image31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audio" Target="../media/audio1.wav"/><Relationship Id="rId10" Type="http://schemas.openxmlformats.org/officeDocument/2006/relationships/image" Target="../media/image35.png"/><Relationship Id="rId4" Type="http://schemas.openxmlformats.org/officeDocument/2006/relationships/audio" Target="../media/audio4.wav"/><Relationship Id="rId9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audio" Target="../media/audio3.wav"/><Relationship Id="rId7" Type="http://schemas.openxmlformats.org/officeDocument/2006/relationships/image" Target="../media/image31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audio" Target="../media/audio1.wav"/><Relationship Id="rId10" Type="http://schemas.openxmlformats.org/officeDocument/2006/relationships/image" Target="../media/image36.PNG"/><Relationship Id="rId4" Type="http://schemas.openxmlformats.org/officeDocument/2006/relationships/audio" Target="../media/audio4.wav"/><Relationship Id="rId9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4.wav"/><Relationship Id="rId7" Type="http://schemas.openxmlformats.org/officeDocument/2006/relationships/image" Target="../media/image32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gif"/><Relationship Id="rId5" Type="http://schemas.openxmlformats.org/officeDocument/2006/relationships/image" Target="../media/image16.png"/><Relationship Id="rId4" Type="http://schemas.openxmlformats.org/officeDocument/2006/relationships/audio" Target="../media/audio1.wav"/><Relationship Id="rId9" Type="http://schemas.openxmlformats.org/officeDocument/2006/relationships/image" Target="../media/image37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audio" Target="../media/audio3.wav"/><Relationship Id="rId7" Type="http://schemas.openxmlformats.org/officeDocument/2006/relationships/image" Target="../media/image31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audio" Target="../media/audio1.wav"/><Relationship Id="rId10" Type="http://schemas.openxmlformats.org/officeDocument/2006/relationships/image" Target="../media/image23.PNG"/><Relationship Id="rId4" Type="http://schemas.openxmlformats.org/officeDocument/2006/relationships/audio" Target="../media/audio4.wav"/><Relationship Id="rId9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5.wav"/><Relationship Id="rId7" Type="http://schemas.openxmlformats.org/officeDocument/2006/relationships/image" Target="../media/image42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6.wav"/><Relationship Id="rId7" Type="http://schemas.openxmlformats.org/officeDocument/2006/relationships/image" Target="../media/image46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gif"/><Relationship Id="rId5" Type="http://schemas.openxmlformats.org/officeDocument/2006/relationships/image" Target="../media/image44.jpeg"/><Relationship Id="rId4" Type="http://schemas.openxmlformats.org/officeDocument/2006/relationships/image" Target="../media/image4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image" Target="../media/image12.png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0.png"/><Relationship Id="rId5" Type="http://schemas.microsoft.com/office/2007/relationships/media" Target="../media/media3.mp3"/><Relationship Id="rId10" Type="http://schemas.openxmlformats.org/officeDocument/2006/relationships/image" Target="../media/image2.png"/><Relationship Id="rId4" Type="http://schemas.openxmlformats.org/officeDocument/2006/relationships/audio" Target="../media/media2.mp3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image" Target="../media/image14.png"/><Relationship Id="rId3" Type="http://schemas.microsoft.com/office/2007/relationships/media" Target="../media/media5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0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openxmlformats.org/officeDocument/2006/relationships/image" Target="../media/image13.png"/><Relationship Id="rId5" Type="http://schemas.microsoft.com/office/2007/relationships/media" Target="../media/media6.mp3"/><Relationship Id="rId10" Type="http://schemas.openxmlformats.org/officeDocument/2006/relationships/image" Target="../media/image2.png"/><Relationship Id="rId4" Type="http://schemas.openxmlformats.org/officeDocument/2006/relationships/audio" Target="../media/media5.mp3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p3"/><Relationship Id="rId13" Type="http://schemas.microsoft.com/office/2007/relationships/media" Target="../media/media13.mp3"/><Relationship Id="rId18" Type="http://schemas.openxmlformats.org/officeDocument/2006/relationships/notesSlide" Target="../notesSlides/notesSlide7.xml"/><Relationship Id="rId3" Type="http://schemas.microsoft.com/office/2007/relationships/media" Target="../media/media8.mp3"/><Relationship Id="rId21" Type="http://schemas.openxmlformats.org/officeDocument/2006/relationships/image" Target="../media/image15.png"/><Relationship Id="rId7" Type="http://schemas.microsoft.com/office/2007/relationships/media" Target="../media/media10.mp3"/><Relationship Id="rId12" Type="http://schemas.openxmlformats.org/officeDocument/2006/relationships/audio" Target="../media/media12.mp3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6" Type="http://schemas.openxmlformats.org/officeDocument/2006/relationships/audio" Target="../media/media14.mp3"/><Relationship Id="rId20" Type="http://schemas.openxmlformats.org/officeDocument/2006/relationships/image" Target="../media/image2.png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11" Type="http://schemas.microsoft.com/office/2007/relationships/media" Target="../media/media12.mp3"/><Relationship Id="rId5" Type="http://schemas.microsoft.com/office/2007/relationships/media" Target="../media/media9.mp3"/><Relationship Id="rId15" Type="http://schemas.microsoft.com/office/2007/relationships/media" Target="../media/media14.mp3"/><Relationship Id="rId10" Type="http://schemas.openxmlformats.org/officeDocument/2006/relationships/audio" Target="../media/media11.mp3"/><Relationship Id="rId19" Type="http://schemas.openxmlformats.org/officeDocument/2006/relationships/image" Target="../media/image9.png"/><Relationship Id="rId4" Type="http://schemas.openxmlformats.org/officeDocument/2006/relationships/audio" Target="../media/media8.mp3"/><Relationship Id="rId9" Type="http://schemas.microsoft.com/office/2007/relationships/media" Target="../media/media11.mp3"/><Relationship Id="rId14" Type="http://schemas.openxmlformats.org/officeDocument/2006/relationships/audio" Target="../media/media13.mp3"/><Relationship Id="rId2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w are you- I'm fine. (Greeting song) - English song for Kids - Exciting so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91427" y="1447800"/>
            <a:ext cx="9161547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WELCOME TO </a:t>
            </a:r>
          </a:p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OUR CLASS 3</a:t>
            </a:r>
          </a:p>
        </p:txBody>
      </p:sp>
      <p:sp>
        <p:nvSpPr>
          <p:cNvPr id="5" name="Rectangle 4"/>
          <p:cNvSpPr/>
          <p:nvPr/>
        </p:nvSpPr>
        <p:spPr>
          <a:xfrm>
            <a:off x="2057400" y="5257800"/>
            <a:ext cx="82296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Teacher: </a:t>
            </a:r>
            <a:r>
              <a:rPr lang="vi-VN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Nguyễn Thị Khang</a:t>
            </a:r>
            <a:r>
              <a:rPr 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 </a:t>
            </a:r>
          </a:p>
        </p:txBody>
      </p:sp>
      <p:pic>
        <p:nvPicPr>
          <p:cNvPr id="2355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0A3ED5B-5F74-BD3F-9372-77FE917DE690}"/>
              </a:ext>
            </a:extLst>
          </p:cNvPr>
          <p:cNvSpPr/>
          <p:nvPr/>
        </p:nvSpPr>
        <p:spPr>
          <a:xfrm>
            <a:off x="1816131" y="631686"/>
            <a:ext cx="82296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vi-VN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Dong Hoa Primary School</a:t>
            </a:r>
            <a:endParaRPr lang="en-US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3124200" y="1143000"/>
            <a:ext cx="6477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BlackH"/>
              </a:rPr>
              <a:t>Let's play GAME</a:t>
            </a:r>
          </a:p>
        </p:txBody>
      </p:sp>
      <p:sp>
        <p:nvSpPr>
          <p:cNvPr id="15363" name="WordArt 11"/>
          <p:cNvSpPr>
            <a:spLocks noChangeArrowheads="1" noChangeShapeType="1" noTextEdit="1"/>
          </p:cNvSpPr>
          <p:nvPr/>
        </p:nvSpPr>
        <p:spPr bwMode="auto">
          <a:xfrm>
            <a:off x="1085851" y="4227514"/>
            <a:ext cx="10026434" cy="141128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BF4D07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.VnBodoni"/>
              </a:rPr>
              <a:t>PICKING COCONUTS</a:t>
            </a:r>
          </a:p>
        </p:txBody>
      </p:sp>
      <p:pic>
        <p:nvPicPr>
          <p:cNvPr id="26628" name="j0213844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1800225" y="58674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9236075" y="3810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876800" y="2794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095500" y="325439"/>
            <a:ext cx="719138" cy="720725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5672139" y="5980114"/>
            <a:ext cx="719137" cy="719137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9569450" y="57150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2071689" y="3048000"/>
            <a:ext cx="719137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9882189" y="3255964"/>
            <a:ext cx="719137" cy="719137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033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266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8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8">
            <a:extLst>
              <a:ext uri="{FF2B5EF4-FFF2-40B4-BE49-F238E27FC236}">
                <a16:creationId xmlns:a16="http://schemas.microsoft.com/office/drawing/2014/main" id="{9288CFE3-527D-412A-B5A2-378A7BE9EE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2185228" y="127580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5">
            <a:extLst>
              <a:ext uri="{FF2B5EF4-FFF2-40B4-BE49-F238E27FC236}">
                <a16:creationId xmlns:a16="http://schemas.microsoft.com/office/drawing/2014/main" id="{C5285A3C-8335-4604-B416-78B347766B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419101" y="692151"/>
            <a:ext cx="4146551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9">
            <a:extLst>
              <a:ext uri="{FF2B5EF4-FFF2-40B4-BE49-F238E27FC236}">
                <a16:creationId xmlns:a16="http://schemas.microsoft.com/office/drawing/2014/main" id="{4E64C375-3E4A-43E3-9BA0-13883195F4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395176" y="780513"/>
            <a:ext cx="3506803" cy="579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3 CuadroTexto">
            <a:extLst>
              <a:ext uri="{FF2B5EF4-FFF2-40B4-BE49-F238E27FC236}">
                <a16:creationId xmlns:a16="http://schemas.microsoft.com/office/drawing/2014/main" id="{F967E989-9BDA-455F-8B75-2A24800F4736}"/>
              </a:ext>
            </a:extLst>
          </p:cNvPr>
          <p:cNvSpPr txBox="1"/>
          <p:nvPr/>
        </p:nvSpPr>
        <p:spPr>
          <a:xfrm>
            <a:off x="525648" y="6141065"/>
            <a:ext cx="78165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s-ES_tradnl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Choose</a:t>
            </a:r>
            <a:r>
              <a:rPr lang="es-ES_tradnl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the</a:t>
            </a:r>
            <a:r>
              <a:rPr lang="es-ES_tradnl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right coconut!</a:t>
            </a:r>
            <a:endParaRPr lang="es-E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6" name="Cloud 15">
            <a:extLst>
              <a:ext uri="{FF2B5EF4-FFF2-40B4-BE49-F238E27FC236}">
                <a16:creationId xmlns:a16="http://schemas.microsoft.com/office/drawing/2014/main" id="{C3990ECF-13F9-4DD1-A28E-1BD1FEEC3B4F}"/>
              </a:ext>
            </a:extLst>
          </p:cNvPr>
          <p:cNvSpPr/>
          <p:nvPr/>
        </p:nvSpPr>
        <p:spPr>
          <a:xfrm>
            <a:off x="8445500" y="700089"/>
            <a:ext cx="1828800" cy="1497012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2 Elipse">
            <a:extLst>
              <a:ext uri="{FF2B5EF4-FFF2-40B4-BE49-F238E27FC236}">
                <a16:creationId xmlns:a16="http://schemas.microsoft.com/office/drawing/2014/main" id="{162A9E8B-78A5-4F41-ABBC-3B54A8AA1DB3}"/>
              </a:ext>
            </a:extLst>
          </p:cNvPr>
          <p:cNvSpPr/>
          <p:nvPr/>
        </p:nvSpPr>
        <p:spPr>
          <a:xfrm rot="20973777">
            <a:off x="1775579" y="1891963"/>
            <a:ext cx="1416316" cy="65973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2000" b="1" dirty="0">
                <a:solidFill>
                  <a:prstClr val="white"/>
                </a:solidFill>
                <a:latin typeface="Calibri"/>
              </a:rPr>
              <a:t>hi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16 Elipse">
            <a:extLst>
              <a:ext uri="{FF2B5EF4-FFF2-40B4-BE49-F238E27FC236}">
                <a16:creationId xmlns:a16="http://schemas.microsoft.com/office/drawing/2014/main" id="{1790E113-6680-40DE-8D13-FF6FEEF952F0}"/>
              </a:ext>
            </a:extLst>
          </p:cNvPr>
          <p:cNvSpPr/>
          <p:nvPr/>
        </p:nvSpPr>
        <p:spPr>
          <a:xfrm rot="1786690">
            <a:off x="5690975" y="2252333"/>
            <a:ext cx="1640717" cy="922203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2400" b="1" dirty="0" err="1">
                <a:solidFill>
                  <a:prstClr val="white"/>
                </a:solidFill>
                <a:latin typeface="Calibri"/>
              </a:rPr>
              <a:t>hello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18 Rectángulo">
            <a:extLst>
              <a:ext uri="{FF2B5EF4-FFF2-40B4-BE49-F238E27FC236}">
                <a16:creationId xmlns:a16="http://schemas.microsoft.com/office/drawing/2014/main" id="{F6786A4B-26DF-4C3E-A258-673B20AE1515}"/>
              </a:ext>
            </a:extLst>
          </p:cNvPr>
          <p:cNvSpPr/>
          <p:nvPr/>
        </p:nvSpPr>
        <p:spPr>
          <a:xfrm rot="21292543">
            <a:off x="6408943" y="4535101"/>
            <a:ext cx="2502331" cy="576263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3200" b="1" dirty="0" err="1">
                <a:solidFill>
                  <a:prstClr val="black"/>
                </a:solidFill>
                <a:latin typeface="Calibri"/>
              </a:rPr>
              <a:t>bye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E5A35E7-4641-4A5E-9F21-58D28B52DF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7" y="5780088"/>
            <a:ext cx="933451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15 Elipse">
            <a:extLst>
              <a:ext uri="{FF2B5EF4-FFF2-40B4-BE49-F238E27FC236}">
                <a16:creationId xmlns:a16="http://schemas.microsoft.com/office/drawing/2014/main" id="{7FB2A95C-C307-408C-8B1A-688E9A136F46}"/>
              </a:ext>
            </a:extLst>
          </p:cNvPr>
          <p:cNvSpPr/>
          <p:nvPr/>
        </p:nvSpPr>
        <p:spPr>
          <a:xfrm rot="20973777">
            <a:off x="3851035" y="1844419"/>
            <a:ext cx="1325543" cy="65973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2000" b="1" dirty="0" err="1">
                <a:solidFill>
                  <a:prstClr val="white"/>
                </a:solidFill>
                <a:latin typeface="Calibri"/>
              </a:rPr>
              <a:t>bye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Cloud 14">
            <a:extLst>
              <a:ext uri="{FF2B5EF4-FFF2-40B4-BE49-F238E27FC236}">
                <a16:creationId xmlns:a16="http://schemas.microsoft.com/office/drawing/2014/main" id="{446B74F3-B597-4792-A18B-4D750575B5C7}"/>
              </a:ext>
            </a:extLst>
          </p:cNvPr>
          <p:cNvSpPr/>
          <p:nvPr/>
        </p:nvSpPr>
        <p:spPr>
          <a:xfrm>
            <a:off x="8342193" y="1414629"/>
            <a:ext cx="2902743" cy="1700215"/>
          </a:xfrm>
          <a:prstGeom prst="clou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69136E-6 L -0.00486 0.5015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50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8">
            <a:extLst>
              <a:ext uri="{FF2B5EF4-FFF2-40B4-BE49-F238E27FC236}">
                <a16:creationId xmlns:a16="http://schemas.microsoft.com/office/drawing/2014/main" id="{9288CFE3-527D-412A-B5A2-378A7BE9EE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2185228" y="127580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5">
            <a:extLst>
              <a:ext uri="{FF2B5EF4-FFF2-40B4-BE49-F238E27FC236}">
                <a16:creationId xmlns:a16="http://schemas.microsoft.com/office/drawing/2014/main" id="{C5285A3C-8335-4604-B416-78B347766B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419101" y="692151"/>
            <a:ext cx="4146551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9">
            <a:extLst>
              <a:ext uri="{FF2B5EF4-FFF2-40B4-BE49-F238E27FC236}">
                <a16:creationId xmlns:a16="http://schemas.microsoft.com/office/drawing/2014/main" id="{4E64C375-3E4A-43E3-9BA0-13883195F4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395176" y="780513"/>
            <a:ext cx="3506803" cy="579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3 CuadroTexto">
            <a:extLst>
              <a:ext uri="{FF2B5EF4-FFF2-40B4-BE49-F238E27FC236}">
                <a16:creationId xmlns:a16="http://schemas.microsoft.com/office/drawing/2014/main" id="{F967E989-9BDA-455F-8B75-2A24800F4736}"/>
              </a:ext>
            </a:extLst>
          </p:cNvPr>
          <p:cNvSpPr txBox="1"/>
          <p:nvPr/>
        </p:nvSpPr>
        <p:spPr>
          <a:xfrm>
            <a:off x="525648" y="6141065"/>
            <a:ext cx="78165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s-ES_tradnl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Choose</a:t>
            </a:r>
            <a:r>
              <a:rPr lang="es-ES_tradnl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the</a:t>
            </a:r>
            <a:r>
              <a:rPr lang="es-ES_tradnl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right coconut!</a:t>
            </a:r>
            <a:endParaRPr lang="es-E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6" name="Cloud 15">
            <a:extLst>
              <a:ext uri="{FF2B5EF4-FFF2-40B4-BE49-F238E27FC236}">
                <a16:creationId xmlns:a16="http://schemas.microsoft.com/office/drawing/2014/main" id="{C3990ECF-13F9-4DD1-A28E-1BD1FEEC3B4F}"/>
              </a:ext>
            </a:extLst>
          </p:cNvPr>
          <p:cNvSpPr/>
          <p:nvPr/>
        </p:nvSpPr>
        <p:spPr>
          <a:xfrm>
            <a:off x="8445500" y="700089"/>
            <a:ext cx="1828800" cy="1497012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2 Elipse">
            <a:extLst>
              <a:ext uri="{FF2B5EF4-FFF2-40B4-BE49-F238E27FC236}">
                <a16:creationId xmlns:a16="http://schemas.microsoft.com/office/drawing/2014/main" id="{162A9E8B-78A5-4F41-ABBC-3B54A8AA1DB3}"/>
              </a:ext>
            </a:extLst>
          </p:cNvPr>
          <p:cNvSpPr/>
          <p:nvPr/>
        </p:nvSpPr>
        <p:spPr>
          <a:xfrm rot="20973777">
            <a:off x="1840953" y="2066796"/>
            <a:ext cx="1837778" cy="65973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2000" b="1" dirty="0" err="1">
                <a:solidFill>
                  <a:prstClr val="white"/>
                </a:solidFill>
                <a:latin typeface="Calibri"/>
              </a:rPr>
              <a:t>goodbye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16 Elipse">
            <a:extLst>
              <a:ext uri="{FF2B5EF4-FFF2-40B4-BE49-F238E27FC236}">
                <a16:creationId xmlns:a16="http://schemas.microsoft.com/office/drawing/2014/main" id="{1790E113-6680-40DE-8D13-FF6FEEF952F0}"/>
              </a:ext>
            </a:extLst>
          </p:cNvPr>
          <p:cNvSpPr/>
          <p:nvPr/>
        </p:nvSpPr>
        <p:spPr>
          <a:xfrm rot="1786690">
            <a:off x="5690975" y="2252333"/>
            <a:ext cx="1640717" cy="922203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2400" b="1" dirty="0">
                <a:solidFill>
                  <a:prstClr val="white"/>
                </a:solidFill>
                <a:latin typeface="Calibri"/>
              </a:rPr>
              <a:t>Ben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18 Rectángulo">
            <a:extLst>
              <a:ext uri="{FF2B5EF4-FFF2-40B4-BE49-F238E27FC236}">
                <a16:creationId xmlns:a16="http://schemas.microsoft.com/office/drawing/2014/main" id="{F6786A4B-26DF-4C3E-A258-673B20AE1515}"/>
              </a:ext>
            </a:extLst>
          </p:cNvPr>
          <p:cNvSpPr/>
          <p:nvPr/>
        </p:nvSpPr>
        <p:spPr>
          <a:xfrm rot="21292543">
            <a:off x="6408943" y="4535101"/>
            <a:ext cx="2502331" cy="576263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3200" b="1" dirty="0" err="1">
                <a:solidFill>
                  <a:prstClr val="black"/>
                </a:solidFill>
                <a:latin typeface="Calibri"/>
              </a:rPr>
              <a:t>hello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E5A35E7-4641-4A5E-9F21-58D28B52DF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7" y="5780088"/>
            <a:ext cx="933451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15 Elipse">
            <a:extLst>
              <a:ext uri="{FF2B5EF4-FFF2-40B4-BE49-F238E27FC236}">
                <a16:creationId xmlns:a16="http://schemas.microsoft.com/office/drawing/2014/main" id="{7FB2A95C-C307-408C-8B1A-688E9A136F46}"/>
              </a:ext>
            </a:extLst>
          </p:cNvPr>
          <p:cNvSpPr/>
          <p:nvPr/>
        </p:nvSpPr>
        <p:spPr>
          <a:xfrm rot="20973777">
            <a:off x="3851035" y="1844419"/>
            <a:ext cx="1325543" cy="65973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2000" b="1" dirty="0" err="1">
                <a:solidFill>
                  <a:prstClr val="white"/>
                </a:solidFill>
                <a:latin typeface="Calibri"/>
              </a:rPr>
              <a:t>hello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Cloud 13">
            <a:extLst>
              <a:ext uri="{FF2B5EF4-FFF2-40B4-BE49-F238E27FC236}">
                <a16:creationId xmlns:a16="http://schemas.microsoft.com/office/drawing/2014/main" id="{6E04E0F8-FAF7-42E2-99A0-2DC70070D976}"/>
              </a:ext>
            </a:extLst>
          </p:cNvPr>
          <p:cNvSpPr/>
          <p:nvPr/>
        </p:nvSpPr>
        <p:spPr>
          <a:xfrm>
            <a:off x="8413958" y="1059441"/>
            <a:ext cx="2902743" cy="1905001"/>
          </a:xfrm>
          <a:prstGeom prst="cloud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135357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69136E-6 L -0.00486 0.5015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50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8">
            <a:extLst>
              <a:ext uri="{FF2B5EF4-FFF2-40B4-BE49-F238E27FC236}">
                <a16:creationId xmlns:a16="http://schemas.microsoft.com/office/drawing/2014/main" id="{9288CFE3-527D-412A-B5A2-378A7BE9EE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2185228" y="127580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5">
            <a:extLst>
              <a:ext uri="{FF2B5EF4-FFF2-40B4-BE49-F238E27FC236}">
                <a16:creationId xmlns:a16="http://schemas.microsoft.com/office/drawing/2014/main" id="{C5285A3C-8335-4604-B416-78B347766B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419101" y="692151"/>
            <a:ext cx="4146551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9">
            <a:extLst>
              <a:ext uri="{FF2B5EF4-FFF2-40B4-BE49-F238E27FC236}">
                <a16:creationId xmlns:a16="http://schemas.microsoft.com/office/drawing/2014/main" id="{4E64C375-3E4A-43E3-9BA0-13883195F4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395176" y="780513"/>
            <a:ext cx="3506803" cy="579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3 CuadroTexto">
            <a:extLst>
              <a:ext uri="{FF2B5EF4-FFF2-40B4-BE49-F238E27FC236}">
                <a16:creationId xmlns:a16="http://schemas.microsoft.com/office/drawing/2014/main" id="{F967E989-9BDA-455F-8B75-2A24800F4736}"/>
              </a:ext>
            </a:extLst>
          </p:cNvPr>
          <p:cNvSpPr txBox="1"/>
          <p:nvPr/>
        </p:nvSpPr>
        <p:spPr>
          <a:xfrm>
            <a:off x="525648" y="6141065"/>
            <a:ext cx="78165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s-ES_tradnl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Choose</a:t>
            </a:r>
            <a:r>
              <a:rPr lang="es-ES_tradnl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the</a:t>
            </a:r>
            <a:r>
              <a:rPr lang="es-ES_tradnl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right coconut!</a:t>
            </a:r>
            <a:endParaRPr lang="es-E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6" name="Cloud 15">
            <a:extLst>
              <a:ext uri="{FF2B5EF4-FFF2-40B4-BE49-F238E27FC236}">
                <a16:creationId xmlns:a16="http://schemas.microsoft.com/office/drawing/2014/main" id="{C3990ECF-13F9-4DD1-A28E-1BD1FEEC3B4F}"/>
              </a:ext>
            </a:extLst>
          </p:cNvPr>
          <p:cNvSpPr/>
          <p:nvPr/>
        </p:nvSpPr>
        <p:spPr>
          <a:xfrm>
            <a:off x="8445500" y="700089"/>
            <a:ext cx="1828800" cy="1497012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2 Elipse">
            <a:extLst>
              <a:ext uri="{FF2B5EF4-FFF2-40B4-BE49-F238E27FC236}">
                <a16:creationId xmlns:a16="http://schemas.microsoft.com/office/drawing/2014/main" id="{162A9E8B-78A5-4F41-ABBC-3B54A8AA1DB3}"/>
              </a:ext>
            </a:extLst>
          </p:cNvPr>
          <p:cNvSpPr/>
          <p:nvPr/>
        </p:nvSpPr>
        <p:spPr>
          <a:xfrm rot="20973777">
            <a:off x="1775579" y="1891963"/>
            <a:ext cx="1416316" cy="65973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" sz="2000" b="1" dirty="0" err="1">
                <a:solidFill>
                  <a:prstClr val="white"/>
                </a:solidFill>
                <a:latin typeface="Calibri"/>
              </a:rPr>
              <a:t>how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16 Elipse">
            <a:extLst>
              <a:ext uri="{FF2B5EF4-FFF2-40B4-BE49-F238E27FC236}">
                <a16:creationId xmlns:a16="http://schemas.microsoft.com/office/drawing/2014/main" id="{1790E113-6680-40DE-8D13-FF6FEEF952F0}"/>
              </a:ext>
            </a:extLst>
          </p:cNvPr>
          <p:cNvSpPr/>
          <p:nvPr/>
        </p:nvSpPr>
        <p:spPr>
          <a:xfrm rot="1786690">
            <a:off x="4019202" y="1678434"/>
            <a:ext cx="1640717" cy="922203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2400" b="1" dirty="0" err="1">
                <a:solidFill>
                  <a:prstClr val="white"/>
                </a:solidFill>
                <a:latin typeface="Calibri"/>
              </a:rPr>
              <a:t>hello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18 Rectángulo">
            <a:extLst>
              <a:ext uri="{FF2B5EF4-FFF2-40B4-BE49-F238E27FC236}">
                <a16:creationId xmlns:a16="http://schemas.microsoft.com/office/drawing/2014/main" id="{F6786A4B-26DF-4C3E-A258-673B20AE1515}"/>
              </a:ext>
            </a:extLst>
          </p:cNvPr>
          <p:cNvSpPr/>
          <p:nvPr/>
        </p:nvSpPr>
        <p:spPr>
          <a:xfrm rot="21292543">
            <a:off x="6408943" y="4535101"/>
            <a:ext cx="2502331" cy="576263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3200" b="1" dirty="0">
                <a:solidFill>
                  <a:prstClr val="black"/>
                </a:solidFill>
                <a:latin typeface="Calibri"/>
              </a:rPr>
              <a:t>Ben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E5A35E7-4641-4A5E-9F21-58D28B52DF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7" y="5780088"/>
            <a:ext cx="933451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15 Elipse">
            <a:extLst>
              <a:ext uri="{FF2B5EF4-FFF2-40B4-BE49-F238E27FC236}">
                <a16:creationId xmlns:a16="http://schemas.microsoft.com/office/drawing/2014/main" id="{7FB2A95C-C307-408C-8B1A-688E9A136F46}"/>
              </a:ext>
            </a:extLst>
          </p:cNvPr>
          <p:cNvSpPr/>
          <p:nvPr/>
        </p:nvSpPr>
        <p:spPr>
          <a:xfrm rot="20973777">
            <a:off x="5725437" y="2402279"/>
            <a:ext cx="1325543" cy="65973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" sz="2000" b="1" dirty="0">
                <a:solidFill>
                  <a:prstClr val="white"/>
                </a:solidFill>
                <a:latin typeface="Calibri"/>
              </a:rPr>
              <a:t>Ben</a:t>
            </a:r>
          </a:p>
        </p:txBody>
      </p:sp>
      <p:sp>
        <p:nvSpPr>
          <p:cNvPr id="15" name="Cloud 14">
            <a:extLst>
              <a:ext uri="{FF2B5EF4-FFF2-40B4-BE49-F238E27FC236}">
                <a16:creationId xmlns:a16="http://schemas.microsoft.com/office/drawing/2014/main" id="{446B74F3-B597-4792-A18B-4D750575B5C7}"/>
              </a:ext>
            </a:extLst>
          </p:cNvPr>
          <p:cNvSpPr/>
          <p:nvPr/>
        </p:nvSpPr>
        <p:spPr>
          <a:xfrm>
            <a:off x="8342193" y="1414629"/>
            <a:ext cx="2902743" cy="1700215"/>
          </a:xfrm>
          <a:prstGeom prst="clou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7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69136E-6 L -0.00486 0.5015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50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8">
            <a:extLst>
              <a:ext uri="{FF2B5EF4-FFF2-40B4-BE49-F238E27FC236}">
                <a16:creationId xmlns:a16="http://schemas.microsoft.com/office/drawing/2014/main" id="{9288CFE3-527D-412A-B5A2-378A7BE9EE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2185228" y="127580"/>
            <a:ext cx="4497387" cy="567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5">
            <a:extLst>
              <a:ext uri="{FF2B5EF4-FFF2-40B4-BE49-F238E27FC236}">
                <a16:creationId xmlns:a16="http://schemas.microsoft.com/office/drawing/2014/main" id="{C5285A3C-8335-4604-B416-78B347766B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419101" y="692151"/>
            <a:ext cx="4146551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9">
            <a:extLst>
              <a:ext uri="{FF2B5EF4-FFF2-40B4-BE49-F238E27FC236}">
                <a16:creationId xmlns:a16="http://schemas.microsoft.com/office/drawing/2014/main" id="{4E64C375-3E4A-43E3-9BA0-13883195F4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4395176" y="780513"/>
            <a:ext cx="3506803" cy="579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3 CuadroTexto">
            <a:extLst>
              <a:ext uri="{FF2B5EF4-FFF2-40B4-BE49-F238E27FC236}">
                <a16:creationId xmlns:a16="http://schemas.microsoft.com/office/drawing/2014/main" id="{F967E989-9BDA-455F-8B75-2A24800F4736}"/>
              </a:ext>
            </a:extLst>
          </p:cNvPr>
          <p:cNvSpPr txBox="1"/>
          <p:nvPr/>
        </p:nvSpPr>
        <p:spPr>
          <a:xfrm>
            <a:off x="525648" y="6141065"/>
            <a:ext cx="78165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s-ES_tradnl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Choose</a:t>
            </a:r>
            <a:r>
              <a:rPr lang="es-ES_tradnl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the</a:t>
            </a:r>
            <a:r>
              <a:rPr lang="es-ES_tradnl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right coconut!</a:t>
            </a:r>
            <a:endParaRPr lang="es-E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6" name="Cloud 15">
            <a:extLst>
              <a:ext uri="{FF2B5EF4-FFF2-40B4-BE49-F238E27FC236}">
                <a16:creationId xmlns:a16="http://schemas.microsoft.com/office/drawing/2014/main" id="{C3990ECF-13F9-4DD1-A28E-1BD1FEEC3B4F}"/>
              </a:ext>
            </a:extLst>
          </p:cNvPr>
          <p:cNvSpPr/>
          <p:nvPr/>
        </p:nvSpPr>
        <p:spPr>
          <a:xfrm>
            <a:off x="8445500" y="700089"/>
            <a:ext cx="1828800" cy="1497012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2 Elipse">
            <a:extLst>
              <a:ext uri="{FF2B5EF4-FFF2-40B4-BE49-F238E27FC236}">
                <a16:creationId xmlns:a16="http://schemas.microsoft.com/office/drawing/2014/main" id="{162A9E8B-78A5-4F41-ABBC-3B54A8AA1DB3}"/>
              </a:ext>
            </a:extLst>
          </p:cNvPr>
          <p:cNvSpPr/>
          <p:nvPr/>
        </p:nvSpPr>
        <p:spPr>
          <a:xfrm rot="20973777">
            <a:off x="1840953" y="2066796"/>
            <a:ext cx="1837778" cy="65973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2000" b="1" dirty="0" err="1">
                <a:solidFill>
                  <a:prstClr val="white"/>
                </a:solidFill>
                <a:latin typeface="Calibri"/>
              </a:rPr>
              <a:t>goodbye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16 Elipse">
            <a:extLst>
              <a:ext uri="{FF2B5EF4-FFF2-40B4-BE49-F238E27FC236}">
                <a16:creationId xmlns:a16="http://schemas.microsoft.com/office/drawing/2014/main" id="{1790E113-6680-40DE-8D13-FF6FEEF952F0}"/>
              </a:ext>
            </a:extLst>
          </p:cNvPr>
          <p:cNvSpPr/>
          <p:nvPr/>
        </p:nvSpPr>
        <p:spPr>
          <a:xfrm rot="1786690">
            <a:off x="5690975" y="2252333"/>
            <a:ext cx="1640717" cy="922203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2400" b="1" dirty="0" err="1">
                <a:solidFill>
                  <a:prstClr val="white"/>
                </a:solidFill>
                <a:latin typeface="Calibri"/>
              </a:rPr>
              <a:t>bye</a:t>
            </a:r>
            <a:endParaRPr lang="es-ES" sz="2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18 Rectángulo">
            <a:extLst>
              <a:ext uri="{FF2B5EF4-FFF2-40B4-BE49-F238E27FC236}">
                <a16:creationId xmlns:a16="http://schemas.microsoft.com/office/drawing/2014/main" id="{F6786A4B-26DF-4C3E-A258-673B20AE1515}"/>
              </a:ext>
            </a:extLst>
          </p:cNvPr>
          <p:cNvSpPr/>
          <p:nvPr/>
        </p:nvSpPr>
        <p:spPr>
          <a:xfrm rot="21292543">
            <a:off x="6408943" y="4535101"/>
            <a:ext cx="2502331" cy="576263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3200" b="1" dirty="0" err="1">
                <a:solidFill>
                  <a:prstClr val="black"/>
                </a:solidFill>
                <a:latin typeface="Calibri"/>
              </a:rPr>
              <a:t>how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E5A35E7-4641-4A5E-9F21-58D28B52DF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7" y="5780088"/>
            <a:ext cx="933451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15 Elipse">
            <a:extLst>
              <a:ext uri="{FF2B5EF4-FFF2-40B4-BE49-F238E27FC236}">
                <a16:creationId xmlns:a16="http://schemas.microsoft.com/office/drawing/2014/main" id="{7FB2A95C-C307-408C-8B1A-688E9A136F46}"/>
              </a:ext>
            </a:extLst>
          </p:cNvPr>
          <p:cNvSpPr/>
          <p:nvPr/>
        </p:nvSpPr>
        <p:spPr>
          <a:xfrm rot="20973777">
            <a:off x="3851035" y="1844419"/>
            <a:ext cx="1325543" cy="65973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es-ES_tradnl" sz="2000" b="1" dirty="0" err="1">
                <a:solidFill>
                  <a:prstClr val="white"/>
                </a:solidFill>
                <a:latin typeface="Calibri"/>
              </a:rPr>
              <a:t>how</a:t>
            </a:r>
            <a:endParaRPr lang="es-ES" sz="20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Cloud 13">
            <a:extLst>
              <a:ext uri="{FF2B5EF4-FFF2-40B4-BE49-F238E27FC236}">
                <a16:creationId xmlns:a16="http://schemas.microsoft.com/office/drawing/2014/main" id="{6E04E0F8-FAF7-42E2-99A0-2DC70070D976}"/>
              </a:ext>
            </a:extLst>
          </p:cNvPr>
          <p:cNvSpPr/>
          <p:nvPr/>
        </p:nvSpPr>
        <p:spPr>
          <a:xfrm>
            <a:off x="8413958" y="1059441"/>
            <a:ext cx="2902743" cy="1905001"/>
          </a:xfrm>
          <a:prstGeom prst="cloud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21354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69136E-6 L -0.00486 0.5015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50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373EA7-E675-3E7E-ABE1-6E1BC7BE8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1" y="0"/>
            <a:ext cx="12460077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77D49E-3802-20E6-85A7-F445BB8F1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DC7193-6FCF-E48A-03B4-5AE8EB9EA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FBFCF039-BD27-B253-387C-DAA5FDC4D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3383" y="903366"/>
            <a:ext cx="6635208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7000" b="1" u="sng" dirty="0">
                <a:solidFill>
                  <a:srgbClr val="FF0000"/>
                </a:solidFill>
                <a:latin typeface="Times New Roman" pitchFamily="18" charset="0"/>
              </a:rPr>
              <a:t>Homework: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8561721-D2AE-9B78-0F53-1B202C5AF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8806" y="2709862"/>
            <a:ext cx="766293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66"/>
                </a:solidFill>
                <a:latin typeface="Times New Roman" pitchFamily="18" charset="0"/>
              </a:rPr>
              <a:t>- 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</a:rPr>
              <a:t>Practice more at home</a:t>
            </a:r>
          </a:p>
          <a:p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en-US" sz="4000" b="1" dirty="0">
                <a:solidFill>
                  <a:srgbClr val="FF0066"/>
                </a:solidFill>
                <a:latin typeface="Times New Roman" pitchFamily="18" charset="0"/>
              </a:rPr>
              <a:t>-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</a:rPr>
              <a:t> Prepare Unit 1- lesson 3 ( 4, 5, 6)</a:t>
            </a:r>
          </a:p>
        </p:txBody>
      </p:sp>
    </p:spTree>
    <p:extLst>
      <p:ext uri="{BB962C8B-B14F-4D97-AF65-F5344CB8AC3E}">
        <p14:creationId xmlns:p14="http://schemas.microsoft.com/office/powerpoint/2010/main" val="3009146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0DDF42-5F98-FF4F-64CD-0228477FD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" y="0"/>
            <a:ext cx="121824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8EB9A9-071F-E46A-B205-4FF730F2A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98DB45-DF90-F5F5-97DC-C283B3E16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9495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429C1B-C6CC-AB15-56A7-C04167020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" y="0"/>
            <a:ext cx="121443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F3BA8C-EB85-B862-6043-175034538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2506D9-A035-2D52-74E8-912254CBD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D9990D3-67A1-4853-923A-C3686C3516FD}"/>
              </a:ext>
            </a:extLst>
          </p:cNvPr>
          <p:cNvSpPr/>
          <p:nvPr/>
        </p:nvSpPr>
        <p:spPr>
          <a:xfrm>
            <a:off x="1397783" y="2024240"/>
            <a:ext cx="9161547" cy="25237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7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WELCOME TO </a:t>
            </a:r>
          </a:p>
          <a:p>
            <a:pPr algn="ctr">
              <a:defRPr/>
            </a:pPr>
            <a:r>
              <a:rPr lang="en-US" sz="7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OUR CLASS 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A68FD0-1D7E-4547-A135-66439A40579A}"/>
              </a:ext>
            </a:extLst>
          </p:cNvPr>
          <p:cNvSpPr/>
          <p:nvPr/>
        </p:nvSpPr>
        <p:spPr>
          <a:xfrm>
            <a:off x="1863756" y="4843109"/>
            <a:ext cx="82296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Teacher</a:t>
            </a:r>
            <a:r>
              <a:rPr lang="en-US" sz="40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: </a:t>
            </a:r>
            <a:r>
              <a:rPr lang="vi-VN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Nguyễn</a:t>
            </a:r>
            <a:r>
              <a:rPr 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40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Thị</a:t>
            </a:r>
            <a:r>
              <a:rPr 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 </a:t>
            </a:r>
            <a:r>
              <a:rPr lang="vi-VN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Khang</a:t>
            </a:r>
            <a:endParaRPr lang="en-US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C94DCA-5EAF-C592-E8B1-028E7358F704}"/>
              </a:ext>
            </a:extLst>
          </p:cNvPr>
          <p:cNvSpPr/>
          <p:nvPr/>
        </p:nvSpPr>
        <p:spPr>
          <a:xfrm>
            <a:off x="1863756" y="1021253"/>
            <a:ext cx="82296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vi-VN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Dong Hoa Primary School</a:t>
            </a:r>
            <a:endParaRPr lang="en-US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873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271D04-C534-74DA-9C43-A475B7AB7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01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FB2235-37C3-EF86-E479-BAE834364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76C997-8E3A-FD87-B115-C96A19A89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0C55EA0D-25E1-4C4B-BB75-676B01BC2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741" y="4422023"/>
            <a:ext cx="8610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4800" b="1" dirty="0">
                <a:latin typeface="Arial" pitchFamily="34" charset="0"/>
              </a:rPr>
              <a:t>                LESSON 3 ( 4, 5, 6)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C2E727BE-080E-46F6-A297-A83147FD7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1267" y="3036585"/>
            <a:ext cx="8953500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500" b="1" dirty="0">
                <a:latin typeface="Arial" pitchFamily="34" charset="0"/>
              </a:rPr>
              <a:t> </a:t>
            </a:r>
            <a:r>
              <a:rPr lang="en-US" sz="6500" b="1" dirty="0">
                <a:solidFill>
                  <a:srgbClr val="FF0000"/>
                </a:solidFill>
                <a:latin typeface="Arial" pitchFamily="34" charset="0"/>
              </a:rPr>
              <a:t>UNIT 1: HELLO</a:t>
            </a:r>
          </a:p>
        </p:txBody>
      </p:sp>
    </p:spTree>
    <p:extLst>
      <p:ext uri="{BB962C8B-B14F-4D97-AF65-F5344CB8AC3E}">
        <p14:creationId xmlns:p14="http://schemas.microsoft.com/office/powerpoint/2010/main" val="37150381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3610EE-D62D-4190-7E89-3EA04D779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2B8C6F-F77C-4EC4-093C-F8B0F9575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1C45B4-1734-808B-DC27-5BEE8EA9D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90C60362-9928-4EB7-BE77-8FF2A89EB7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9" r="-3381"/>
          <a:stretch/>
        </p:blipFill>
        <p:spPr bwMode="auto">
          <a:xfrm>
            <a:off x="8059226" y="4818517"/>
            <a:ext cx="1172817" cy="203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4FE3407D-B023-4407-B575-D272593604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62"/>
          <a:stretch/>
        </p:blipFill>
        <p:spPr bwMode="auto">
          <a:xfrm>
            <a:off x="9590340" y="2810613"/>
            <a:ext cx="1141891" cy="218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13879EC9-6DB8-4F6B-8944-3DDB8D6EC8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9" r="-3381"/>
          <a:stretch/>
        </p:blipFill>
        <p:spPr bwMode="auto">
          <a:xfrm>
            <a:off x="9818924" y="264201"/>
            <a:ext cx="1172817" cy="203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8EDF15D1-AB2A-4C1D-9D0F-F4961E33E3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62"/>
          <a:stretch/>
        </p:blipFill>
        <p:spPr bwMode="auto">
          <a:xfrm>
            <a:off x="97759" y="4273902"/>
            <a:ext cx="1141891" cy="218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520A084-0E21-4A15-A0C0-F43B2E3F0842}"/>
              </a:ext>
            </a:extLst>
          </p:cNvPr>
          <p:cNvSpPr/>
          <p:nvPr/>
        </p:nvSpPr>
        <p:spPr>
          <a:xfrm>
            <a:off x="1508641" y="0"/>
            <a:ext cx="8310283" cy="27718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  <a:endParaRPr lang="en-US" sz="7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C5979C7-FE59-4A85-9D89-8B97F74C2FE0}"/>
              </a:ext>
            </a:extLst>
          </p:cNvPr>
          <p:cNvSpPr/>
          <p:nvPr/>
        </p:nvSpPr>
        <p:spPr>
          <a:xfrm>
            <a:off x="3483577" y="4057557"/>
            <a:ext cx="7440704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WRITE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AB0AEED-86BB-4D3B-936C-1091A7B32AD9}"/>
              </a:ext>
            </a:extLst>
          </p:cNvPr>
          <p:cNvSpPr/>
          <p:nvPr/>
        </p:nvSpPr>
        <p:spPr>
          <a:xfrm>
            <a:off x="2808346" y="4100419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572A60F-6387-45C2-842F-61ACA61EBB5D}"/>
              </a:ext>
            </a:extLst>
          </p:cNvPr>
          <p:cNvSpPr/>
          <p:nvPr/>
        </p:nvSpPr>
        <p:spPr>
          <a:xfrm>
            <a:off x="4161531" y="4868846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94B8FE1-7712-46F0-A47C-FC716486492E}"/>
              </a:ext>
            </a:extLst>
          </p:cNvPr>
          <p:cNvSpPr/>
          <p:nvPr/>
        </p:nvSpPr>
        <p:spPr>
          <a:xfrm>
            <a:off x="3416799" y="4944463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8E2B55D-9A64-4C0E-9AA8-98D472BB8670}"/>
              </a:ext>
            </a:extLst>
          </p:cNvPr>
          <p:cNvSpPr/>
          <p:nvPr/>
        </p:nvSpPr>
        <p:spPr>
          <a:xfrm>
            <a:off x="4507628" y="5772459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GAME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6BC0F42-459D-4E1C-822B-8FBA6D471A92}"/>
              </a:ext>
            </a:extLst>
          </p:cNvPr>
          <p:cNvSpPr/>
          <p:nvPr/>
        </p:nvSpPr>
        <p:spPr>
          <a:xfrm>
            <a:off x="3832397" y="5791229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837D3B9-0A8C-4E46-B767-818A0FB4C0D8}"/>
              </a:ext>
            </a:extLst>
          </p:cNvPr>
          <p:cNvSpPr/>
          <p:nvPr/>
        </p:nvSpPr>
        <p:spPr>
          <a:xfrm>
            <a:off x="2573664" y="2155722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 -UP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2BA39219-E83D-4A99-A283-FAD597DD8520}"/>
              </a:ext>
            </a:extLst>
          </p:cNvPr>
          <p:cNvSpPr/>
          <p:nvPr/>
        </p:nvSpPr>
        <p:spPr>
          <a:xfrm>
            <a:off x="1941816" y="2198584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DE430CE-1EC9-4CEA-A5F3-AB0B01346D99}"/>
              </a:ext>
            </a:extLst>
          </p:cNvPr>
          <p:cNvSpPr/>
          <p:nvPr/>
        </p:nvSpPr>
        <p:spPr>
          <a:xfrm>
            <a:off x="3008451" y="3156596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AND CIRCLE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387A312-8B12-4374-AED0-427F8BAC19F2}"/>
              </a:ext>
            </a:extLst>
          </p:cNvPr>
          <p:cNvSpPr/>
          <p:nvPr/>
        </p:nvSpPr>
        <p:spPr>
          <a:xfrm>
            <a:off x="2279432" y="3199458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128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5978DC-1D82-DC3B-7C5E-8B94644CF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49"/>
            <a:ext cx="12192000" cy="68366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B4AB16-7A95-114E-08A3-A6E0395C6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B11B68-BE39-2F3A-61A8-913336B3D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B2C2CC34-EEC4-4CEF-A1EC-0BE132D82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239" y="3479285"/>
            <a:ext cx="8610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4800" b="1" dirty="0">
                <a:latin typeface="Arial" pitchFamily="34" charset="0"/>
              </a:rPr>
              <a:t>                LESSON 3 ( 1, 2, 3)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59C24FC8-FC0B-45D1-8C51-E9811F65F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2132" y="1828684"/>
            <a:ext cx="89535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500" b="1" dirty="0">
                <a:latin typeface="Arial" pitchFamily="34" charset="0"/>
              </a:rPr>
              <a:t> </a:t>
            </a:r>
            <a:r>
              <a:rPr lang="en-US" sz="7000" b="1" dirty="0">
                <a:solidFill>
                  <a:srgbClr val="FF0000"/>
                </a:solidFill>
                <a:latin typeface="Arial" pitchFamily="34" charset="0"/>
              </a:rPr>
              <a:t>UNIT 1: HELLO</a:t>
            </a:r>
          </a:p>
        </p:txBody>
      </p:sp>
      <p:pic>
        <p:nvPicPr>
          <p:cNvPr id="8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BA92314A-945E-4C4F-8222-D7567CA451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9" r="-3381"/>
          <a:stretch/>
        </p:blipFill>
        <p:spPr bwMode="auto">
          <a:xfrm>
            <a:off x="3514521" y="4464893"/>
            <a:ext cx="1172817" cy="203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FBA8DA37-D195-4012-A04B-7B8BE65A63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62"/>
          <a:stretch/>
        </p:blipFill>
        <p:spPr bwMode="auto">
          <a:xfrm>
            <a:off x="1354265" y="4464893"/>
            <a:ext cx="1141891" cy="218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AC0967CA-0717-4777-83C2-C29990FF7B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9" r="-3381"/>
          <a:stretch/>
        </p:blipFill>
        <p:spPr bwMode="auto">
          <a:xfrm>
            <a:off x="8071022" y="4464893"/>
            <a:ext cx="1172817" cy="203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A635FF06-DB64-46F9-BB78-8381737C85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62"/>
          <a:stretch/>
        </p:blipFill>
        <p:spPr bwMode="auto">
          <a:xfrm>
            <a:off x="5910766" y="4464893"/>
            <a:ext cx="1141891" cy="218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53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429C1B-C6CC-AB15-56A7-C04167020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" y="0"/>
            <a:ext cx="121443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F3BA8C-EB85-B862-6043-175034538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2506D9-A035-2D52-74E8-912254CBD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WordArt 2">
            <a:extLst>
              <a:ext uri="{FF2B5EF4-FFF2-40B4-BE49-F238E27FC236}">
                <a16:creationId xmlns:a16="http://schemas.microsoft.com/office/drawing/2014/main" id="{BEE97F77-4508-BBA1-6B46-1A150A31256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574427" y="1919566"/>
            <a:ext cx="9043146" cy="2733115"/>
          </a:xfrm>
          <a:prstGeom prst="rect">
            <a:avLst/>
          </a:prstGeom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Warm - up</a:t>
            </a:r>
          </a:p>
        </p:txBody>
      </p:sp>
    </p:spTree>
    <p:extLst>
      <p:ext uri="{BB962C8B-B14F-4D97-AF65-F5344CB8AC3E}">
        <p14:creationId xmlns:p14="http://schemas.microsoft.com/office/powerpoint/2010/main" val="36920486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03F42E0-9C5C-85C5-0389-629E69F8023A}"/>
              </a:ext>
            </a:extLst>
          </p:cNvPr>
          <p:cNvSpPr/>
          <p:nvPr/>
        </p:nvSpPr>
        <p:spPr>
          <a:xfrm>
            <a:off x="3638550" y="214312"/>
            <a:ext cx="6849025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 : GUMMY BEAR SONG</a:t>
            </a:r>
          </a:p>
        </p:txBody>
      </p:sp>
      <p:pic>
        <p:nvPicPr>
          <p:cNvPr id="9" name="tiNiWorld - Gummy Bear Song - Easy Dance">
            <a:hlinkClick r:id="" action="ppaction://media"/>
            <a:extLst>
              <a:ext uri="{FF2B5EF4-FFF2-40B4-BE49-F238E27FC236}">
                <a16:creationId xmlns:a16="http://schemas.microsoft.com/office/drawing/2014/main" id="{E0CD1A34-CB1B-491A-9D32-61603EE3B9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6552" y="842962"/>
            <a:ext cx="10221884" cy="542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0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373EA7-E675-3E7E-ABE1-6E1BC7BE8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1" y="0"/>
            <a:ext cx="12460077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77D49E-3802-20E6-85A7-F445BB8F1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DC7193-6FCF-E48A-03B4-5AE8EB9EA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WordArt 3">
            <a:extLst>
              <a:ext uri="{FF2B5EF4-FFF2-40B4-BE49-F238E27FC236}">
                <a16:creationId xmlns:a16="http://schemas.microsoft.com/office/drawing/2014/main" id="{51A06AD0-7373-48FA-9A5E-364266204D9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74056" y="1162372"/>
            <a:ext cx="9129251" cy="3431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FF505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PLAY GAME</a:t>
            </a:r>
          </a:p>
          <a:p>
            <a:pPr algn="ctr"/>
            <a:r>
              <a:rPr lang="en-US" sz="3600" kern="10" dirty="0" err="1">
                <a:solidFill>
                  <a:srgbClr val="00B0F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Secet</a:t>
            </a:r>
            <a:r>
              <a:rPr lang="en-US" sz="3600" kern="10" dirty="0">
                <a:solidFill>
                  <a:srgbClr val="00B0F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box</a:t>
            </a:r>
          </a:p>
        </p:txBody>
      </p:sp>
    </p:spTree>
    <p:extLst>
      <p:ext uri="{BB962C8B-B14F-4D97-AF65-F5344CB8AC3E}">
        <p14:creationId xmlns:p14="http://schemas.microsoft.com/office/powerpoint/2010/main" val="2815129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7D1C8872-8AAA-41B7-ADE9-C5869F952C91}"/>
              </a:ext>
            </a:extLst>
          </p:cNvPr>
          <p:cNvSpPr/>
          <p:nvPr/>
        </p:nvSpPr>
        <p:spPr>
          <a:xfrm>
            <a:off x="2914646" y="1367224"/>
            <a:ext cx="6496053" cy="462241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47EBCA55-24DE-4C96-BDDB-CB443E73F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31">
            <a:extLst>
              <a:ext uri="{FF2B5EF4-FFF2-40B4-BE49-F238E27FC236}">
                <a16:creationId xmlns:a16="http://schemas.microsoft.com/office/drawing/2014/main" id="{6F236904-47E7-45E2-98D2-F4D7170C1F6C}"/>
              </a:ext>
            </a:extLst>
          </p:cNvPr>
          <p:cNvSpPr/>
          <p:nvPr/>
        </p:nvSpPr>
        <p:spPr>
          <a:xfrm>
            <a:off x="1543045" y="22226"/>
            <a:ext cx="2257430" cy="16764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6" name="Rectangle 33">
            <a:extLst>
              <a:ext uri="{FF2B5EF4-FFF2-40B4-BE49-F238E27FC236}">
                <a16:creationId xmlns:a16="http://schemas.microsoft.com/office/drawing/2014/main" id="{37F22E44-402C-4591-BCB9-B107EBC92631}"/>
              </a:ext>
            </a:extLst>
          </p:cNvPr>
          <p:cNvSpPr/>
          <p:nvPr/>
        </p:nvSpPr>
        <p:spPr>
          <a:xfrm>
            <a:off x="3819526" y="22225"/>
            <a:ext cx="2257430" cy="16764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7" name="Rectangle 34">
            <a:extLst>
              <a:ext uri="{FF2B5EF4-FFF2-40B4-BE49-F238E27FC236}">
                <a16:creationId xmlns:a16="http://schemas.microsoft.com/office/drawing/2014/main" id="{249EBA98-10B6-49DC-9744-1F349C021D91}"/>
              </a:ext>
            </a:extLst>
          </p:cNvPr>
          <p:cNvSpPr/>
          <p:nvPr/>
        </p:nvSpPr>
        <p:spPr>
          <a:xfrm>
            <a:off x="6108690" y="22226"/>
            <a:ext cx="2257430" cy="1676400"/>
          </a:xfrm>
          <a:prstGeom prst="rect">
            <a:avLst/>
          </a:prstGeom>
          <a:solidFill>
            <a:srgbClr val="7030A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8" name="Rectangle 35">
            <a:extLst>
              <a:ext uri="{FF2B5EF4-FFF2-40B4-BE49-F238E27FC236}">
                <a16:creationId xmlns:a16="http://schemas.microsoft.com/office/drawing/2014/main" id="{0C57A084-1A54-49DB-A363-2901A70BFFA4}"/>
              </a:ext>
            </a:extLst>
          </p:cNvPr>
          <p:cNvSpPr/>
          <p:nvPr/>
        </p:nvSpPr>
        <p:spPr>
          <a:xfrm>
            <a:off x="8397870" y="22225"/>
            <a:ext cx="2257430" cy="1676400"/>
          </a:xfrm>
          <a:prstGeom prst="rec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9" name="Rectangle 36">
            <a:extLst>
              <a:ext uri="{FF2B5EF4-FFF2-40B4-BE49-F238E27FC236}">
                <a16:creationId xmlns:a16="http://schemas.microsoft.com/office/drawing/2014/main" id="{843096AC-09D5-4526-BAE0-8A9DCE1005EC}"/>
              </a:ext>
            </a:extLst>
          </p:cNvPr>
          <p:cNvSpPr/>
          <p:nvPr/>
        </p:nvSpPr>
        <p:spPr>
          <a:xfrm>
            <a:off x="1536701" y="1714501"/>
            <a:ext cx="2257430" cy="1676400"/>
          </a:xfrm>
          <a:prstGeom prst="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10" name="Rectangle 37">
            <a:extLst>
              <a:ext uri="{FF2B5EF4-FFF2-40B4-BE49-F238E27FC236}">
                <a16:creationId xmlns:a16="http://schemas.microsoft.com/office/drawing/2014/main" id="{1C148487-A294-4CAB-9D21-E338C981DC9D}"/>
              </a:ext>
            </a:extLst>
          </p:cNvPr>
          <p:cNvSpPr/>
          <p:nvPr/>
        </p:nvSpPr>
        <p:spPr>
          <a:xfrm>
            <a:off x="3825881" y="1714500"/>
            <a:ext cx="2257430" cy="16764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11" name="Rectangle 38">
            <a:extLst>
              <a:ext uri="{FF2B5EF4-FFF2-40B4-BE49-F238E27FC236}">
                <a16:creationId xmlns:a16="http://schemas.microsoft.com/office/drawing/2014/main" id="{B619B435-B9BF-48E5-8A2E-2054724DAAB0}"/>
              </a:ext>
            </a:extLst>
          </p:cNvPr>
          <p:cNvSpPr/>
          <p:nvPr/>
        </p:nvSpPr>
        <p:spPr>
          <a:xfrm>
            <a:off x="6070611" y="1698625"/>
            <a:ext cx="2257430" cy="1676400"/>
          </a:xfrm>
          <a:prstGeom prst="rect">
            <a:avLst/>
          </a:prstGeom>
          <a:solidFill>
            <a:srgbClr val="1B89E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12" name="Rectangle 39">
            <a:extLst>
              <a:ext uri="{FF2B5EF4-FFF2-40B4-BE49-F238E27FC236}">
                <a16:creationId xmlns:a16="http://schemas.microsoft.com/office/drawing/2014/main" id="{5485B2D7-C955-41E1-A3E3-A5C1A540B6DC}"/>
              </a:ext>
            </a:extLst>
          </p:cNvPr>
          <p:cNvSpPr/>
          <p:nvPr/>
        </p:nvSpPr>
        <p:spPr>
          <a:xfrm>
            <a:off x="8404209" y="1695230"/>
            <a:ext cx="2257430" cy="1676400"/>
          </a:xfrm>
          <a:prstGeom prst="rect">
            <a:avLst/>
          </a:pr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13" name="Rectangle 40">
            <a:extLst>
              <a:ext uri="{FF2B5EF4-FFF2-40B4-BE49-F238E27FC236}">
                <a16:creationId xmlns:a16="http://schemas.microsoft.com/office/drawing/2014/main" id="{01C34CF9-8430-414B-94B8-B1455419AEE6}"/>
              </a:ext>
            </a:extLst>
          </p:cNvPr>
          <p:cNvSpPr/>
          <p:nvPr/>
        </p:nvSpPr>
        <p:spPr>
          <a:xfrm>
            <a:off x="1551008" y="3371630"/>
            <a:ext cx="2257430" cy="1676400"/>
          </a:xfrm>
          <a:prstGeom prst="rect">
            <a:avLst/>
          </a:prstGeom>
          <a:solidFill>
            <a:srgbClr val="7030A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14" name="Rectangle 41">
            <a:extLst>
              <a:ext uri="{FF2B5EF4-FFF2-40B4-BE49-F238E27FC236}">
                <a16:creationId xmlns:a16="http://schemas.microsoft.com/office/drawing/2014/main" id="{E3A8E80A-2955-405A-9E73-6E3D30BB285F}"/>
              </a:ext>
            </a:extLst>
          </p:cNvPr>
          <p:cNvSpPr/>
          <p:nvPr/>
        </p:nvSpPr>
        <p:spPr>
          <a:xfrm>
            <a:off x="3819526" y="3425824"/>
            <a:ext cx="2257430" cy="16764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15" name="Rectangle 42">
            <a:extLst>
              <a:ext uri="{FF2B5EF4-FFF2-40B4-BE49-F238E27FC236}">
                <a16:creationId xmlns:a16="http://schemas.microsoft.com/office/drawing/2014/main" id="{62606F7F-95DD-45E3-91D4-3EC4DA4BC4DA}"/>
              </a:ext>
            </a:extLst>
          </p:cNvPr>
          <p:cNvSpPr/>
          <p:nvPr/>
        </p:nvSpPr>
        <p:spPr>
          <a:xfrm>
            <a:off x="6108690" y="3425825"/>
            <a:ext cx="2257430" cy="1676400"/>
          </a:xfrm>
          <a:prstGeom prst="rect">
            <a:avLst/>
          </a:prstGeom>
          <a:solidFill>
            <a:srgbClr val="0033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16" name="Rectangle 43">
            <a:extLst>
              <a:ext uri="{FF2B5EF4-FFF2-40B4-BE49-F238E27FC236}">
                <a16:creationId xmlns:a16="http://schemas.microsoft.com/office/drawing/2014/main" id="{74DDE362-8863-46A8-BCCA-5E4394008BBF}"/>
              </a:ext>
            </a:extLst>
          </p:cNvPr>
          <p:cNvSpPr/>
          <p:nvPr/>
        </p:nvSpPr>
        <p:spPr>
          <a:xfrm>
            <a:off x="8385170" y="3425824"/>
            <a:ext cx="2257430" cy="1676400"/>
          </a:xfrm>
          <a:prstGeom prst="rect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17" name="Rectangle 44">
            <a:extLst>
              <a:ext uri="{FF2B5EF4-FFF2-40B4-BE49-F238E27FC236}">
                <a16:creationId xmlns:a16="http://schemas.microsoft.com/office/drawing/2014/main" id="{0301B183-5DFE-4FDC-947B-393C67FAC069}"/>
              </a:ext>
            </a:extLst>
          </p:cNvPr>
          <p:cNvSpPr/>
          <p:nvPr/>
        </p:nvSpPr>
        <p:spPr>
          <a:xfrm>
            <a:off x="1536701" y="5118099"/>
            <a:ext cx="2257430" cy="1727202"/>
          </a:xfrm>
          <a:prstGeom prst="rect">
            <a:avLst/>
          </a:pr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18" name="Rectangle 45">
            <a:extLst>
              <a:ext uri="{FF2B5EF4-FFF2-40B4-BE49-F238E27FC236}">
                <a16:creationId xmlns:a16="http://schemas.microsoft.com/office/drawing/2014/main" id="{C35566CF-80FE-43E2-90EB-5C52955F6895}"/>
              </a:ext>
            </a:extLst>
          </p:cNvPr>
          <p:cNvSpPr/>
          <p:nvPr/>
        </p:nvSpPr>
        <p:spPr>
          <a:xfrm>
            <a:off x="3813181" y="5118099"/>
            <a:ext cx="2257430" cy="1727202"/>
          </a:xfrm>
          <a:prstGeom prst="rect">
            <a:avLst/>
          </a:prstGeom>
          <a:solidFill>
            <a:srgbClr val="66006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19" name="Rectangle 46">
            <a:extLst>
              <a:ext uri="{FF2B5EF4-FFF2-40B4-BE49-F238E27FC236}">
                <a16:creationId xmlns:a16="http://schemas.microsoft.com/office/drawing/2014/main" id="{F458B237-660A-4E18-867C-D39DBD7E277C}"/>
              </a:ext>
            </a:extLst>
          </p:cNvPr>
          <p:cNvSpPr/>
          <p:nvPr/>
        </p:nvSpPr>
        <p:spPr>
          <a:xfrm>
            <a:off x="6102345" y="5118099"/>
            <a:ext cx="2257430" cy="1727202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20" name="Rectangle 47">
            <a:extLst>
              <a:ext uri="{FF2B5EF4-FFF2-40B4-BE49-F238E27FC236}">
                <a16:creationId xmlns:a16="http://schemas.microsoft.com/office/drawing/2014/main" id="{08634536-9645-4C14-8F59-412E8BC3FAE9}"/>
              </a:ext>
            </a:extLst>
          </p:cNvPr>
          <p:cNvSpPr/>
          <p:nvPr/>
        </p:nvSpPr>
        <p:spPr>
          <a:xfrm>
            <a:off x="8391527" y="5118099"/>
            <a:ext cx="2257430" cy="1727202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endParaRPr lang="en-US" sz="1799">
              <a:solidFill>
                <a:prstClr val="white"/>
              </a:solidFill>
              <a:latin typeface="Calibri"/>
              <a:sym typeface="Arial"/>
            </a:endParaRPr>
          </a:p>
        </p:txBody>
      </p:sp>
      <p:sp>
        <p:nvSpPr>
          <p:cNvPr id="21" name="Rounded Rectangle 23">
            <a:extLst>
              <a:ext uri="{FF2B5EF4-FFF2-40B4-BE49-F238E27FC236}">
                <a16:creationId xmlns:a16="http://schemas.microsoft.com/office/drawing/2014/main" id="{4D950620-E48B-4495-AB65-382D2EF44380}"/>
              </a:ext>
            </a:extLst>
          </p:cNvPr>
          <p:cNvSpPr/>
          <p:nvPr/>
        </p:nvSpPr>
        <p:spPr>
          <a:xfrm>
            <a:off x="7924800" y="5981699"/>
            <a:ext cx="2514600" cy="723901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r>
              <a:rPr lang="en-US" sz="4400" b="1" dirty="0">
                <a:solidFill>
                  <a:srgbClr val="00B0F0"/>
                </a:solidFill>
                <a:latin typeface="Calibri"/>
                <a:sym typeface="Arial"/>
              </a:rPr>
              <a:t>SHOW</a:t>
            </a:r>
            <a:endParaRPr lang="en-US" sz="1799" b="1" dirty="0">
              <a:solidFill>
                <a:srgbClr val="00B0F0"/>
              </a:solidFill>
              <a:latin typeface="Calibri"/>
              <a:sym typeface="Arial"/>
            </a:endParaRPr>
          </a:p>
        </p:txBody>
      </p:sp>
      <p:sp>
        <p:nvSpPr>
          <p:cNvPr id="22" name="Rounded Rectangle 48">
            <a:extLst>
              <a:ext uri="{FF2B5EF4-FFF2-40B4-BE49-F238E27FC236}">
                <a16:creationId xmlns:a16="http://schemas.microsoft.com/office/drawing/2014/main" id="{2BA7B4F7-CE9E-41CF-A4B2-4F78C9DA3920}"/>
              </a:ext>
            </a:extLst>
          </p:cNvPr>
          <p:cNvSpPr/>
          <p:nvPr/>
        </p:nvSpPr>
        <p:spPr>
          <a:xfrm>
            <a:off x="3586187" y="57150"/>
            <a:ext cx="5184759" cy="1143001"/>
          </a:xfrm>
          <a:prstGeom prst="roundRect">
            <a:avLst/>
          </a:prstGeom>
          <a:solidFill>
            <a:srgbClr val="66FFFF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7"/>
            <a:r>
              <a:rPr lang="en-US" sz="8000" b="1" dirty="0">
                <a:solidFill>
                  <a:sysClr val="windowText" lastClr="000000"/>
                </a:solidFill>
                <a:latin typeface="Calibri"/>
                <a:sym typeface="Arial"/>
              </a:rPr>
              <a:t>HELLO</a:t>
            </a:r>
            <a:endParaRPr lang="en-US" sz="4000" b="1" dirty="0">
              <a:solidFill>
                <a:sysClr val="windowText" lastClr="000000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23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-36758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302356-9BED-4F8F-B83A-B4462E9084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1926" b="25481"/>
          <a:stretch/>
        </p:blipFill>
        <p:spPr>
          <a:xfrm>
            <a:off x="500130" y="476518"/>
            <a:ext cx="11191740" cy="5618409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8764D60E-01F1-4E0F-88C2-16914F74A094}"/>
              </a:ext>
            </a:extLst>
          </p:cNvPr>
          <p:cNvSpPr/>
          <p:nvPr/>
        </p:nvSpPr>
        <p:spPr>
          <a:xfrm>
            <a:off x="7619738" y="2275698"/>
            <a:ext cx="472440" cy="4873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C559016-1C5A-47E1-B31C-0D1619E3641A}"/>
              </a:ext>
            </a:extLst>
          </p:cNvPr>
          <p:cNvSpPr/>
          <p:nvPr/>
        </p:nvSpPr>
        <p:spPr>
          <a:xfrm>
            <a:off x="5112673" y="3299808"/>
            <a:ext cx="472440" cy="4873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DFE76CC-D960-4077-950A-E1A61BDD3C49}"/>
              </a:ext>
            </a:extLst>
          </p:cNvPr>
          <p:cNvSpPr/>
          <p:nvPr/>
        </p:nvSpPr>
        <p:spPr>
          <a:xfrm>
            <a:off x="5112673" y="4300412"/>
            <a:ext cx="472440" cy="4873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305C0A0-A0A1-4558-8392-4185E6512B8E}"/>
              </a:ext>
            </a:extLst>
          </p:cNvPr>
          <p:cNvSpPr/>
          <p:nvPr/>
        </p:nvSpPr>
        <p:spPr>
          <a:xfrm>
            <a:off x="7619738" y="5312046"/>
            <a:ext cx="472440" cy="4873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-10262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821595-3A34-4B24-A71F-8BD14C2E1F6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717" t="29079" r="39993" b="18068"/>
          <a:stretch/>
        </p:blipFill>
        <p:spPr>
          <a:xfrm>
            <a:off x="669701" y="880210"/>
            <a:ext cx="10831133" cy="5456196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079AE08-3203-4D6A-866A-E8F11DEB28E8}"/>
              </a:ext>
            </a:extLst>
          </p:cNvPr>
          <p:cNvSpPr txBox="1">
            <a:spLocks/>
          </p:cNvSpPr>
          <p:nvPr/>
        </p:nvSpPr>
        <p:spPr>
          <a:xfrm>
            <a:off x="5431575" y="3592219"/>
            <a:ext cx="5266220" cy="105759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rgbClr val="FF0000"/>
                </a:solidFill>
              </a:rPr>
              <a:t>thank you</a:t>
            </a:r>
          </a:p>
        </p:txBody>
      </p:sp>
      <p:sp>
        <p:nvSpPr>
          <p:cNvPr id="10" name="Title 7">
            <a:extLst>
              <a:ext uri="{FF2B5EF4-FFF2-40B4-BE49-F238E27FC236}">
                <a16:creationId xmlns:a16="http://schemas.microsoft.com/office/drawing/2014/main" id="{386ACF0D-1B44-42EB-98E9-39CAD18B2FB7}"/>
              </a:ext>
            </a:extLst>
          </p:cNvPr>
          <p:cNvSpPr txBox="1">
            <a:spLocks/>
          </p:cNvSpPr>
          <p:nvPr/>
        </p:nvSpPr>
        <p:spPr>
          <a:xfrm>
            <a:off x="4630830" y="5312355"/>
            <a:ext cx="2675114" cy="9180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>
                <a:solidFill>
                  <a:srgbClr val="FF0000"/>
                </a:solidFill>
              </a:rPr>
              <a:t>Bye </a:t>
            </a:r>
            <a:endParaRPr lang="en-US" sz="4500" b="1" dirty="0">
              <a:solidFill>
                <a:srgbClr val="FF000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2C26C89-D84B-43C1-A49C-D25635412E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082" y="-10262"/>
            <a:ext cx="5466339" cy="89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16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0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155D43-609A-483C-88C2-E84D86320D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0919" y="2519362"/>
            <a:ext cx="9697792" cy="38424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D9A6E8-4B03-4389-9240-A9E33B7913B6}"/>
              </a:ext>
            </a:extLst>
          </p:cNvPr>
          <p:cNvSpPr txBox="1"/>
          <p:nvPr/>
        </p:nvSpPr>
        <p:spPr>
          <a:xfrm>
            <a:off x="4152691" y="1507986"/>
            <a:ext cx="56996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solidFill>
                  <a:srgbClr val="FF0000"/>
                </a:solidFill>
              </a:rPr>
              <a:t>My pupil card</a:t>
            </a:r>
            <a:endParaRPr lang="en-GB" sz="5000" b="1" dirty="0">
              <a:solidFill>
                <a:srgbClr val="FF000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ED3A328-6385-4593-81D0-C6C9519F0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6080" y="257175"/>
            <a:ext cx="3978957" cy="78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218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3124200" y="1143000"/>
            <a:ext cx="6477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BlackH"/>
              </a:rPr>
              <a:t>Let's play GAME</a:t>
            </a:r>
          </a:p>
        </p:txBody>
      </p:sp>
      <p:sp>
        <p:nvSpPr>
          <p:cNvPr id="15363" name="WordArt 11"/>
          <p:cNvSpPr>
            <a:spLocks noChangeArrowheads="1" noChangeShapeType="1" noTextEdit="1"/>
          </p:cNvSpPr>
          <p:nvPr/>
        </p:nvSpPr>
        <p:spPr bwMode="auto">
          <a:xfrm>
            <a:off x="1352550" y="3276600"/>
            <a:ext cx="10077450" cy="236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BF4D07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.VnBodoni"/>
              </a:rPr>
              <a:t>Who is winner?</a:t>
            </a:r>
          </a:p>
        </p:txBody>
      </p:sp>
      <p:pic>
        <p:nvPicPr>
          <p:cNvPr id="26628" name="j0213844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1800225" y="58674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9236075" y="3810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876800" y="2794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095500" y="325439"/>
            <a:ext cx="719138" cy="720725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5672139" y="5980114"/>
            <a:ext cx="719137" cy="719137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9569450" y="57150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2071689" y="3048000"/>
            <a:ext cx="719137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9882189" y="3255964"/>
            <a:ext cx="719137" cy="719137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442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266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8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WordArt 2"/>
          <p:cNvSpPr>
            <a:spLocks noChangeArrowheads="1" noChangeShapeType="1" noTextEdit="1"/>
          </p:cNvSpPr>
          <p:nvPr/>
        </p:nvSpPr>
        <p:spPr bwMode="auto">
          <a:xfrm>
            <a:off x="2590800" y="228600"/>
            <a:ext cx="7086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 spc="-200">
                <a:ln w="9525">
                  <a:solidFill>
                    <a:srgbClr val="0066FF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Bodoni MT Condensed"/>
              </a:rPr>
              <a:t>Choose the best answer</a:t>
            </a:r>
          </a:p>
        </p:txBody>
      </p:sp>
      <p:pic>
        <p:nvPicPr>
          <p:cNvPr id="16387" name="Picture 3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114801"/>
            <a:ext cx="14478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9" name="AutoShape 5"/>
          <p:cNvSpPr>
            <a:spLocks noChangeArrowheads="1"/>
          </p:cNvSpPr>
          <p:nvPr/>
        </p:nvSpPr>
        <p:spPr bwMode="auto">
          <a:xfrm>
            <a:off x="769257" y="1447800"/>
            <a:ext cx="10624457" cy="4648200"/>
          </a:xfrm>
          <a:prstGeom prst="horizontalScroll">
            <a:avLst>
              <a:gd name="adj" fmla="val 8037"/>
            </a:avLst>
          </a:prstGeom>
          <a:solidFill>
            <a:srgbClr val="66FFFF"/>
          </a:solidFill>
          <a:ln w="9525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endParaRPr lang="en-US" sz="48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82630" name="Text Box 6"/>
          <p:cNvSpPr txBox="1">
            <a:spLocks noChangeArrowheads="1"/>
          </p:cNvSpPr>
          <p:nvPr/>
        </p:nvSpPr>
        <p:spPr bwMode="auto">
          <a:xfrm>
            <a:off x="2598056" y="1480456"/>
            <a:ext cx="7460343" cy="350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022" tIns="45530" rIns="91022" bIns="4553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en-US" sz="3200" b="1" dirty="0">
              <a:latin typeface="Arial" pitchFamily="34" charset="0"/>
            </a:endParaRPr>
          </a:p>
          <a:p>
            <a:pPr algn="ctr" eaLnBrk="1" hangingPunct="1"/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Arial" pitchFamily="34" charset="0"/>
              </a:rPr>
              <a:t>   </a:t>
            </a:r>
            <a:r>
              <a:rPr lang="en-US" sz="3200" dirty="0">
                <a:latin typeface="Arial" pitchFamily="34" charset="0"/>
              </a:rPr>
              <a:t> </a:t>
            </a:r>
            <a:endParaRPr lang="en-US" sz="40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A. Thank you</a:t>
            </a:r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B. goodbye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C. hi</a:t>
            </a:r>
          </a:p>
        </p:txBody>
      </p:sp>
      <p:pic>
        <p:nvPicPr>
          <p:cNvPr id="16391" name="Picture 7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752601"/>
            <a:ext cx="19812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PHAOHO~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10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PHAOHO~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768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5486400" y="18288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solidFill>
                  <a:srgbClr val="0000FF"/>
                </a:solidFill>
                <a:latin typeface=".VnVogue" pitchFamily="34" charset="0"/>
              </a:rPr>
              <a:t>Question 1</a:t>
            </a:r>
          </a:p>
        </p:txBody>
      </p:sp>
      <p:sp>
        <p:nvSpPr>
          <p:cNvPr id="282635" name="Rectangle 11"/>
          <p:cNvSpPr>
            <a:spLocks noChangeArrowheads="1"/>
          </p:cNvSpPr>
          <p:nvPr/>
        </p:nvSpPr>
        <p:spPr bwMode="auto">
          <a:xfrm>
            <a:off x="2209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</a:t>
            </a:r>
          </a:p>
        </p:txBody>
      </p:sp>
      <p:sp>
        <p:nvSpPr>
          <p:cNvPr id="282636" name="Rectangle 12"/>
          <p:cNvSpPr>
            <a:spLocks noChangeArrowheads="1"/>
          </p:cNvSpPr>
          <p:nvPr/>
        </p:nvSpPr>
        <p:spPr bwMode="auto">
          <a:xfrm>
            <a:off x="3048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2</a:t>
            </a:r>
          </a:p>
        </p:txBody>
      </p:sp>
      <p:sp>
        <p:nvSpPr>
          <p:cNvPr id="282637" name="Rectangle 13"/>
          <p:cNvSpPr>
            <a:spLocks noChangeArrowheads="1"/>
          </p:cNvSpPr>
          <p:nvPr/>
        </p:nvSpPr>
        <p:spPr bwMode="auto">
          <a:xfrm>
            <a:off x="3886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3</a:t>
            </a:r>
          </a:p>
        </p:txBody>
      </p:sp>
      <p:sp>
        <p:nvSpPr>
          <p:cNvPr id="282638" name="Rectangle 14"/>
          <p:cNvSpPr>
            <a:spLocks noChangeArrowheads="1"/>
          </p:cNvSpPr>
          <p:nvPr/>
        </p:nvSpPr>
        <p:spPr bwMode="auto">
          <a:xfrm>
            <a:off x="4724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4</a:t>
            </a:r>
          </a:p>
        </p:txBody>
      </p:sp>
      <p:sp>
        <p:nvSpPr>
          <p:cNvPr id="282639" name="Rectangle 15"/>
          <p:cNvSpPr>
            <a:spLocks noChangeArrowheads="1"/>
          </p:cNvSpPr>
          <p:nvPr/>
        </p:nvSpPr>
        <p:spPr bwMode="auto">
          <a:xfrm>
            <a:off x="5562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5</a:t>
            </a:r>
          </a:p>
        </p:txBody>
      </p:sp>
      <p:sp>
        <p:nvSpPr>
          <p:cNvPr id="282640" name="Rectangle 16"/>
          <p:cNvSpPr>
            <a:spLocks noChangeArrowheads="1"/>
          </p:cNvSpPr>
          <p:nvPr/>
        </p:nvSpPr>
        <p:spPr bwMode="auto">
          <a:xfrm>
            <a:off x="6400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6</a:t>
            </a:r>
          </a:p>
        </p:txBody>
      </p:sp>
      <p:sp>
        <p:nvSpPr>
          <p:cNvPr id="282641" name="Rectangle 17"/>
          <p:cNvSpPr>
            <a:spLocks noChangeArrowheads="1"/>
          </p:cNvSpPr>
          <p:nvPr/>
        </p:nvSpPr>
        <p:spPr bwMode="auto">
          <a:xfrm>
            <a:off x="7239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7</a:t>
            </a:r>
          </a:p>
        </p:txBody>
      </p:sp>
      <p:sp>
        <p:nvSpPr>
          <p:cNvPr id="282642" name="Rectangle 18"/>
          <p:cNvSpPr>
            <a:spLocks noChangeArrowheads="1"/>
          </p:cNvSpPr>
          <p:nvPr/>
        </p:nvSpPr>
        <p:spPr bwMode="auto">
          <a:xfrm>
            <a:off x="8077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8</a:t>
            </a:r>
          </a:p>
        </p:txBody>
      </p:sp>
      <p:sp>
        <p:nvSpPr>
          <p:cNvPr id="282643" name="Rectangle 19"/>
          <p:cNvSpPr>
            <a:spLocks noChangeArrowheads="1"/>
          </p:cNvSpPr>
          <p:nvPr/>
        </p:nvSpPr>
        <p:spPr bwMode="auto">
          <a:xfrm>
            <a:off x="8915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9</a:t>
            </a:r>
          </a:p>
        </p:txBody>
      </p:sp>
      <p:sp>
        <p:nvSpPr>
          <p:cNvPr id="282644" name="Rectangle 20"/>
          <p:cNvSpPr>
            <a:spLocks noChangeArrowheads="1"/>
          </p:cNvSpPr>
          <p:nvPr/>
        </p:nvSpPr>
        <p:spPr bwMode="auto">
          <a:xfrm>
            <a:off x="9753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10</a:t>
            </a:r>
          </a:p>
        </p:txBody>
      </p:sp>
      <p:sp>
        <p:nvSpPr>
          <p:cNvPr id="282647" name="Oval 23"/>
          <p:cNvSpPr>
            <a:spLocks noChangeAspect="1" noChangeArrowheads="1"/>
          </p:cNvSpPr>
          <p:nvPr/>
        </p:nvSpPr>
        <p:spPr bwMode="auto">
          <a:xfrm>
            <a:off x="2590800" y="3695700"/>
            <a:ext cx="533400" cy="533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022" tIns="45530" rIns="91022" bIns="45530" anchor="ctr"/>
          <a:lstStyle/>
          <a:p>
            <a:pPr algn="ctr"/>
            <a:r>
              <a:rPr lang="en-US" sz="3200" b="1">
                <a:solidFill>
                  <a:srgbClr val="FF0066"/>
                </a:solidFill>
                <a:latin typeface="Verdana" pitchFamily="34" charset="0"/>
              </a:rPr>
              <a:t>B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9C05EF4-6A66-472D-9F83-0D3F31C064D4}"/>
              </a:ext>
            </a:extLst>
          </p:cNvPr>
          <p:cNvSpPr/>
          <p:nvPr/>
        </p:nvSpPr>
        <p:spPr>
          <a:xfrm>
            <a:off x="6255657" y="2895601"/>
            <a:ext cx="2946400" cy="2166936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3382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1000"/>
                                        <p:tgtEl>
                                          <p:spTgt spid="28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28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28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1000"/>
                                        <p:tgtEl>
                                          <p:spTgt spid="28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1000"/>
                                        <p:tgtEl>
                                          <p:spTgt spid="28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1000"/>
                                        <p:tgtEl>
                                          <p:spTgt spid="28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1000"/>
                                        <p:tgtEl>
                                          <p:spTgt spid="28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1000"/>
                                        <p:tgtEl>
                                          <p:spTgt spid="28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1000"/>
                                        <p:tgtEl>
                                          <p:spTgt spid="28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1000"/>
                                        <p:tgtEl>
                                          <p:spTgt spid="28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826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6" grpId="0" animBg="1"/>
      <p:bldP spid="282635" grpId="0" animBg="1"/>
      <p:bldP spid="282636" grpId="0" animBg="1"/>
      <p:bldP spid="282637" grpId="0" animBg="1"/>
      <p:bldP spid="282638" grpId="0" animBg="1"/>
      <p:bldP spid="282639" grpId="0" animBg="1"/>
      <p:bldP spid="282640" grpId="0" animBg="1"/>
      <p:bldP spid="282641" grpId="0" animBg="1"/>
      <p:bldP spid="282642" grpId="0" animBg="1"/>
      <p:bldP spid="282643" grpId="0" animBg="1"/>
      <p:bldP spid="28264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WordArt 2"/>
          <p:cNvSpPr>
            <a:spLocks noChangeArrowheads="1" noChangeShapeType="1" noTextEdit="1"/>
          </p:cNvSpPr>
          <p:nvPr/>
        </p:nvSpPr>
        <p:spPr bwMode="auto">
          <a:xfrm>
            <a:off x="2590800" y="228600"/>
            <a:ext cx="7086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 spc="-200">
                <a:ln w="9525">
                  <a:solidFill>
                    <a:srgbClr val="0066FF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Bodoni MT Condensed"/>
              </a:rPr>
              <a:t>Choose the best answer</a:t>
            </a:r>
          </a:p>
        </p:txBody>
      </p:sp>
      <p:pic>
        <p:nvPicPr>
          <p:cNvPr id="16387" name="Picture 3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114801"/>
            <a:ext cx="14478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9" name="AutoShape 5"/>
          <p:cNvSpPr>
            <a:spLocks noChangeArrowheads="1"/>
          </p:cNvSpPr>
          <p:nvPr/>
        </p:nvSpPr>
        <p:spPr bwMode="auto">
          <a:xfrm>
            <a:off x="769257" y="1447800"/>
            <a:ext cx="10624457" cy="4648200"/>
          </a:xfrm>
          <a:prstGeom prst="horizontalScroll">
            <a:avLst>
              <a:gd name="adj" fmla="val 8037"/>
            </a:avLst>
          </a:prstGeom>
          <a:solidFill>
            <a:srgbClr val="66FFFF"/>
          </a:solidFill>
          <a:ln w="9525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endParaRPr lang="en-US" sz="48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82630" name="Text Box 6"/>
          <p:cNvSpPr txBox="1">
            <a:spLocks noChangeArrowheads="1"/>
          </p:cNvSpPr>
          <p:nvPr/>
        </p:nvSpPr>
        <p:spPr bwMode="auto">
          <a:xfrm>
            <a:off x="2598056" y="1480456"/>
            <a:ext cx="7460343" cy="350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022" tIns="45530" rIns="91022" bIns="4553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en-US" sz="3200" b="1" dirty="0">
              <a:latin typeface="Arial" pitchFamily="34" charset="0"/>
            </a:endParaRPr>
          </a:p>
          <a:p>
            <a:pPr algn="ctr" eaLnBrk="1" hangingPunct="1"/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Arial" pitchFamily="34" charset="0"/>
              </a:rPr>
              <a:t>   </a:t>
            </a:r>
            <a:r>
              <a:rPr lang="en-US" sz="3200" dirty="0">
                <a:latin typeface="Arial" pitchFamily="34" charset="0"/>
              </a:rPr>
              <a:t> </a:t>
            </a:r>
            <a:endParaRPr lang="en-US" sz="40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A. hello</a:t>
            </a:r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B. bye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C. how</a:t>
            </a:r>
          </a:p>
        </p:txBody>
      </p:sp>
      <p:pic>
        <p:nvPicPr>
          <p:cNvPr id="16391" name="Picture 7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752601"/>
            <a:ext cx="19812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PHAOHO~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10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PHAOHO~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768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5486400" y="18288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022" tIns="45530" rIns="91022" bIns="4553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.VnVogue" pitchFamily="34" charset="0"/>
              </a:rPr>
              <a:t>Question 2</a:t>
            </a:r>
          </a:p>
        </p:txBody>
      </p:sp>
      <p:sp>
        <p:nvSpPr>
          <p:cNvPr id="282635" name="Rectangle 11"/>
          <p:cNvSpPr>
            <a:spLocks noChangeArrowheads="1"/>
          </p:cNvSpPr>
          <p:nvPr/>
        </p:nvSpPr>
        <p:spPr bwMode="auto">
          <a:xfrm>
            <a:off x="2209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</a:t>
            </a:r>
          </a:p>
        </p:txBody>
      </p:sp>
      <p:sp>
        <p:nvSpPr>
          <p:cNvPr id="282636" name="Rectangle 12"/>
          <p:cNvSpPr>
            <a:spLocks noChangeArrowheads="1"/>
          </p:cNvSpPr>
          <p:nvPr/>
        </p:nvSpPr>
        <p:spPr bwMode="auto">
          <a:xfrm>
            <a:off x="3048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2</a:t>
            </a:r>
          </a:p>
        </p:txBody>
      </p:sp>
      <p:sp>
        <p:nvSpPr>
          <p:cNvPr id="282637" name="Rectangle 13"/>
          <p:cNvSpPr>
            <a:spLocks noChangeArrowheads="1"/>
          </p:cNvSpPr>
          <p:nvPr/>
        </p:nvSpPr>
        <p:spPr bwMode="auto">
          <a:xfrm>
            <a:off x="3886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3</a:t>
            </a:r>
          </a:p>
        </p:txBody>
      </p:sp>
      <p:sp>
        <p:nvSpPr>
          <p:cNvPr id="282638" name="Rectangle 14"/>
          <p:cNvSpPr>
            <a:spLocks noChangeArrowheads="1"/>
          </p:cNvSpPr>
          <p:nvPr/>
        </p:nvSpPr>
        <p:spPr bwMode="auto">
          <a:xfrm>
            <a:off x="4724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4</a:t>
            </a:r>
          </a:p>
        </p:txBody>
      </p:sp>
      <p:sp>
        <p:nvSpPr>
          <p:cNvPr id="282639" name="Rectangle 15"/>
          <p:cNvSpPr>
            <a:spLocks noChangeArrowheads="1"/>
          </p:cNvSpPr>
          <p:nvPr/>
        </p:nvSpPr>
        <p:spPr bwMode="auto">
          <a:xfrm>
            <a:off x="5562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5</a:t>
            </a:r>
          </a:p>
        </p:txBody>
      </p:sp>
      <p:sp>
        <p:nvSpPr>
          <p:cNvPr id="282640" name="Rectangle 16"/>
          <p:cNvSpPr>
            <a:spLocks noChangeArrowheads="1"/>
          </p:cNvSpPr>
          <p:nvPr/>
        </p:nvSpPr>
        <p:spPr bwMode="auto">
          <a:xfrm>
            <a:off x="6400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6</a:t>
            </a:r>
          </a:p>
        </p:txBody>
      </p:sp>
      <p:sp>
        <p:nvSpPr>
          <p:cNvPr id="282641" name="Rectangle 17"/>
          <p:cNvSpPr>
            <a:spLocks noChangeArrowheads="1"/>
          </p:cNvSpPr>
          <p:nvPr/>
        </p:nvSpPr>
        <p:spPr bwMode="auto">
          <a:xfrm>
            <a:off x="7239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7</a:t>
            </a:r>
          </a:p>
        </p:txBody>
      </p:sp>
      <p:sp>
        <p:nvSpPr>
          <p:cNvPr id="282642" name="Rectangle 18"/>
          <p:cNvSpPr>
            <a:spLocks noChangeArrowheads="1"/>
          </p:cNvSpPr>
          <p:nvPr/>
        </p:nvSpPr>
        <p:spPr bwMode="auto">
          <a:xfrm>
            <a:off x="8077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8</a:t>
            </a:r>
          </a:p>
        </p:txBody>
      </p:sp>
      <p:sp>
        <p:nvSpPr>
          <p:cNvPr id="282643" name="Rectangle 19"/>
          <p:cNvSpPr>
            <a:spLocks noChangeArrowheads="1"/>
          </p:cNvSpPr>
          <p:nvPr/>
        </p:nvSpPr>
        <p:spPr bwMode="auto">
          <a:xfrm>
            <a:off x="8915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9</a:t>
            </a:r>
          </a:p>
        </p:txBody>
      </p:sp>
      <p:sp>
        <p:nvSpPr>
          <p:cNvPr id="282644" name="Rectangle 20"/>
          <p:cNvSpPr>
            <a:spLocks noChangeArrowheads="1"/>
          </p:cNvSpPr>
          <p:nvPr/>
        </p:nvSpPr>
        <p:spPr bwMode="auto">
          <a:xfrm>
            <a:off x="9753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10</a:t>
            </a:r>
          </a:p>
        </p:txBody>
      </p:sp>
      <p:sp>
        <p:nvSpPr>
          <p:cNvPr id="282647" name="Oval 23"/>
          <p:cNvSpPr>
            <a:spLocks noChangeAspect="1" noChangeArrowheads="1"/>
          </p:cNvSpPr>
          <p:nvPr/>
        </p:nvSpPr>
        <p:spPr bwMode="auto">
          <a:xfrm>
            <a:off x="2628900" y="4405313"/>
            <a:ext cx="533400" cy="533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022" tIns="45530" rIns="91022" bIns="45530" anchor="ctr"/>
          <a:lstStyle/>
          <a:p>
            <a:pPr algn="ctr"/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C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494CBCF-D3D9-43E8-A0B6-AF2C6E9A321E}"/>
              </a:ext>
            </a:extLst>
          </p:cNvPr>
          <p:cNvSpPr/>
          <p:nvPr/>
        </p:nvSpPr>
        <p:spPr>
          <a:xfrm>
            <a:off x="6095999" y="2895601"/>
            <a:ext cx="3193143" cy="2166936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7763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1000"/>
                                        <p:tgtEl>
                                          <p:spTgt spid="28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28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28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1000"/>
                                        <p:tgtEl>
                                          <p:spTgt spid="28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1000"/>
                                        <p:tgtEl>
                                          <p:spTgt spid="28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1000"/>
                                        <p:tgtEl>
                                          <p:spTgt spid="28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1000"/>
                                        <p:tgtEl>
                                          <p:spTgt spid="28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1000"/>
                                        <p:tgtEl>
                                          <p:spTgt spid="28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1000"/>
                                        <p:tgtEl>
                                          <p:spTgt spid="28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1000"/>
                                        <p:tgtEl>
                                          <p:spTgt spid="28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826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6" grpId="0" animBg="1"/>
      <p:bldP spid="282635" grpId="0" animBg="1"/>
      <p:bldP spid="282636" grpId="0" animBg="1"/>
      <p:bldP spid="282637" grpId="0" animBg="1"/>
      <p:bldP spid="282638" grpId="0" animBg="1"/>
      <p:bldP spid="282639" grpId="0" animBg="1"/>
      <p:bldP spid="282640" grpId="0" animBg="1"/>
      <p:bldP spid="282641" grpId="0" animBg="1"/>
      <p:bldP spid="282642" grpId="0" animBg="1"/>
      <p:bldP spid="282643" grpId="0" animBg="1"/>
      <p:bldP spid="2826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3610EE-D62D-4190-7E89-3EA04D779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2B8C6F-F77C-4EC4-093C-F8B0F9575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1C45B4-1734-808B-DC27-5BEE8EA9D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73E4E5E4-0ECD-41DA-89AA-0753BA16CACE}"/>
              </a:ext>
            </a:extLst>
          </p:cNvPr>
          <p:cNvSpPr/>
          <p:nvPr/>
        </p:nvSpPr>
        <p:spPr>
          <a:xfrm>
            <a:off x="892522" y="-187794"/>
            <a:ext cx="8310283" cy="27718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A85F6C9-5F41-471C-B2E8-7913B4DBE8A1}"/>
              </a:ext>
            </a:extLst>
          </p:cNvPr>
          <p:cNvSpPr/>
          <p:nvPr/>
        </p:nvSpPr>
        <p:spPr>
          <a:xfrm>
            <a:off x="2964629" y="3814662"/>
            <a:ext cx="7440704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CIRCLE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D32F817-AA07-492E-90B3-5F7A7DCBED89}"/>
              </a:ext>
            </a:extLst>
          </p:cNvPr>
          <p:cNvSpPr/>
          <p:nvPr/>
        </p:nvSpPr>
        <p:spPr>
          <a:xfrm>
            <a:off x="2289398" y="3857524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183690-D34A-4BDA-A465-C189C606B633}"/>
              </a:ext>
            </a:extLst>
          </p:cNvPr>
          <p:cNvSpPr/>
          <p:nvPr/>
        </p:nvSpPr>
        <p:spPr>
          <a:xfrm>
            <a:off x="3642583" y="4625951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CHANT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2375E2B-16D0-40BB-B777-8CBC9DE4F0A5}"/>
              </a:ext>
            </a:extLst>
          </p:cNvPr>
          <p:cNvSpPr/>
          <p:nvPr/>
        </p:nvSpPr>
        <p:spPr>
          <a:xfrm>
            <a:off x="2897851" y="4701568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A45551B-340B-45ED-AA3E-7D3DA5E86F81}"/>
              </a:ext>
            </a:extLst>
          </p:cNvPr>
          <p:cNvSpPr/>
          <p:nvPr/>
        </p:nvSpPr>
        <p:spPr>
          <a:xfrm>
            <a:off x="3988680" y="5529564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GAME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1252C02F-B816-41B3-99BC-38AA78BECB9C}"/>
              </a:ext>
            </a:extLst>
          </p:cNvPr>
          <p:cNvSpPr/>
          <p:nvPr/>
        </p:nvSpPr>
        <p:spPr>
          <a:xfrm>
            <a:off x="3313449" y="5548334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4F9570B-BF6A-4875-9C15-4AE5D1549C17}"/>
              </a:ext>
            </a:extLst>
          </p:cNvPr>
          <p:cNvSpPr/>
          <p:nvPr/>
        </p:nvSpPr>
        <p:spPr>
          <a:xfrm>
            <a:off x="2054716" y="1967928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 -UP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9E9B283-1326-4DDE-BEE1-B67E6E58CD03}"/>
              </a:ext>
            </a:extLst>
          </p:cNvPr>
          <p:cNvSpPr/>
          <p:nvPr/>
        </p:nvSpPr>
        <p:spPr>
          <a:xfrm>
            <a:off x="1325697" y="2010790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6021101-5107-4493-B634-00B112ED24E8}"/>
              </a:ext>
            </a:extLst>
          </p:cNvPr>
          <p:cNvSpPr/>
          <p:nvPr/>
        </p:nvSpPr>
        <p:spPr>
          <a:xfrm>
            <a:off x="2489503" y="2913701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REPEAT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686ACEAF-3885-4173-B538-6FB3562FEDCC}"/>
              </a:ext>
            </a:extLst>
          </p:cNvPr>
          <p:cNvSpPr/>
          <p:nvPr/>
        </p:nvSpPr>
        <p:spPr>
          <a:xfrm>
            <a:off x="1760484" y="2956563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37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90C60362-9928-4EB7-BE77-8FF2A89EB7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9" r="-3381"/>
          <a:stretch/>
        </p:blipFill>
        <p:spPr bwMode="auto">
          <a:xfrm>
            <a:off x="8059226" y="4818517"/>
            <a:ext cx="1172817" cy="203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4FE3407D-B023-4407-B575-D272593604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62"/>
          <a:stretch/>
        </p:blipFill>
        <p:spPr bwMode="auto">
          <a:xfrm>
            <a:off x="9590340" y="2810613"/>
            <a:ext cx="1141891" cy="218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13879EC9-6DB8-4F6B-8944-3DDB8D6EC8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9" r="-3381"/>
          <a:stretch/>
        </p:blipFill>
        <p:spPr bwMode="auto">
          <a:xfrm>
            <a:off x="9818924" y="264201"/>
            <a:ext cx="1172817" cy="203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8EDF15D1-AB2A-4C1D-9D0F-F4961E33E3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62"/>
          <a:stretch/>
        </p:blipFill>
        <p:spPr bwMode="auto">
          <a:xfrm>
            <a:off x="97759" y="4273902"/>
            <a:ext cx="1141891" cy="218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06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WordArt 2"/>
          <p:cNvSpPr>
            <a:spLocks noChangeArrowheads="1" noChangeShapeType="1" noTextEdit="1"/>
          </p:cNvSpPr>
          <p:nvPr/>
        </p:nvSpPr>
        <p:spPr bwMode="auto">
          <a:xfrm>
            <a:off x="2590800" y="228600"/>
            <a:ext cx="7086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 spc="-200">
                <a:ln w="9525">
                  <a:solidFill>
                    <a:srgbClr val="0066FF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Bodoni MT Condensed"/>
              </a:rPr>
              <a:t>Choose the best answer</a:t>
            </a:r>
          </a:p>
        </p:txBody>
      </p:sp>
      <p:pic>
        <p:nvPicPr>
          <p:cNvPr id="16387" name="Picture 3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114801"/>
            <a:ext cx="14478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9" name="AutoShape 5"/>
          <p:cNvSpPr>
            <a:spLocks noChangeArrowheads="1"/>
          </p:cNvSpPr>
          <p:nvPr/>
        </p:nvSpPr>
        <p:spPr bwMode="auto">
          <a:xfrm>
            <a:off x="769257" y="1447800"/>
            <a:ext cx="10624457" cy="4648200"/>
          </a:xfrm>
          <a:prstGeom prst="horizontalScroll">
            <a:avLst>
              <a:gd name="adj" fmla="val 8037"/>
            </a:avLst>
          </a:prstGeom>
          <a:solidFill>
            <a:srgbClr val="66FFFF"/>
          </a:solidFill>
          <a:ln w="9525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endParaRPr lang="en-US" sz="48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82630" name="Text Box 6"/>
          <p:cNvSpPr txBox="1">
            <a:spLocks noChangeArrowheads="1"/>
          </p:cNvSpPr>
          <p:nvPr/>
        </p:nvSpPr>
        <p:spPr bwMode="auto">
          <a:xfrm>
            <a:off x="2598056" y="1480456"/>
            <a:ext cx="7460343" cy="350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022" tIns="45530" rIns="91022" bIns="4553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en-US" sz="3200" b="1" dirty="0">
              <a:latin typeface="Arial" pitchFamily="34" charset="0"/>
            </a:endParaRPr>
          </a:p>
          <a:p>
            <a:pPr algn="ctr" eaLnBrk="1" hangingPunct="1"/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Arial" pitchFamily="34" charset="0"/>
              </a:rPr>
              <a:t>   </a:t>
            </a:r>
            <a:r>
              <a:rPr lang="en-US" sz="3200" dirty="0">
                <a:latin typeface="Arial" pitchFamily="34" charset="0"/>
              </a:rPr>
              <a:t> </a:t>
            </a:r>
            <a:endParaRPr lang="en-US" sz="40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A. you</a:t>
            </a:r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B. I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C. how</a:t>
            </a:r>
          </a:p>
        </p:txBody>
      </p:sp>
      <p:pic>
        <p:nvPicPr>
          <p:cNvPr id="16391" name="Picture 7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752601"/>
            <a:ext cx="19812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PHAOHO~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10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PHAOHO~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768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5486400" y="18288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022" tIns="45530" rIns="91022" bIns="4553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.VnVogue" pitchFamily="34" charset="0"/>
              </a:rPr>
              <a:t>Question 3</a:t>
            </a:r>
          </a:p>
        </p:txBody>
      </p:sp>
      <p:sp>
        <p:nvSpPr>
          <p:cNvPr id="282635" name="Rectangle 11"/>
          <p:cNvSpPr>
            <a:spLocks noChangeArrowheads="1"/>
          </p:cNvSpPr>
          <p:nvPr/>
        </p:nvSpPr>
        <p:spPr bwMode="auto">
          <a:xfrm>
            <a:off x="2209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</a:t>
            </a:r>
          </a:p>
        </p:txBody>
      </p:sp>
      <p:sp>
        <p:nvSpPr>
          <p:cNvPr id="282636" name="Rectangle 12"/>
          <p:cNvSpPr>
            <a:spLocks noChangeArrowheads="1"/>
          </p:cNvSpPr>
          <p:nvPr/>
        </p:nvSpPr>
        <p:spPr bwMode="auto">
          <a:xfrm>
            <a:off x="3048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2</a:t>
            </a:r>
          </a:p>
        </p:txBody>
      </p:sp>
      <p:sp>
        <p:nvSpPr>
          <p:cNvPr id="282637" name="Rectangle 13"/>
          <p:cNvSpPr>
            <a:spLocks noChangeArrowheads="1"/>
          </p:cNvSpPr>
          <p:nvPr/>
        </p:nvSpPr>
        <p:spPr bwMode="auto">
          <a:xfrm>
            <a:off x="3886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3</a:t>
            </a:r>
          </a:p>
        </p:txBody>
      </p:sp>
      <p:sp>
        <p:nvSpPr>
          <p:cNvPr id="282638" name="Rectangle 14"/>
          <p:cNvSpPr>
            <a:spLocks noChangeArrowheads="1"/>
          </p:cNvSpPr>
          <p:nvPr/>
        </p:nvSpPr>
        <p:spPr bwMode="auto">
          <a:xfrm>
            <a:off x="4724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4</a:t>
            </a:r>
          </a:p>
        </p:txBody>
      </p:sp>
      <p:sp>
        <p:nvSpPr>
          <p:cNvPr id="282639" name="Rectangle 15"/>
          <p:cNvSpPr>
            <a:spLocks noChangeArrowheads="1"/>
          </p:cNvSpPr>
          <p:nvPr/>
        </p:nvSpPr>
        <p:spPr bwMode="auto">
          <a:xfrm>
            <a:off x="5562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5</a:t>
            </a:r>
          </a:p>
        </p:txBody>
      </p:sp>
      <p:sp>
        <p:nvSpPr>
          <p:cNvPr id="282640" name="Rectangle 16"/>
          <p:cNvSpPr>
            <a:spLocks noChangeArrowheads="1"/>
          </p:cNvSpPr>
          <p:nvPr/>
        </p:nvSpPr>
        <p:spPr bwMode="auto">
          <a:xfrm>
            <a:off x="6400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6</a:t>
            </a:r>
          </a:p>
        </p:txBody>
      </p:sp>
      <p:sp>
        <p:nvSpPr>
          <p:cNvPr id="282641" name="Rectangle 17"/>
          <p:cNvSpPr>
            <a:spLocks noChangeArrowheads="1"/>
          </p:cNvSpPr>
          <p:nvPr/>
        </p:nvSpPr>
        <p:spPr bwMode="auto">
          <a:xfrm>
            <a:off x="7239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7</a:t>
            </a:r>
          </a:p>
        </p:txBody>
      </p:sp>
      <p:sp>
        <p:nvSpPr>
          <p:cNvPr id="282642" name="Rectangle 18"/>
          <p:cNvSpPr>
            <a:spLocks noChangeArrowheads="1"/>
          </p:cNvSpPr>
          <p:nvPr/>
        </p:nvSpPr>
        <p:spPr bwMode="auto">
          <a:xfrm>
            <a:off x="8077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8</a:t>
            </a:r>
          </a:p>
        </p:txBody>
      </p:sp>
      <p:sp>
        <p:nvSpPr>
          <p:cNvPr id="282643" name="Rectangle 19"/>
          <p:cNvSpPr>
            <a:spLocks noChangeArrowheads="1"/>
          </p:cNvSpPr>
          <p:nvPr/>
        </p:nvSpPr>
        <p:spPr bwMode="auto">
          <a:xfrm>
            <a:off x="8915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9</a:t>
            </a:r>
          </a:p>
        </p:txBody>
      </p:sp>
      <p:sp>
        <p:nvSpPr>
          <p:cNvPr id="282644" name="Rectangle 20"/>
          <p:cNvSpPr>
            <a:spLocks noChangeArrowheads="1"/>
          </p:cNvSpPr>
          <p:nvPr/>
        </p:nvSpPr>
        <p:spPr bwMode="auto">
          <a:xfrm>
            <a:off x="9753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10</a:t>
            </a:r>
          </a:p>
        </p:txBody>
      </p:sp>
      <p:sp>
        <p:nvSpPr>
          <p:cNvPr id="282647" name="Oval 23"/>
          <p:cNvSpPr>
            <a:spLocks noChangeAspect="1" noChangeArrowheads="1"/>
          </p:cNvSpPr>
          <p:nvPr/>
        </p:nvSpPr>
        <p:spPr bwMode="auto">
          <a:xfrm>
            <a:off x="2551566" y="2909668"/>
            <a:ext cx="533400" cy="533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022" tIns="45530" rIns="91022" bIns="45530" anchor="ctr"/>
          <a:lstStyle/>
          <a:p>
            <a:pPr algn="ctr"/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A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25F45721-14E2-43B2-A9FB-DB566C35D9E7}"/>
              </a:ext>
            </a:extLst>
          </p:cNvPr>
          <p:cNvSpPr/>
          <p:nvPr/>
        </p:nvSpPr>
        <p:spPr>
          <a:xfrm>
            <a:off x="6477000" y="2895601"/>
            <a:ext cx="2630036" cy="2166936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5601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1000"/>
                                        <p:tgtEl>
                                          <p:spTgt spid="28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28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28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1000"/>
                                        <p:tgtEl>
                                          <p:spTgt spid="28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1000"/>
                                        <p:tgtEl>
                                          <p:spTgt spid="28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1000"/>
                                        <p:tgtEl>
                                          <p:spTgt spid="28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1000"/>
                                        <p:tgtEl>
                                          <p:spTgt spid="28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1000"/>
                                        <p:tgtEl>
                                          <p:spTgt spid="28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1000"/>
                                        <p:tgtEl>
                                          <p:spTgt spid="28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1000"/>
                                        <p:tgtEl>
                                          <p:spTgt spid="28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826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6" grpId="0" animBg="1"/>
      <p:bldP spid="282635" grpId="0" animBg="1"/>
      <p:bldP spid="282636" grpId="0" animBg="1"/>
      <p:bldP spid="282637" grpId="0" animBg="1"/>
      <p:bldP spid="282638" grpId="0" animBg="1"/>
      <p:bldP spid="282639" grpId="0" animBg="1"/>
      <p:bldP spid="282640" grpId="0" animBg="1"/>
      <p:bldP spid="282641" grpId="0" animBg="1"/>
      <p:bldP spid="282642" grpId="0" animBg="1"/>
      <p:bldP spid="282643" grpId="0" animBg="1"/>
      <p:bldP spid="28264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WordArt 2"/>
          <p:cNvSpPr>
            <a:spLocks noChangeArrowheads="1" noChangeShapeType="1" noTextEdit="1"/>
          </p:cNvSpPr>
          <p:nvPr/>
        </p:nvSpPr>
        <p:spPr bwMode="auto">
          <a:xfrm>
            <a:off x="2590800" y="228600"/>
            <a:ext cx="7086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 spc="-200">
                <a:ln w="9525">
                  <a:solidFill>
                    <a:srgbClr val="0066FF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Bodoni MT Condensed"/>
              </a:rPr>
              <a:t>Choose the best answer</a:t>
            </a:r>
          </a:p>
        </p:txBody>
      </p:sp>
      <p:pic>
        <p:nvPicPr>
          <p:cNvPr id="16387" name="Picture 3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114801"/>
            <a:ext cx="14478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9" name="AutoShape 5"/>
          <p:cNvSpPr>
            <a:spLocks noChangeArrowheads="1"/>
          </p:cNvSpPr>
          <p:nvPr/>
        </p:nvSpPr>
        <p:spPr bwMode="auto">
          <a:xfrm>
            <a:off x="769257" y="1447800"/>
            <a:ext cx="10624457" cy="4648200"/>
          </a:xfrm>
          <a:prstGeom prst="horizontalScroll">
            <a:avLst>
              <a:gd name="adj" fmla="val 8037"/>
            </a:avLst>
          </a:prstGeom>
          <a:solidFill>
            <a:srgbClr val="66FFFF"/>
          </a:solidFill>
          <a:ln w="9525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endParaRPr lang="en-US" sz="48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82630" name="Text Box 6"/>
          <p:cNvSpPr txBox="1">
            <a:spLocks noChangeArrowheads="1"/>
          </p:cNvSpPr>
          <p:nvPr/>
        </p:nvSpPr>
        <p:spPr bwMode="auto">
          <a:xfrm>
            <a:off x="2598056" y="1480456"/>
            <a:ext cx="7460343" cy="350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022" tIns="45530" rIns="91022" bIns="4553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en-US" sz="3200" b="1" dirty="0">
              <a:latin typeface="Arial" pitchFamily="34" charset="0"/>
            </a:endParaRPr>
          </a:p>
          <a:p>
            <a:pPr algn="ctr" eaLnBrk="1" hangingPunct="1"/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Arial" pitchFamily="34" charset="0"/>
              </a:rPr>
              <a:t>   </a:t>
            </a:r>
            <a:r>
              <a:rPr lang="en-US" sz="3200" dirty="0">
                <a:latin typeface="Arial" pitchFamily="34" charset="0"/>
              </a:rPr>
              <a:t> </a:t>
            </a:r>
            <a:endParaRPr lang="en-US" sz="40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A. Lucy</a:t>
            </a:r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B. Mai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C. Ben</a:t>
            </a:r>
          </a:p>
        </p:txBody>
      </p:sp>
      <p:pic>
        <p:nvPicPr>
          <p:cNvPr id="16391" name="Picture 7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752601"/>
            <a:ext cx="19812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PHAOHO~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10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PHAOHO~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768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5486400" y="18288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022" tIns="45530" rIns="91022" bIns="4553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.VnVogue" pitchFamily="34" charset="0"/>
              </a:rPr>
              <a:t>Question 4</a:t>
            </a:r>
          </a:p>
        </p:txBody>
      </p:sp>
      <p:sp>
        <p:nvSpPr>
          <p:cNvPr id="282635" name="Rectangle 11"/>
          <p:cNvSpPr>
            <a:spLocks noChangeArrowheads="1"/>
          </p:cNvSpPr>
          <p:nvPr/>
        </p:nvSpPr>
        <p:spPr bwMode="auto">
          <a:xfrm>
            <a:off x="2209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</a:t>
            </a:r>
          </a:p>
        </p:txBody>
      </p:sp>
      <p:sp>
        <p:nvSpPr>
          <p:cNvPr id="282636" name="Rectangle 12"/>
          <p:cNvSpPr>
            <a:spLocks noChangeArrowheads="1"/>
          </p:cNvSpPr>
          <p:nvPr/>
        </p:nvSpPr>
        <p:spPr bwMode="auto">
          <a:xfrm>
            <a:off x="3048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2</a:t>
            </a:r>
          </a:p>
        </p:txBody>
      </p:sp>
      <p:sp>
        <p:nvSpPr>
          <p:cNvPr id="282637" name="Rectangle 13"/>
          <p:cNvSpPr>
            <a:spLocks noChangeArrowheads="1"/>
          </p:cNvSpPr>
          <p:nvPr/>
        </p:nvSpPr>
        <p:spPr bwMode="auto">
          <a:xfrm>
            <a:off x="3886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3</a:t>
            </a:r>
          </a:p>
        </p:txBody>
      </p:sp>
      <p:sp>
        <p:nvSpPr>
          <p:cNvPr id="282638" name="Rectangle 14"/>
          <p:cNvSpPr>
            <a:spLocks noChangeArrowheads="1"/>
          </p:cNvSpPr>
          <p:nvPr/>
        </p:nvSpPr>
        <p:spPr bwMode="auto">
          <a:xfrm>
            <a:off x="4724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4</a:t>
            </a:r>
          </a:p>
        </p:txBody>
      </p:sp>
      <p:sp>
        <p:nvSpPr>
          <p:cNvPr id="282639" name="Rectangle 15"/>
          <p:cNvSpPr>
            <a:spLocks noChangeArrowheads="1"/>
          </p:cNvSpPr>
          <p:nvPr/>
        </p:nvSpPr>
        <p:spPr bwMode="auto">
          <a:xfrm>
            <a:off x="5562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5</a:t>
            </a:r>
          </a:p>
        </p:txBody>
      </p:sp>
      <p:sp>
        <p:nvSpPr>
          <p:cNvPr id="282640" name="Rectangle 16"/>
          <p:cNvSpPr>
            <a:spLocks noChangeArrowheads="1"/>
          </p:cNvSpPr>
          <p:nvPr/>
        </p:nvSpPr>
        <p:spPr bwMode="auto">
          <a:xfrm>
            <a:off x="6400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6</a:t>
            </a:r>
          </a:p>
        </p:txBody>
      </p:sp>
      <p:sp>
        <p:nvSpPr>
          <p:cNvPr id="282641" name="Rectangle 17"/>
          <p:cNvSpPr>
            <a:spLocks noChangeArrowheads="1"/>
          </p:cNvSpPr>
          <p:nvPr/>
        </p:nvSpPr>
        <p:spPr bwMode="auto">
          <a:xfrm>
            <a:off x="7239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7</a:t>
            </a:r>
          </a:p>
        </p:txBody>
      </p:sp>
      <p:sp>
        <p:nvSpPr>
          <p:cNvPr id="282642" name="Rectangle 18"/>
          <p:cNvSpPr>
            <a:spLocks noChangeArrowheads="1"/>
          </p:cNvSpPr>
          <p:nvPr/>
        </p:nvSpPr>
        <p:spPr bwMode="auto">
          <a:xfrm>
            <a:off x="8077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8</a:t>
            </a:r>
          </a:p>
        </p:txBody>
      </p:sp>
      <p:sp>
        <p:nvSpPr>
          <p:cNvPr id="282643" name="Rectangle 19"/>
          <p:cNvSpPr>
            <a:spLocks noChangeArrowheads="1"/>
          </p:cNvSpPr>
          <p:nvPr/>
        </p:nvSpPr>
        <p:spPr bwMode="auto">
          <a:xfrm>
            <a:off x="8915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9</a:t>
            </a:r>
          </a:p>
        </p:txBody>
      </p:sp>
      <p:sp>
        <p:nvSpPr>
          <p:cNvPr id="282644" name="Rectangle 20"/>
          <p:cNvSpPr>
            <a:spLocks noChangeArrowheads="1"/>
          </p:cNvSpPr>
          <p:nvPr/>
        </p:nvSpPr>
        <p:spPr bwMode="auto">
          <a:xfrm>
            <a:off x="9753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10</a:t>
            </a:r>
          </a:p>
        </p:txBody>
      </p:sp>
      <p:sp>
        <p:nvSpPr>
          <p:cNvPr id="282647" name="Oval 23"/>
          <p:cNvSpPr>
            <a:spLocks noChangeAspect="1" noChangeArrowheads="1"/>
          </p:cNvSpPr>
          <p:nvPr/>
        </p:nvSpPr>
        <p:spPr bwMode="auto">
          <a:xfrm>
            <a:off x="2590800" y="3695700"/>
            <a:ext cx="533400" cy="533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022" tIns="45530" rIns="91022" bIns="45530" anchor="ctr"/>
          <a:lstStyle/>
          <a:p>
            <a:pPr algn="ctr"/>
            <a:r>
              <a:rPr lang="en-US" sz="3200" b="1">
                <a:solidFill>
                  <a:srgbClr val="FF0066"/>
                </a:solidFill>
                <a:latin typeface="Verdana" pitchFamily="34" charset="0"/>
              </a:rPr>
              <a:t>B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0097A63C-E097-4EB8-9E42-A8D2AA0B1DBE}"/>
              </a:ext>
            </a:extLst>
          </p:cNvPr>
          <p:cNvSpPr/>
          <p:nvPr/>
        </p:nvSpPr>
        <p:spPr>
          <a:xfrm>
            <a:off x="6095999" y="2895601"/>
            <a:ext cx="3454401" cy="2166936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239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1000"/>
                                        <p:tgtEl>
                                          <p:spTgt spid="28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28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28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1000"/>
                                        <p:tgtEl>
                                          <p:spTgt spid="28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1000"/>
                                        <p:tgtEl>
                                          <p:spTgt spid="28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1000"/>
                                        <p:tgtEl>
                                          <p:spTgt spid="28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1000"/>
                                        <p:tgtEl>
                                          <p:spTgt spid="28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1000"/>
                                        <p:tgtEl>
                                          <p:spTgt spid="28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1000"/>
                                        <p:tgtEl>
                                          <p:spTgt spid="28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1000"/>
                                        <p:tgtEl>
                                          <p:spTgt spid="28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826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6" grpId="0" animBg="1"/>
      <p:bldP spid="282635" grpId="0" animBg="1"/>
      <p:bldP spid="282636" grpId="0" animBg="1"/>
      <p:bldP spid="282637" grpId="0" animBg="1"/>
      <p:bldP spid="282638" grpId="0" animBg="1"/>
      <p:bldP spid="282639" grpId="0" animBg="1"/>
      <p:bldP spid="282640" grpId="0" animBg="1"/>
      <p:bldP spid="282641" grpId="0" animBg="1"/>
      <p:bldP spid="282642" grpId="0" animBg="1"/>
      <p:bldP spid="282643" grpId="0" animBg="1"/>
      <p:bldP spid="28264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WordArt 2"/>
          <p:cNvSpPr>
            <a:spLocks noChangeArrowheads="1" noChangeShapeType="1" noTextEdit="1"/>
          </p:cNvSpPr>
          <p:nvPr/>
        </p:nvSpPr>
        <p:spPr bwMode="auto">
          <a:xfrm>
            <a:off x="2590800" y="228600"/>
            <a:ext cx="7086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 spc="-200">
                <a:ln w="9525">
                  <a:solidFill>
                    <a:srgbClr val="0066FF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Bodoni MT Condensed"/>
              </a:rPr>
              <a:t>Choose the best answer</a:t>
            </a:r>
          </a:p>
        </p:txBody>
      </p:sp>
      <p:pic>
        <p:nvPicPr>
          <p:cNvPr id="16387" name="Picture 3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114801"/>
            <a:ext cx="14478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9" name="AutoShape 5"/>
          <p:cNvSpPr>
            <a:spLocks noChangeArrowheads="1"/>
          </p:cNvSpPr>
          <p:nvPr/>
        </p:nvSpPr>
        <p:spPr bwMode="auto">
          <a:xfrm>
            <a:off x="769257" y="1447800"/>
            <a:ext cx="10624457" cy="4648200"/>
          </a:xfrm>
          <a:prstGeom prst="horizontalScroll">
            <a:avLst>
              <a:gd name="adj" fmla="val 8037"/>
            </a:avLst>
          </a:prstGeom>
          <a:solidFill>
            <a:srgbClr val="66FFFF"/>
          </a:solidFill>
          <a:ln w="9525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endParaRPr lang="en-US" sz="48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82630" name="Text Box 6"/>
          <p:cNvSpPr txBox="1">
            <a:spLocks noChangeArrowheads="1"/>
          </p:cNvSpPr>
          <p:nvPr/>
        </p:nvSpPr>
        <p:spPr bwMode="auto">
          <a:xfrm>
            <a:off x="2598056" y="1480456"/>
            <a:ext cx="7460343" cy="350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022" tIns="45530" rIns="91022" bIns="4553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en-US" sz="3200" b="1" dirty="0">
              <a:latin typeface="Arial" pitchFamily="34" charset="0"/>
            </a:endParaRPr>
          </a:p>
          <a:p>
            <a:pPr algn="ctr" eaLnBrk="1" hangingPunct="1"/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Arial" pitchFamily="34" charset="0"/>
              </a:rPr>
              <a:t>   </a:t>
            </a:r>
            <a:r>
              <a:rPr lang="en-US" sz="3200" dirty="0">
                <a:latin typeface="Arial" pitchFamily="34" charset="0"/>
              </a:rPr>
              <a:t> </a:t>
            </a:r>
            <a:endParaRPr lang="en-US" sz="40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A. thanks you</a:t>
            </a:r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B. hi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C. fine</a:t>
            </a:r>
          </a:p>
        </p:txBody>
      </p:sp>
      <p:pic>
        <p:nvPicPr>
          <p:cNvPr id="16391" name="Picture 7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752601"/>
            <a:ext cx="19812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PHAOHO~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10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PHAOHO~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768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5486400" y="18288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022" tIns="45530" rIns="91022" bIns="4553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.VnVogue" pitchFamily="34" charset="0"/>
              </a:rPr>
              <a:t>Question 5</a:t>
            </a:r>
          </a:p>
        </p:txBody>
      </p:sp>
      <p:sp>
        <p:nvSpPr>
          <p:cNvPr id="282635" name="Rectangle 11"/>
          <p:cNvSpPr>
            <a:spLocks noChangeArrowheads="1"/>
          </p:cNvSpPr>
          <p:nvPr/>
        </p:nvSpPr>
        <p:spPr bwMode="auto">
          <a:xfrm>
            <a:off x="2209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</a:t>
            </a:r>
          </a:p>
        </p:txBody>
      </p:sp>
      <p:sp>
        <p:nvSpPr>
          <p:cNvPr id="282636" name="Rectangle 12"/>
          <p:cNvSpPr>
            <a:spLocks noChangeArrowheads="1"/>
          </p:cNvSpPr>
          <p:nvPr/>
        </p:nvSpPr>
        <p:spPr bwMode="auto">
          <a:xfrm>
            <a:off x="3048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2</a:t>
            </a:r>
          </a:p>
        </p:txBody>
      </p:sp>
      <p:sp>
        <p:nvSpPr>
          <p:cNvPr id="282637" name="Rectangle 13"/>
          <p:cNvSpPr>
            <a:spLocks noChangeArrowheads="1"/>
          </p:cNvSpPr>
          <p:nvPr/>
        </p:nvSpPr>
        <p:spPr bwMode="auto">
          <a:xfrm>
            <a:off x="3886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3</a:t>
            </a:r>
          </a:p>
        </p:txBody>
      </p:sp>
      <p:sp>
        <p:nvSpPr>
          <p:cNvPr id="282638" name="Rectangle 14"/>
          <p:cNvSpPr>
            <a:spLocks noChangeArrowheads="1"/>
          </p:cNvSpPr>
          <p:nvPr/>
        </p:nvSpPr>
        <p:spPr bwMode="auto">
          <a:xfrm>
            <a:off x="4724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4</a:t>
            </a:r>
          </a:p>
        </p:txBody>
      </p:sp>
      <p:sp>
        <p:nvSpPr>
          <p:cNvPr id="282639" name="Rectangle 15"/>
          <p:cNvSpPr>
            <a:spLocks noChangeArrowheads="1"/>
          </p:cNvSpPr>
          <p:nvPr/>
        </p:nvSpPr>
        <p:spPr bwMode="auto">
          <a:xfrm>
            <a:off x="5562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5</a:t>
            </a:r>
          </a:p>
        </p:txBody>
      </p:sp>
      <p:sp>
        <p:nvSpPr>
          <p:cNvPr id="282640" name="Rectangle 16"/>
          <p:cNvSpPr>
            <a:spLocks noChangeArrowheads="1"/>
          </p:cNvSpPr>
          <p:nvPr/>
        </p:nvSpPr>
        <p:spPr bwMode="auto">
          <a:xfrm>
            <a:off x="6400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6</a:t>
            </a:r>
          </a:p>
        </p:txBody>
      </p:sp>
      <p:sp>
        <p:nvSpPr>
          <p:cNvPr id="282641" name="Rectangle 17"/>
          <p:cNvSpPr>
            <a:spLocks noChangeArrowheads="1"/>
          </p:cNvSpPr>
          <p:nvPr/>
        </p:nvSpPr>
        <p:spPr bwMode="auto">
          <a:xfrm>
            <a:off x="7239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7</a:t>
            </a:r>
          </a:p>
        </p:txBody>
      </p:sp>
      <p:sp>
        <p:nvSpPr>
          <p:cNvPr id="282642" name="Rectangle 18"/>
          <p:cNvSpPr>
            <a:spLocks noChangeArrowheads="1"/>
          </p:cNvSpPr>
          <p:nvPr/>
        </p:nvSpPr>
        <p:spPr bwMode="auto">
          <a:xfrm>
            <a:off x="8077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8</a:t>
            </a:r>
          </a:p>
        </p:txBody>
      </p:sp>
      <p:sp>
        <p:nvSpPr>
          <p:cNvPr id="282643" name="Rectangle 19"/>
          <p:cNvSpPr>
            <a:spLocks noChangeArrowheads="1"/>
          </p:cNvSpPr>
          <p:nvPr/>
        </p:nvSpPr>
        <p:spPr bwMode="auto">
          <a:xfrm>
            <a:off x="8915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9</a:t>
            </a:r>
          </a:p>
        </p:txBody>
      </p:sp>
      <p:sp>
        <p:nvSpPr>
          <p:cNvPr id="282644" name="Rectangle 20"/>
          <p:cNvSpPr>
            <a:spLocks noChangeArrowheads="1"/>
          </p:cNvSpPr>
          <p:nvPr/>
        </p:nvSpPr>
        <p:spPr bwMode="auto">
          <a:xfrm>
            <a:off x="9753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10</a:t>
            </a:r>
          </a:p>
        </p:txBody>
      </p:sp>
      <p:sp>
        <p:nvSpPr>
          <p:cNvPr id="282647" name="Oval 23"/>
          <p:cNvSpPr>
            <a:spLocks noChangeAspect="1" noChangeArrowheads="1"/>
          </p:cNvSpPr>
          <p:nvPr/>
        </p:nvSpPr>
        <p:spPr bwMode="auto">
          <a:xfrm>
            <a:off x="2628900" y="4405313"/>
            <a:ext cx="533400" cy="533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022" tIns="45530" rIns="91022" bIns="45530" anchor="ctr"/>
          <a:lstStyle/>
          <a:p>
            <a:pPr algn="ctr"/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C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494CBCF-D3D9-43E8-A0B6-AF2C6E9A321E}"/>
              </a:ext>
            </a:extLst>
          </p:cNvPr>
          <p:cNvSpPr/>
          <p:nvPr/>
        </p:nvSpPr>
        <p:spPr>
          <a:xfrm>
            <a:off x="6095999" y="2895601"/>
            <a:ext cx="3193143" cy="2166936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1960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1000"/>
                                        <p:tgtEl>
                                          <p:spTgt spid="28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28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28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1000"/>
                                        <p:tgtEl>
                                          <p:spTgt spid="28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1000"/>
                                        <p:tgtEl>
                                          <p:spTgt spid="28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1000"/>
                                        <p:tgtEl>
                                          <p:spTgt spid="28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1000"/>
                                        <p:tgtEl>
                                          <p:spTgt spid="28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1000"/>
                                        <p:tgtEl>
                                          <p:spTgt spid="28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1000"/>
                                        <p:tgtEl>
                                          <p:spTgt spid="28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1000"/>
                                        <p:tgtEl>
                                          <p:spTgt spid="28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826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6" grpId="0" animBg="1"/>
      <p:bldP spid="282635" grpId="0" animBg="1"/>
      <p:bldP spid="282636" grpId="0" animBg="1"/>
      <p:bldP spid="282637" grpId="0" animBg="1"/>
      <p:bldP spid="282638" grpId="0" animBg="1"/>
      <p:bldP spid="282639" grpId="0" animBg="1"/>
      <p:bldP spid="282640" grpId="0" animBg="1"/>
      <p:bldP spid="282641" grpId="0" animBg="1"/>
      <p:bldP spid="282642" grpId="0" animBg="1"/>
      <p:bldP spid="282643" grpId="0" animBg="1"/>
      <p:bldP spid="28264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WordArt 2"/>
          <p:cNvSpPr>
            <a:spLocks noChangeArrowheads="1" noChangeShapeType="1" noTextEdit="1"/>
          </p:cNvSpPr>
          <p:nvPr/>
        </p:nvSpPr>
        <p:spPr bwMode="auto">
          <a:xfrm>
            <a:off x="2590800" y="228600"/>
            <a:ext cx="7086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 spc="-200">
                <a:ln w="9525">
                  <a:solidFill>
                    <a:srgbClr val="0066FF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Bodoni MT Condensed"/>
              </a:rPr>
              <a:t>Choose the best answer</a:t>
            </a:r>
          </a:p>
        </p:txBody>
      </p:sp>
      <p:pic>
        <p:nvPicPr>
          <p:cNvPr id="16387" name="Picture 3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114801"/>
            <a:ext cx="14478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9" name="AutoShape 5"/>
          <p:cNvSpPr>
            <a:spLocks noChangeArrowheads="1"/>
          </p:cNvSpPr>
          <p:nvPr/>
        </p:nvSpPr>
        <p:spPr bwMode="auto">
          <a:xfrm>
            <a:off x="769257" y="1447800"/>
            <a:ext cx="10624457" cy="4648200"/>
          </a:xfrm>
          <a:prstGeom prst="horizontalScroll">
            <a:avLst>
              <a:gd name="adj" fmla="val 8037"/>
            </a:avLst>
          </a:prstGeom>
          <a:solidFill>
            <a:srgbClr val="66FFFF"/>
          </a:solidFill>
          <a:ln w="9525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endParaRPr lang="en-US" sz="48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82630" name="Text Box 6"/>
          <p:cNvSpPr txBox="1">
            <a:spLocks noChangeArrowheads="1"/>
          </p:cNvSpPr>
          <p:nvPr/>
        </p:nvSpPr>
        <p:spPr bwMode="auto">
          <a:xfrm>
            <a:off x="2598056" y="1480456"/>
            <a:ext cx="7460343" cy="350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022" tIns="45530" rIns="91022" bIns="4553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en-US" sz="3200" b="1" dirty="0">
              <a:latin typeface="Arial" pitchFamily="34" charset="0"/>
            </a:endParaRPr>
          </a:p>
          <a:p>
            <a:pPr algn="ctr" eaLnBrk="1" hangingPunct="1"/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Arial" pitchFamily="34" charset="0"/>
              </a:rPr>
              <a:t>   </a:t>
            </a:r>
            <a:r>
              <a:rPr lang="en-US" sz="3200" dirty="0">
                <a:latin typeface="Arial" pitchFamily="34" charset="0"/>
              </a:rPr>
              <a:t> </a:t>
            </a:r>
            <a:endParaRPr lang="en-US" sz="4000" b="1" dirty="0">
              <a:solidFill>
                <a:srgbClr val="FF0066"/>
              </a:solidFill>
              <a:latin typeface="Arial" pitchFamily="34" charset="0"/>
            </a:endParaRPr>
          </a:p>
          <a:p>
            <a:pPr eaLnBrk="1" hangingPunct="1"/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A. Minh</a:t>
            </a:r>
            <a:endParaRPr lang="en-US" sz="3200" b="1" dirty="0">
              <a:solidFill>
                <a:srgbClr val="FF0066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B. Nam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C. Ben</a:t>
            </a:r>
          </a:p>
        </p:txBody>
      </p:sp>
      <p:pic>
        <p:nvPicPr>
          <p:cNvPr id="16391" name="Picture 7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752601"/>
            <a:ext cx="19812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PHAOHO~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10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PHAOHO~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768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5486400" y="18288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022" tIns="45530" rIns="91022" bIns="4553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.VnVogue" pitchFamily="34" charset="0"/>
              </a:rPr>
              <a:t>Question 6</a:t>
            </a:r>
          </a:p>
        </p:txBody>
      </p:sp>
      <p:sp>
        <p:nvSpPr>
          <p:cNvPr id="282635" name="Rectangle 11"/>
          <p:cNvSpPr>
            <a:spLocks noChangeArrowheads="1"/>
          </p:cNvSpPr>
          <p:nvPr/>
        </p:nvSpPr>
        <p:spPr bwMode="auto">
          <a:xfrm>
            <a:off x="2209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</a:t>
            </a:r>
          </a:p>
        </p:txBody>
      </p:sp>
      <p:sp>
        <p:nvSpPr>
          <p:cNvPr id="282636" name="Rectangle 12"/>
          <p:cNvSpPr>
            <a:spLocks noChangeArrowheads="1"/>
          </p:cNvSpPr>
          <p:nvPr/>
        </p:nvSpPr>
        <p:spPr bwMode="auto">
          <a:xfrm>
            <a:off x="3048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2</a:t>
            </a:r>
          </a:p>
        </p:txBody>
      </p:sp>
      <p:sp>
        <p:nvSpPr>
          <p:cNvPr id="282637" name="Rectangle 13"/>
          <p:cNvSpPr>
            <a:spLocks noChangeArrowheads="1"/>
          </p:cNvSpPr>
          <p:nvPr/>
        </p:nvSpPr>
        <p:spPr bwMode="auto">
          <a:xfrm>
            <a:off x="3886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3</a:t>
            </a:r>
          </a:p>
        </p:txBody>
      </p:sp>
      <p:sp>
        <p:nvSpPr>
          <p:cNvPr id="282638" name="Rectangle 14"/>
          <p:cNvSpPr>
            <a:spLocks noChangeArrowheads="1"/>
          </p:cNvSpPr>
          <p:nvPr/>
        </p:nvSpPr>
        <p:spPr bwMode="auto">
          <a:xfrm>
            <a:off x="4724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4</a:t>
            </a:r>
          </a:p>
        </p:txBody>
      </p:sp>
      <p:sp>
        <p:nvSpPr>
          <p:cNvPr id="282639" name="Rectangle 15"/>
          <p:cNvSpPr>
            <a:spLocks noChangeArrowheads="1"/>
          </p:cNvSpPr>
          <p:nvPr/>
        </p:nvSpPr>
        <p:spPr bwMode="auto">
          <a:xfrm>
            <a:off x="5562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5</a:t>
            </a:r>
          </a:p>
        </p:txBody>
      </p:sp>
      <p:sp>
        <p:nvSpPr>
          <p:cNvPr id="282640" name="Rectangle 16"/>
          <p:cNvSpPr>
            <a:spLocks noChangeArrowheads="1"/>
          </p:cNvSpPr>
          <p:nvPr/>
        </p:nvSpPr>
        <p:spPr bwMode="auto">
          <a:xfrm>
            <a:off x="64008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6</a:t>
            </a:r>
          </a:p>
        </p:txBody>
      </p:sp>
      <p:sp>
        <p:nvSpPr>
          <p:cNvPr id="282641" name="Rectangle 17"/>
          <p:cNvSpPr>
            <a:spLocks noChangeArrowheads="1"/>
          </p:cNvSpPr>
          <p:nvPr/>
        </p:nvSpPr>
        <p:spPr bwMode="auto">
          <a:xfrm>
            <a:off x="72390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7</a:t>
            </a:r>
          </a:p>
        </p:txBody>
      </p:sp>
      <p:sp>
        <p:nvSpPr>
          <p:cNvPr id="282642" name="Rectangle 18"/>
          <p:cNvSpPr>
            <a:spLocks noChangeArrowheads="1"/>
          </p:cNvSpPr>
          <p:nvPr/>
        </p:nvSpPr>
        <p:spPr bwMode="auto">
          <a:xfrm>
            <a:off x="80772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8</a:t>
            </a:r>
          </a:p>
        </p:txBody>
      </p:sp>
      <p:sp>
        <p:nvSpPr>
          <p:cNvPr id="282643" name="Rectangle 19"/>
          <p:cNvSpPr>
            <a:spLocks noChangeArrowheads="1"/>
          </p:cNvSpPr>
          <p:nvPr/>
        </p:nvSpPr>
        <p:spPr bwMode="auto">
          <a:xfrm>
            <a:off x="89154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9</a:t>
            </a:r>
          </a:p>
        </p:txBody>
      </p:sp>
      <p:sp>
        <p:nvSpPr>
          <p:cNvPr id="282644" name="Rectangle 20"/>
          <p:cNvSpPr>
            <a:spLocks noChangeArrowheads="1"/>
          </p:cNvSpPr>
          <p:nvPr/>
        </p:nvSpPr>
        <p:spPr bwMode="auto">
          <a:xfrm>
            <a:off x="9753600" y="6172200"/>
            <a:ext cx="838200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022" tIns="45530" rIns="91022" bIns="45530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10</a:t>
            </a:r>
          </a:p>
        </p:txBody>
      </p:sp>
      <p:sp>
        <p:nvSpPr>
          <p:cNvPr id="282647" name="Oval 23"/>
          <p:cNvSpPr>
            <a:spLocks noChangeAspect="1" noChangeArrowheads="1"/>
          </p:cNvSpPr>
          <p:nvPr/>
        </p:nvSpPr>
        <p:spPr bwMode="auto">
          <a:xfrm>
            <a:off x="2551566" y="2909668"/>
            <a:ext cx="533400" cy="533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022" tIns="45530" rIns="91022" bIns="45530" anchor="ctr"/>
          <a:lstStyle/>
          <a:p>
            <a:pPr algn="ctr"/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A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25F45721-14E2-43B2-A9FB-DB566C35D9E7}"/>
              </a:ext>
            </a:extLst>
          </p:cNvPr>
          <p:cNvSpPr/>
          <p:nvPr/>
        </p:nvSpPr>
        <p:spPr>
          <a:xfrm>
            <a:off x="6477000" y="2895601"/>
            <a:ext cx="2630036" cy="2166936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7129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1000"/>
                                        <p:tgtEl>
                                          <p:spTgt spid="28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28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28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1000"/>
                                        <p:tgtEl>
                                          <p:spTgt spid="28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1000"/>
                                        <p:tgtEl>
                                          <p:spTgt spid="28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1000"/>
                                        <p:tgtEl>
                                          <p:spTgt spid="28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1000"/>
                                        <p:tgtEl>
                                          <p:spTgt spid="28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1000"/>
                                        <p:tgtEl>
                                          <p:spTgt spid="28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1000"/>
                                        <p:tgtEl>
                                          <p:spTgt spid="28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8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1000"/>
                                        <p:tgtEl>
                                          <p:spTgt spid="28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826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6" grpId="0" animBg="1"/>
      <p:bldP spid="282635" grpId="0" animBg="1"/>
      <p:bldP spid="282636" grpId="0" animBg="1"/>
      <p:bldP spid="282637" grpId="0" animBg="1"/>
      <p:bldP spid="282638" grpId="0" animBg="1"/>
      <p:bldP spid="282639" grpId="0" animBg="1"/>
      <p:bldP spid="282640" grpId="0" animBg="1"/>
      <p:bldP spid="282641" grpId="0" animBg="1"/>
      <p:bldP spid="282642" grpId="0" animBg="1"/>
      <p:bldP spid="282643" grpId="0" animBg="1"/>
      <p:bldP spid="28264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268D98-65F5-F46F-EA65-3A92BE896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0" y="0"/>
            <a:ext cx="1217377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0DEE91-0440-0541-73C2-9DB96A745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BBE0B4-2DF9-A0E0-195B-607E5922F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4739D678-A184-4130-9813-26BD85A11D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651" y="1811476"/>
            <a:ext cx="36957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000" b="1" u="sng" dirty="0">
                <a:solidFill>
                  <a:srgbClr val="FF0000"/>
                </a:solidFill>
                <a:latin typeface="Times New Roman" pitchFamily="18" charset="0"/>
              </a:rPr>
              <a:t>Homework: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6C3477B-6950-4457-80DA-151D590CE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0418" y="3273891"/>
            <a:ext cx="758616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66"/>
                </a:solidFill>
                <a:latin typeface="Times New Roman" pitchFamily="18" charset="0"/>
              </a:rPr>
              <a:t>- 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</a:rPr>
              <a:t>Practice more at home.</a:t>
            </a:r>
          </a:p>
          <a:p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en-US" sz="4000" b="1" dirty="0">
                <a:solidFill>
                  <a:srgbClr val="FF0066"/>
                </a:solidFill>
                <a:latin typeface="Times New Roman" pitchFamily="18" charset="0"/>
              </a:rPr>
              <a:t>-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</a:rPr>
              <a:t> Prepare Unit 2- lesson 1 ( 1, 2, 3)</a:t>
            </a:r>
          </a:p>
        </p:txBody>
      </p:sp>
    </p:spTree>
    <p:extLst>
      <p:ext uri="{BB962C8B-B14F-4D97-AF65-F5344CB8AC3E}">
        <p14:creationId xmlns:p14="http://schemas.microsoft.com/office/powerpoint/2010/main" val="39467102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2" descr="200703240335296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rgbClr val="00CC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WordArt 3"/>
          <p:cNvSpPr>
            <a:spLocks noChangeArrowheads="1" noChangeShapeType="1" noTextEdit="1"/>
          </p:cNvSpPr>
          <p:nvPr/>
        </p:nvSpPr>
        <p:spPr bwMode="auto">
          <a:xfrm>
            <a:off x="2286000" y="5029200"/>
            <a:ext cx="7943850" cy="1174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72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Shelley Allegro"/>
              </a:rPr>
              <a:t>Good bye! See you again!</a:t>
            </a: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3492500" y="4254500"/>
            <a:ext cx="719138" cy="719138"/>
          </a:xfrm>
          <a:prstGeom prst="irregularSeal2">
            <a:avLst/>
          </a:prstGeom>
          <a:gradFill rotWithShape="1">
            <a:gsLst>
              <a:gs pos="0">
                <a:srgbClr val="CC00FF"/>
              </a:gs>
              <a:gs pos="100000">
                <a:srgbClr val="5E007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4343400" y="41148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1981200" y="48768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3" name="AutoShape 7"/>
          <p:cNvSpPr>
            <a:spLocks noChangeArrowheads="1"/>
          </p:cNvSpPr>
          <p:nvPr/>
        </p:nvSpPr>
        <p:spPr bwMode="auto">
          <a:xfrm>
            <a:off x="2590800" y="27432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5867400" y="36576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7848600" y="4495800"/>
            <a:ext cx="719138" cy="719138"/>
          </a:xfrm>
          <a:prstGeom prst="irregularSeal2">
            <a:avLst/>
          </a:prstGeom>
          <a:gradFill rotWithShape="1">
            <a:gsLst>
              <a:gs pos="0">
                <a:srgbClr val="CC00FF"/>
              </a:gs>
              <a:gs pos="100000">
                <a:srgbClr val="5E007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>
            <a:off x="9525000" y="22860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6858000" y="914400"/>
            <a:ext cx="719138" cy="719138"/>
          </a:xfrm>
          <a:prstGeom prst="irregularSeal2">
            <a:avLst/>
          </a:prstGeom>
          <a:gradFill rotWithShape="1">
            <a:gsLst>
              <a:gs pos="0">
                <a:srgbClr val="CC00FF"/>
              </a:gs>
              <a:gs pos="100000">
                <a:srgbClr val="5E007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8" name="AutoShape 12"/>
          <p:cNvSpPr>
            <a:spLocks noChangeArrowheads="1"/>
          </p:cNvSpPr>
          <p:nvPr/>
        </p:nvSpPr>
        <p:spPr bwMode="auto">
          <a:xfrm>
            <a:off x="5105400" y="7620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4008439" y="2493964"/>
            <a:ext cx="719137" cy="719137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10" name="AutoShape 14"/>
          <p:cNvSpPr>
            <a:spLocks noChangeArrowheads="1"/>
          </p:cNvSpPr>
          <p:nvPr/>
        </p:nvSpPr>
        <p:spPr bwMode="auto">
          <a:xfrm>
            <a:off x="7392989" y="3068639"/>
            <a:ext cx="719137" cy="719137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11" name="WordArt 15"/>
          <p:cNvSpPr>
            <a:spLocks noChangeArrowheads="1" noChangeShapeType="1" noTextEdit="1"/>
          </p:cNvSpPr>
          <p:nvPr/>
        </p:nvSpPr>
        <p:spPr bwMode="auto">
          <a:xfrm>
            <a:off x="2590800" y="990600"/>
            <a:ext cx="7488238" cy="24384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.VnBahamasB"/>
              </a:rPr>
              <a:t>Thank you very much</a:t>
            </a:r>
          </a:p>
        </p:txBody>
      </p:sp>
      <p:pic>
        <p:nvPicPr>
          <p:cNvPr id="22544" name="Picture 16" descr="4028x9kn03h8ea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1125539"/>
            <a:ext cx="10795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Picture 17" descr="707627j14ckqnn99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3" y="2957514"/>
            <a:ext cx="9525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Picture 25" descr="duong phan cach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24000" y="6705600"/>
            <a:ext cx="914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Picture 26" descr="duong phan cach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24000" y="0"/>
            <a:ext cx="914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F46FE979-320A-BCC7-D4C9-83DF498286ED}"/>
              </a:ext>
            </a:extLst>
          </p:cNvPr>
          <p:cNvSpPr/>
          <p:nvPr/>
        </p:nvSpPr>
        <p:spPr>
          <a:xfrm>
            <a:off x="11144250" y="6267450"/>
            <a:ext cx="1047750" cy="704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Made by Thanh Tam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9A2DA12-F7A2-A2A5-1DED-CBE05D08D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F931ABA-72B6-009D-3B05-11C7AC342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t nh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296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699" grpId="1" animBg="1"/>
      <p:bldP spid="29700" grpId="0" animBg="1"/>
      <p:bldP spid="29701" grpId="0" animBg="1"/>
      <p:bldP spid="29702" grpId="0" animBg="1"/>
      <p:bldP spid="29703" grpId="0" animBg="1"/>
      <p:bldP spid="29704" grpId="0" animBg="1"/>
      <p:bldP spid="29705" grpId="0" animBg="1"/>
      <p:bldP spid="29706" grpId="0" animBg="1"/>
      <p:bldP spid="29707" grpId="0" animBg="1"/>
      <p:bldP spid="29708" grpId="0" animBg="1"/>
      <p:bldP spid="29709" grpId="0" animBg="1"/>
      <p:bldP spid="29710" grpId="0" animBg="1"/>
      <p:bldP spid="29711" grpId="0" animBg="1"/>
      <p:bldP spid="29711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447800" y="1981200"/>
            <a:ext cx="9220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9600">
                <a:solidFill>
                  <a:srgbClr val="F8A6FC"/>
                </a:solidFill>
              </a:rPr>
              <a:t>The bye bye song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057400" y="1981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endParaRPr lang="en-US" sz="4800" kern="0">
              <a:solidFill>
                <a:srgbClr val="0000FF"/>
              </a:solidFill>
            </a:endParaRPr>
          </a:p>
          <a:p>
            <a:pPr marL="342900" indent="-342900" algn="ctr">
              <a:spcBef>
                <a:spcPct val="20000"/>
              </a:spcBef>
              <a:defRPr/>
            </a:pPr>
            <a:endParaRPr lang="en-US" sz="4800" kern="0">
              <a:solidFill>
                <a:srgbClr val="0000FF"/>
              </a:solidFill>
            </a:endParaRPr>
          </a:p>
        </p:txBody>
      </p:sp>
      <p:pic>
        <p:nvPicPr>
          <p:cNvPr id="39940" name="Picture 4" descr="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524000" y="1871664"/>
            <a:ext cx="914400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See you tomorrow.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See you tomorrow.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See you tomorrow.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Bye, bye</a:t>
            </a:r>
            <a:r>
              <a:rPr lang="en-US" sz="4800">
                <a:solidFill>
                  <a:srgbClr val="66FF33"/>
                </a:solidFill>
                <a:latin typeface="Arial" pitchFamily="34" charset="0"/>
              </a:rPr>
              <a:t>.</a:t>
            </a:r>
          </a:p>
        </p:txBody>
      </p:sp>
      <p:pic>
        <p:nvPicPr>
          <p:cNvPr id="39942" name="Picture 6" descr="music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21021">
            <a:off x="1524000" y="376238"/>
            <a:ext cx="213360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7" descr="Guitar_not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165">
            <a:off x="1524000" y="3200401"/>
            <a:ext cx="1252538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8" descr="Guitar_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6" y="0"/>
            <a:ext cx="11334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WordArt 9"/>
          <p:cNvSpPr>
            <a:spLocks noChangeArrowheads="1" noChangeShapeType="1" noTextEdit="1"/>
          </p:cNvSpPr>
          <p:nvPr/>
        </p:nvSpPr>
        <p:spPr bwMode="auto">
          <a:xfrm>
            <a:off x="3200400" y="152400"/>
            <a:ext cx="5715000" cy="16573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6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520402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VNI-Baybuom"/>
              </a:rPr>
              <a:t>The bye bye song</a:t>
            </a:r>
          </a:p>
        </p:txBody>
      </p:sp>
      <p:sp>
        <p:nvSpPr>
          <p:cNvPr id="39946" name="TextBox 6"/>
          <p:cNvSpPr txBox="1">
            <a:spLocks noChangeArrowheads="1"/>
          </p:cNvSpPr>
          <p:nvPr/>
        </p:nvSpPr>
        <p:spPr bwMode="auto">
          <a:xfrm>
            <a:off x="11239500" y="6276183"/>
            <a:ext cx="114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 b="1" dirty="0">
                <a:solidFill>
                  <a:srgbClr val="FF0000"/>
                </a:solidFill>
              </a:rPr>
              <a:t>Made by Thanh Tam</a:t>
            </a:r>
          </a:p>
        </p:txBody>
      </p:sp>
      <p:pic>
        <p:nvPicPr>
          <p:cNvPr id="399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y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429C1B-C6CC-AB15-56A7-C04167020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" y="0"/>
            <a:ext cx="121443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F3BA8C-EB85-B862-6043-175034538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2506D9-A035-2D52-74E8-912254CBD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WordArt 2">
            <a:extLst>
              <a:ext uri="{FF2B5EF4-FFF2-40B4-BE49-F238E27FC236}">
                <a16:creationId xmlns:a16="http://schemas.microsoft.com/office/drawing/2014/main" id="{BEE97F77-4508-BBA1-6B46-1A150A31256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574427" y="1919566"/>
            <a:ext cx="9043146" cy="2733115"/>
          </a:xfrm>
          <a:prstGeom prst="rect">
            <a:avLst/>
          </a:prstGeom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Warm - up</a:t>
            </a:r>
          </a:p>
        </p:txBody>
      </p:sp>
    </p:spTree>
    <p:extLst>
      <p:ext uri="{BB962C8B-B14F-4D97-AF65-F5344CB8AC3E}">
        <p14:creationId xmlns:p14="http://schemas.microsoft.com/office/powerpoint/2010/main" val="1028340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4A7EBD-177E-BF5E-2EAB-A44C490A6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C5195C-51A8-8550-BC2A-7FF8F2098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E808B1-926F-C128-A407-2ACAC755D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WordArt 2">
            <a:extLst>
              <a:ext uri="{FF2B5EF4-FFF2-40B4-BE49-F238E27FC236}">
                <a16:creationId xmlns:a16="http://schemas.microsoft.com/office/drawing/2014/main" id="{69033BA0-2FD0-48E3-9784-DAB8AD9C73E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71650" y="965596"/>
            <a:ext cx="8782050" cy="348853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00B0F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LET’S PLAY</a:t>
            </a:r>
          </a:p>
          <a:p>
            <a:pPr algn="ctr"/>
            <a:r>
              <a:rPr lang="en-US" sz="3600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BRAINSTORMING</a:t>
            </a:r>
          </a:p>
        </p:txBody>
      </p:sp>
    </p:spTree>
    <p:extLst>
      <p:ext uri="{BB962C8B-B14F-4D97-AF65-F5344CB8AC3E}">
        <p14:creationId xmlns:p14="http://schemas.microsoft.com/office/powerpoint/2010/main" val="1434822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E89275-2417-9654-93C9-096365A6A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66209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20B651-6266-5F1B-0421-054AD9E66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70D8A3-C3C8-EC46-4052-DE2005017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loud 1">
            <a:extLst>
              <a:ext uri="{FF2B5EF4-FFF2-40B4-BE49-F238E27FC236}">
                <a16:creationId xmlns:a16="http://schemas.microsoft.com/office/drawing/2014/main" id="{44EA32F2-FAA2-4944-8D66-E7BD3D542280}"/>
              </a:ext>
            </a:extLst>
          </p:cNvPr>
          <p:cNvSpPr/>
          <p:nvPr/>
        </p:nvSpPr>
        <p:spPr>
          <a:xfrm>
            <a:off x="2299292" y="2288380"/>
            <a:ext cx="2902743" cy="1905001"/>
          </a:xfrm>
          <a:prstGeom prst="cloud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6" name="Cloud 5">
            <a:extLst>
              <a:ext uri="{FF2B5EF4-FFF2-40B4-BE49-F238E27FC236}">
                <a16:creationId xmlns:a16="http://schemas.microsoft.com/office/drawing/2014/main" id="{4AAF51BC-1DAC-43C6-8A2B-E037305C3188}"/>
              </a:ext>
            </a:extLst>
          </p:cNvPr>
          <p:cNvSpPr/>
          <p:nvPr/>
        </p:nvSpPr>
        <p:spPr>
          <a:xfrm>
            <a:off x="8000002" y="2543172"/>
            <a:ext cx="2902743" cy="1700215"/>
          </a:xfrm>
          <a:prstGeom prst="clou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1ED07E-D0D7-4CCA-900F-4C4615FFED75}"/>
              </a:ext>
            </a:extLst>
          </p:cNvPr>
          <p:cNvSpPr/>
          <p:nvPr/>
        </p:nvSpPr>
        <p:spPr>
          <a:xfrm>
            <a:off x="4721520" y="561256"/>
            <a:ext cx="1594440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chemeClr val="tx1"/>
                </a:solidFill>
              </a:rPr>
              <a:t>hi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B49D11-F50C-48A1-9877-EB9AF2DDF977}"/>
              </a:ext>
            </a:extLst>
          </p:cNvPr>
          <p:cNvSpPr/>
          <p:nvPr/>
        </p:nvSpPr>
        <p:spPr>
          <a:xfrm>
            <a:off x="479628" y="1041795"/>
            <a:ext cx="1594440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chemeClr val="tx1"/>
                </a:solidFill>
              </a:rPr>
              <a:t>hello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67AD4F-74FE-42BE-B397-E69811B47AB0}"/>
              </a:ext>
            </a:extLst>
          </p:cNvPr>
          <p:cNvSpPr/>
          <p:nvPr/>
        </p:nvSpPr>
        <p:spPr>
          <a:xfrm>
            <a:off x="3686674" y="5399489"/>
            <a:ext cx="1594440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chemeClr val="tx1"/>
                </a:solidFill>
              </a:rPr>
              <a:t>how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528EE27-401C-46D2-ABEE-5AC8AC0E38B0}"/>
              </a:ext>
            </a:extLst>
          </p:cNvPr>
          <p:cNvCxnSpPr>
            <a:cxnSpLocks/>
          </p:cNvCxnSpPr>
          <p:nvPr/>
        </p:nvCxnSpPr>
        <p:spPr>
          <a:xfrm flipH="1" flipV="1">
            <a:off x="1539398" y="1871295"/>
            <a:ext cx="993922" cy="1009892"/>
          </a:xfrm>
          <a:prstGeom prst="straightConnector1">
            <a:avLst/>
          </a:prstGeom>
          <a:ln w="5715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EBC5724-8463-4913-A8EE-F122FFFCB522}"/>
              </a:ext>
            </a:extLst>
          </p:cNvPr>
          <p:cNvCxnSpPr>
            <a:cxnSpLocks/>
          </p:cNvCxnSpPr>
          <p:nvPr/>
        </p:nvCxnSpPr>
        <p:spPr>
          <a:xfrm flipV="1">
            <a:off x="4850604" y="1274918"/>
            <a:ext cx="614364" cy="1188238"/>
          </a:xfrm>
          <a:prstGeom prst="straightConnector1">
            <a:avLst/>
          </a:prstGeom>
          <a:ln w="5715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BC1F75-D3C1-4AF9-8557-B59B45D2BA6F}"/>
              </a:ext>
            </a:extLst>
          </p:cNvPr>
          <p:cNvCxnSpPr>
            <a:cxnSpLocks/>
          </p:cNvCxnSpPr>
          <p:nvPr/>
        </p:nvCxnSpPr>
        <p:spPr>
          <a:xfrm>
            <a:off x="4242883" y="3879647"/>
            <a:ext cx="478637" cy="1519842"/>
          </a:xfrm>
          <a:prstGeom prst="straightConnector1">
            <a:avLst/>
          </a:prstGeom>
          <a:ln w="5715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C9892E7F-D16C-4F6D-B5AC-6235403747D7}"/>
              </a:ext>
            </a:extLst>
          </p:cNvPr>
          <p:cNvSpPr/>
          <p:nvPr/>
        </p:nvSpPr>
        <p:spPr>
          <a:xfrm>
            <a:off x="10315023" y="1041795"/>
            <a:ext cx="1594440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chemeClr val="tx1"/>
                </a:solidFill>
              </a:rPr>
              <a:t>Ben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0D90B8A-00BC-4FC3-93EF-3BCDE37FB664}"/>
              </a:ext>
            </a:extLst>
          </p:cNvPr>
          <p:cNvSpPr/>
          <p:nvPr/>
        </p:nvSpPr>
        <p:spPr>
          <a:xfrm>
            <a:off x="6803231" y="1273973"/>
            <a:ext cx="1594440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chemeClr val="tx1"/>
                </a:solidFill>
              </a:rPr>
              <a:t>bye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D5BAC99-A0F5-4CC3-99B0-A78CB1146848}"/>
              </a:ext>
            </a:extLst>
          </p:cNvPr>
          <p:cNvSpPr/>
          <p:nvPr/>
        </p:nvSpPr>
        <p:spPr>
          <a:xfrm>
            <a:off x="8424752" y="5179211"/>
            <a:ext cx="2687491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chemeClr val="tx1"/>
                </a:solidFill>
              </a:rPr>
              <a:t>goodbye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0777F32-60DE-4F55-B052-04D028129C13}"/>
              </a:ext>
            </a:extLst>
          </p:cNvPr>
          <p:cNvCxnSpPr>
            <a:cxnSpLocks/>
          </p:cNvCxnSpPr>
          <p:nvPr/>
        </p:nvCxnSpPr>
        <p:spPr>
          <a:xfrm flipH="1" flipV="1">
            <a:off x="7495177" y="2008331"/>
            <a:ext cx="985340" cy="767019"/>
          </a:xfrm>
          <a:prstGeom prst="straightConnector1">
            <a:avLst/>
          </a:prstGeom>
          <a:ln w="5715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D0C262E-051B-404F-AAD2-108EE303425B}"/>
              </a:ext>
            </a:extLst>
          </p:cNvPr>
          <p:cNvCxnSpPr>
            <a:cxnSpLocks/>
          </p:cNvCxnSpPr>
          <p:nvPr/>
        </p:nvCxnSpPr>
        <p:spPr>
          <a:xfrm flipV="1">
            <a:off x="10493617" y="1831432"/>
            <a:ext cx="618626" cy="823908"/>
          </a:xfrm>
          <a:prstGeom prst="straightConnector1">
            <a:avLst/>
          </a:prstGeom>
          <a:ln w="5715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479C586-F3DA-4E40-9E57-ACDE39FDD055}"/>
              </a:ext>
            </a:extLst>
          </p:cNvPr>
          <p:cNvCxnSpPr>
            <a:cxnSpLocks/>
          </p:cNvCxnSpPr>
          <p:nvPr/>
        </p:nvCxnSpPr>
        <p:spPr>
          <a:xfrm>
            <a:off x="9823294" y="4106343"/>
            <a:ext cx="475252" cy="974172"/>
          </a:xfrm>
          <a:prstGeom prst="straightConnector1">
            <a:avLst/>
          </a:prstGeom>
          <a:ln w="5715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247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Track 012">
            <a:hlinkClick r:id="" action="ppaction://media"/>
            <a:extLst>
              <a:ext uri="{FF2B5EF4-FFF2-40B4-BE49-F238E27FC236}">
                <a16:creationId xmlns:a16="http://schemas.microsoft.com/office/drawing/2014/main" id="{2EE65B16-C0F6-4495-B0AB-3A656E862E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999399" y="237029"/>
            <a:ext cx="1105964" cy="11059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14E8B0-6E7C-47D3-8C47-90781F5D4EF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5181" y="237029"/>
            <a:ext cx="7024218" cy="11445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10EB1F8-1737-4279-ACDD-32BF7B82E3E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9308" y="1618578"/>
            <a:ext cx="10691526" cy="4408735"/>
          </a:xfrm>
          <a:prstGeom prst="rect">
            <a:avLst/>
          </a:prstGeom>
        </p:spPr>
      </p:pic>
      <p:pic>
        <p:nvPicPr>
          <p:cNvPr id="2" name="U 1L 3 .1.1">
            <a:hlinkClick r:id="" action="ppaction://media"/>
            <a:extLst>
              <a:ext uri="{FF2B5EF4-FFF2-40B4-BE49-F238E27FC236}">
                <a16:creationId xmlns:a16="http://schemas.microsoft.com/office/drawing/2014/main" id="{92B80825-88ED-439C-A67B-6059FEBED65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5581" y="2390527"/>
            <a:ext cx="609600" cy="609600"/>
          </a:xfrm>
          <a:prstGeom prst="rect">
            <a:avLst/>
          </a:prstGeom>
        </p:spPr>
      </p:pic>
      <p:pic>
        <p:nvPicPr>
          <p:cNvPr id="3" name="U 1L 3 .1.2">
            <a:hlinkClick r:id="" action="ppaction://media"/>
            <a:extLst>
              <a:ext uri="{FF2B5EF4-FFF2-40B4-BE49-F238E27FC236}">
                <a16:creationId xmlns:a16="http://schemas.microsoft.com/office/drawing/2014/main" id="{83F0BD58-2C60-403A-B26A-E828408B947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99708" y="46298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05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A0E77F1-4B67-41B7-9FA1-2EA1F71F889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8008" y="1269679"/>
            <a:ext cx="10595399" cy="4970761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D6E0401F-CCA9-46EA-BE5C-323AA737CAF9}"/>
              </a:ext>
            </a:extLst>
          </p:cNvPr>
          <p:cNvSpPr/>
          <p:nvPr/>
        </p:nvSpPr>
        <p:spPr>
          <a:xfrm>
            <a:off x="4391898" y="4842456"/>
            <a:ext cx="550243" cy="849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EADC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D439903-8187-4032-B332-8AE702C6B735}"/>
              </a:ext>
            </a:extLst>
          </p:cNvPr>
          <p:cNvSpPr/>
          <p:nvPr/>
        </p:nvSpPr>
        <p:spPr>
          <a:xfrm>
            <a:off x="9697669" y="2047740"/>
            <a:ext cx="586733" cy="7598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EADC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11" name="Track 013">
            <a:hlinkClick r:id="" action="ppaction://media"/>
            <a:extLst>
              <a:ext uri="{FF2B5EF4-FFF2-40B4-BE49-F238E27FC236}">
                <a16:creationId xmlns:a16="http://schemas.microsoft.com/office/drawing/2014/main" id="{0856102F-4C93-4F76-8C8E-639151CF7F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875404" y="236241"/>
            <a:ext cx="806539" cy="6943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3D9A61-2E7F-4C58-84D4-86487AFB4B8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2921" y="133350"/>
            <a:ext cx="7566621" cy="900089"/>
          </a:xfrm>
          <a:prstGeom prst="rect">
            <a:avLst/>
          </a:prstGeom>
        </p:spPr>
      </p:pic>
      <p:pic>
        <p:nvPicPr>
          <p:cNvPr id="2" name="U 1L 3 .2.1">
            <a:hlinkClick r:id="" action="ppaction://media"/>
            <a:extLst>
              <a:ext uri="{FF2B5EF4-FFF2-40B4-BE49-F238E27FC236}">
                <a16:creationId xmlns:a16="http://schemas.microsoft.com/office/drawing/2014/main" id="{367C0E41-71B1-4ACE-887A-3A64579E1CC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48993" y="2122867"/>
            <a:ext cx="609600" cy="609600"/>
          </a:xfrm>
          <a:prstGeom prst="rect">
            <a:avLst/>
          </a:prstGeom>
        </p:spPr>
      </p:pic>
      <p:pic>
        <p:nvPicPr>
          <p:cNvPr id="3" name="U 1L 3 .2.2">
            <a:hlinkClick r:id="" action="ppaction://media"/>
            <a:extLst>
              <a:ext uri="{FF2B5EF4-FFF2-40B4-BE49-F238E27FC236}">
                <a16:creationId xmlns:a16="http://schemas.microsoft.com/office/drawing/2014/main" id="{F226025D-7381-4B11-9951-585E92F7B3F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88701" y="48553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1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4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9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47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6DA8D7-8468-45ED-A7FC-08829373169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82091" y="553791"/>
            <a:ext cx="11060410" cy="5743977"/>
          </a:xfrm>
          <a:prstGeom prst="rect">
            <a:avLst/>
          </a:prstGeom>
        </p:spPr>
      </p:pic>
      <p:pic>
        <p:nvPicPr>
          <p:cNvPr id="9" name="Track 014">
            <a:hlinkClick r:id="" action="ppaction://media"/>
            <a:extLst>
              <a:ext uri="{FF2B5EF4-FFF2-40B4-BE49-F238E27FC236}">
                <a16:creationId xmlns:a16="http://schemas.microsoft.com/office/drawing/2014/main" id="{F65D6B43-F2F3-461D-BF1D-326D2DDCE7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994856" y="126909"/>
            <a:ext cx="579549" cy="670178"/>
          </a:xfrm>
          <a:prstGeom prst="rect">
            <a:avLst/>
          </a:prstGeom>
        </p:spPr>
      </p:pic>
      <p:pic>
        <p:nvPicPr>
          <p:cNvPr id="2" name="U 1 L 3 .3.1">
            <a:hlinkClick r:id="" action="ppaction://media"/>
            <a:extLst>
              <a:ext uri="{FF2B5EF4-FFF2-40B4-BE49-F238E27FC236}">
                <a16:creationId xmlns:a16="http://schemas.microsoft.com/office/drawing/2014/main" id="{48044673-E87B-41DA-A8DB-9D4ED188A09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416935" y="960549"/>
            <a:ext cx="481885" cy="481885"/>
          </a:xfrm>
          <a:prstGeom prst="rect">
            <a:avLst/>
          </a:prstGeom>
        </p:spPr>
      </p:pic>
      <p:pic>
        <p:nvPicPr>
          <p:cNvPr id="10" name="U 1 L 3 .3.1">
            <a:hlinkClick r:id="" action="ppaction://media"/>
            <a:extLst>
              <a:ext uri="{FF2B5EF4-FFF2-40B4-BE49-F238E27FC236}">
                <a16:creationId xmlns:a16="http://schemas.microsoft.com/office/drawing/2014/main" id="{6CB048EF-2D36-450C-A1B4-6A62B4769C3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416934" y="1367307"/>
            <a:ext cx="481885" cy="481885"/>
          </a:xfrm>
          <a:prstGeom prst="rect">
            <a:avLst/>
          </a:prstGeom>
        </p:spPr>
      </p:pic>
      <p:pic>
        <p:nvPicPr>
          <p:cNvPr id="3" name="U 1 L 3 .3.3">
            <a:hlinkClick r:id="" action="ppaction://media"/>
            <a:extLst>
              <a:ext uri="{FF2B5EF4-FFF2-40B4-BE49-F238E27FC236}">
                <a16:creationId xmlns:a16="http://schemas.microsoft.com/office/drawing/2014/main" id="{FEED5383-110E-44D8-9A33-688D278A4F2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416933" y="1768160"/>
            <a:ext cx="456127" cy="456127"/>
          </a:xfrm>
          <a:prstGeom prst="rect">
            <a:avLst/>
          </a:prstGeom>
        </p:spPr>
      </p:pic>
      <p:pic>
        <p:nvPicPr>
          <p:cNvPr id="4" name="U 1 L 3 .3.4">
            <a:hlinkClick r:id="" action="ppaction://media"/>
            <a:extLst>
              <a:ext uri="{FF2B5EF4-FFF2-40B4-BE49-F238E27FC236}">
                <a16:creationId xmlns:a16="http://schemas.microsoft.com/office/drawing/2014/main" id="{9630017B-04F6-4558-817A-16C7CB5200F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398151" y="2131450"/>
            <a:ext cx="493690" cy="493690"/>
          </a:xfrm>
          <a:prstGeom prst="rect">
            <a:avLst/>
          </a:prstGeom>
        </p:spPr>
      </p:pic>
      <p:pic>
        <p:nvPicPr>
          <p:cNvPr id="11" name="U 1 L 3 .3.5">
            <a:hlinkClick r:id="" action="ppaction://media"/>
            <a:extLst>
              <a:ext uri="{FF2B5EF4-FFF2-40B4-BE49-F238E27FC236}">
                <a16:creationId xmlns:a16="http://schemas.microsoft.com/office/drawing/2014/main" id="{EA0A44AB-7CD8-4433-9C8E-74DC045FF01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142704" y="2709862"/>
            <a:ext cx="403538" cy="403538"/>
          </a:xfrm>
          <a:prstGeom prst="rect">
            <a:avLst/>
          </a:prstGeom>
        </p:spPr>
      </p:pic>
      <p:pic>
        <p:nvPicPr>
          <p:cNvPr id="12" name="U 1 L 3 .3.6">
            <a:hlinkClick r:id="" action="ppaction://media"/>
            <a:extLst>
              <a:ext uri="{FF2B5EF4-FFF2-40B4-BE49-F238E27FC236}">
                <a16:creationId xmlns:a16="http://schemas.microsoft.com/office/drawing/2014/main" id="{D19359A4-2DB4-4878-BCA1-B9A2FE5E60D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115873" y="3024387"/>
            <a:ext cx="430369" cy="430369"/>
          </a:xfrm>
          <a:prstGeom prst="rect">
            <a:avLst/>
          </a:prstGeom>
        </p:spPr>
      </p:pic>
      <p:pic>
        <p:nvPicPr>
          <p:cNvPr id="13" name="U 1 L 3 .3.7">
            <a:hlinkClick r:id="" action="ppaction://media"/>
            <a:extLst>
              <a:ext uri="{FF2B5EF4-FFF2-40B4-BE49-F238E27FC236}">
                <a16:creationId xmlns:a16="http://schemas.microsoft.com/office/drawing/2014/main" id="{CE2B3372-0725-41D0-A1A0-EADC9D0A1A23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115873" y="3381846"/>
            <a:ext cx="430369" cy="430369"/>
          </a:xfrm>
          <a:prstGeom prst="rect">
            <a:avLst/>
          </a:prstGeom>
        </p:spPr>
      </p:pic>
      <p:pic>
        <p:nvPicPr>
          <p:cNvPr id="14" name="U 1 L 3 .3.8">
            <a:hlinkClick r:id="" action="ppaction://media"/>
            <a:extLst>
              <a:ext uri="{FF2B5EF4-FFF2-40B4-BE49-F238E27FC236}">
                <a16:creationId xmlns:a16="http://schemas.microsoft.com/office/drawing/2014/main" id="{1D1A46CC-E19E-4B23-9B47-77A0EDCE01C0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115873" y="3808728"/>
            <a:ext cx="430369" cy="43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01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6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7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4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4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5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436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31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527204049"/>
</p:tagLst>
</file>

<file path=ppt/theme/theme1.xml><?xml version="1.0" encoding="utf-8"?>
<a:theme xmlns:a="http://schemas.openxmlformats.org/drawingml/2006/main" name="Office Theme">
  <a:themeElements>
    <a:clrScheme name="Color of 2020">
      <a:dk1>
        <a:srgbClr val="3F3F3F"/>
      </a:dk1>
      <a:lt1>
        <a:sysClr val="window" lastClr="FFFFFF"/>
      </a:lt1>
      <a:dk2>
        <a:srgbClr val="1D4E89"/>
      </a:dk2>
      <a:lt2>
        <a:srgbClr val="E7E6E6"/>
      </a:lt2>
      <a:accent1>
        <a:srgbClr val="4FC1E9"/>
      </a:accent1>
      <a:accent2>
        <a:srgbClr val="48CFAD"/>
      </a:accent2>
      <a:accent3>
        <a:srgbClr val="A0D468"/>
      </a:accent3>
      <a:accent4>
        <a:srgbClr val="FFCE54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Custom 5">
      <a:majorFont>
        <a:latin typeface="A3.OpenSansBold-San"/>
        <a:ea typeface=""/>
        <a:cs typeface=""/>
      </a:majorFont>
      <a:minorFont>
        <a:latin typeface="A3.OpenSans-S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0A84C02-4F09-40FE-82F3-79312BC08B2E}" vid="{69A41932-5ED9-47B3-8A6B-37B62AB78E10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0A84C02-4F09-40FE-82F3-79312BC08B2E}" vid="{8CF0B9B1-669A-4898-A12F-E87E9FA76E1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2099</TotalTime>
  <Words>721</Words>
  <Application>Microsoft Office PowerPoint</Application>
  <PresentationFormat>Widescreen</PresentationFormat>
  <Paragraphs>273</Paragraphs>
  <Slides>36</Slides>
  <Notes>27</Notes>
  <HiddenSlides>0</HiddenSlides>
  <MMClips>19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54" baseType="lpstr">
      <vt:lpstr>.VnBahamasB</vt:lpstr>
      <vt:lpstr>.VnBlackH</vt:lpstr>
      <vt:lpstr>.VnBodoni</vt:lpstr>
      <vt:lpstr>.VnShelley Allegro</vt:lpstr>
      <vt:lpstr>.VnTimeH</vt:lpstr>
      <vt:lpstr>.VnVogue</vt:lpstr>
      <vt:lpstr>A3.OpenSansBold-San</vt:lpstr>
      <vt:lpstr>A3.OpenSans-San</vt:lpstr>
      <vt:lpstr>Arial</vt:lpstr>
      <vt:lpstr>Bodoni MT Condensed</vt:lpstr>
      <vt:lpstr>Calibri</vt:lpstr>
      <vt:lpstr>Calibri Light</vt:lpstr>
      <vt:lpstr>Impact</vt:lpstr>
      <vt:lpstr>Times New Roman</vt:lpstr>
      <vt:lpstr>Verdana</vt:lpstr>
      <vt:lpstr>VNI-Baybuom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Long Long</cp:lastModifiedBy>
  <cp:revision>125</cp:revision>
  <dcterms:created xsi:type="dcterms:W3CDTF">2021-11-11T15:46:46Z</dcterms:created>
  <dcterms:modified xsi:type="dcterms:W3CDTF">2023-04-07T14:46:14Z</dcterms:modified>
</cp:coreProperties>
</file>