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gUUyYNPM2ri2mbRlyP456mWHa/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6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5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5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1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9144"/>
            <a:ext cx="9144000" cy="683971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2.xml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slide" Target="/ppt/slides/slide2.xml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slide" Target="/ppt/slides/slide2.xml"/><Relationship Id="rId7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.png"/><Relationship Id="rId6" Type="http://schemas.openxmlformats.org/officeDocument/2006/relationships/slide" Target="/ppt/slides/slide2.xml"/><Relationship Id="rId7" Type="http://schemas.openxmlformats.org/officeDocument/2006/relationships/image" Target="../media/image13.png"/><Relationship Id="rId8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slide" Target="/ppt/slides/slide2.xml"/><Relationship Id="rId8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"/>
            <a:ext cx="9144000" cy="684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"/>
            <a:ext cx="9144000" cy="6839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2"/>
          <p:cNvCxnSpPr/>
          <p:nvPr/>
        </p:nvCxnSpPr>
        <p:spPr>
          <a:xfrm>
            <a:off x="130626" y="1306278"/>
            <a:ext cx="2340429" cy="0"/>
          </a:xfrm>
          <a:prstGeom prst="straightConnector1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" name="Google Shape;92;p2"/>
          <p:cNvSpPr txBox="1"/>
          <p:nvPr/>
        </p:nvSpPr>
        <p:spPr>
          <a:xfrm>
            <a:off x="337456" y="312388"/>
            <a:ext cx="213359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Unit</a:t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0786" y="660623"/>
            <a:ext cx="1087854" cy="110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4751" y="132244"/>
            <a:ext cx="4903335" cy="1665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2321941"/>
            <a:ext cx="2939143" cy="134710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2683070" y="3298269"/>
            <a:ext cx="470833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Listen and repeat.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41557" y="3833652"/>
            <a:ext cx="1290657" cy="69603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2683069" y="4705871"/>
            <a:ext cx="384835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Point and say.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77334" y="5259869"/>
            <a:ext cx="1336036" cy="658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585832" y="489857"/>
            <a:ext cx="7972335" cy="5649686"/>
          </a:xfrm>
          <a:prstGeom prst="irregularSeal1">
            <a:avLst/>
          </a:prstGeom>
          <a:solidFill>
            <a:srgbClr val="FFD64F"/>
          </a:solidFill>
          <a:ln cap="flat" cmpd="sng" w="12700">
            <a:solidFill>
              <a:srgbClr val="FFD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2285997" y="2677887"/>
            <a:ext cx="433251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 </a:t>
            </a:r>
            <a:endParaRPr/>
          </a:p>
        </p:txBody>
      </p:sp>
      <p:pic>
        <p:nvPicPr>
          <p:cNvPr id="106" name="Google Shape;106;p3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11275" l="12926" r="14303" t="18005"/>
          <a:stretch/>
        </p:blipFill>
        <p:spPr>
          <a:xfrm>
            <a:off x="402771" y="5529942"/>
            <a:ext cx="952106" cy="92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"/>
            <a:ext cx="9144000" cy="6839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264" y="278504"/>
            <a:ext cx="742586" cy="76037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1152525" y="278504"/>
            <a:ext cx="30262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and repeat.</a:t>
            </a:r>
            <a:endParaRPr/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9072" y="740169"/>
            <a:ext cx="950039" cy="51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7344" y="587159"/>
            <a:ext cx="1306286" cy="133070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1477000" y="5561555"/>
            <a:ext cx="19126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DA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b="1"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opcorn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7035980" y="5690220"/>
            <a:ext cx="19126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DA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b="1"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izza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5422459" y="4531585"/>
            <a:ext cx="19126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DA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b="1"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asta</a:t>
            </a:r>
            <a:endParaRPr/>
          </a:p>
        </p:txBody>
      </p:sp>
      <p:pic>
        <p:nvPicPr>
          <p:cNvPr id="119" name="Google Shape;119;p4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11275" l="12926" r="14303" t="18005"/>
          <a:stretch/>
        </p:blipFill>
        <p:spPr>
          <a:xfrm>
            <a:off x="402771" y="5529942"/>
            <a:ext cx="952106" cy="92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285582" y="34822"/>
            <a:ext cx="487363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285582" y="613921"/>
            <a:ext cx="487363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281405" y="1193020"/>
            <a:ext cx="487363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293036" y="1772119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4353556" y="6131787"/>
            <a:ext cx="640080" cy="64008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 rot="5400000">
            <a:off x="4538391" y="6295483"/>
            <a:ext cx="365760" cy="338953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4"/>
          <p:cNvGrpSpPr/>
          <p:nvPr/>
        </p:nvGrpSpPr>
        <p:grpSpPr>
          <a:xfrm rot="5400000">
            <a:off x="4464773" y="6277087"/>
            <a:ext cx="417647" cy="349480"/>
            <a:chOff x="4333009" y="4935682"/>
            <a:chExt cx="417647" cy="349480"/>
          </a:xfrm>
        </p:grpSpPr>
        <p:sp>
          <p:nvSpPr>
            <p:cNvPr id="127" name="Google Shape;127;p4"/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>
                <a:gd fmla="val 23520" name="adj1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>
                <a:gd fmla="val 23520" name="adj1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9" name="Google Shape;129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293036" y="2320833"/>
            <a:ext cx="487363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72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77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27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98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3959" y="972911"/>
            <a:ext cx="294322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5162" y="810986"/>
            <a:ext cx="273367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033" y="385044"/>
            <a:ext cx="2676525" cy="2486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5"/>
          <p:cNvGrpSpPr/>
          <p:nvPr/>
        </p:nvGrpSpPr>
        <p:grpSpPr>
          <a:xfrm>
            <a:off x="751653" y="3108204"/>
            <a:ext cx="1768861" cy="641592"/>
            <a:chOff x="1406977" y="3691352"/>
            <a:chExt cx="1768861" cy="641592"/>
          </a:xfrm>
        </p:grpSpPr>
        <p:sp>
          <p:nvSpPr>
            <p:cNvPr id="138" name="Google Shape;138;p5"/>
            <p:cNvSpPr/>
            <p:nvPr/>
          </p:nvSpPr>
          <p:spPr>
            <a:xfrm>
              <a:off x="1406977" y="3691352"/>
              <a:ext cx="1708478" cy="641592"/>
            </a:xfrm>
            <a:prstGeom prst="roundRect">
              <a:avLst>
                <a:gd fmla="val 32594" name="adj"/>
              </a:avLst>
            </a:prstGeom>
            <a:solidFill>
              <a:srgbClr val="FFD6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6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461582" y="3691352"/>
              <a:ext cx="171425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</a:t>
              </a:r>
              <a:r>
                <a:rPr b="1" lang="en-US" sz="3000">
                  <a:solidFill>
                    <a:srgbClr val="0070C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opcorn</a:t>
              </a:r>
              <a:endParaRPr/>
            </a:p>
          </p:txBody>
        </p:sp>
      </p:grpSp>
      <p:grpSp>
        <p:nvGrpSpPr>
          <p:cNvPr id="140" name="Google Shape;140;p5"/>
          <p:cNvGrpSpPr/>
          <p:nvPr/>
        </p:nvGrpSpPr>
        <p:grpSpPr>
          <a:xfrm>
            <a:off x="3789587" y="3108204"/>
            <a:ext cx="1564826" cy="641592"/>
            <a:chOff x="1406977" y="3691352"/>
            <a:chExt cx="1564826" cy="641592"/>
          </a:xfrm>
        </p:grpSpPr>
        <p:sp>
          <p:nvSpPr>
            <p:cNvPr id="141" name="Google Shape;141;p5"/>
            <p:cNvSpPr/>
            <p:nvPr/>
          </p:nvSpPr>
          <p:spPr>
            <a:xfrm>
              <a:off x="1406977" y="3691352"/>
              <a:ext cx="1564826" cy="641592"/>
            </a:xfrm>
            <a:prstGeom prst="roundRect">
              <a:avLst>
                <a:gd fmla="val 32594" name="adj"/>
              </a:avLst>
            </a:prstGeom>
            <a:solidFill>
              <a:srgbClr val="FFD64F"/>
            </a:solidFill>
            <a:ln cap="flat" cmpd="sng" w="12700">
              <a:solidFill>
                <a:srgbClr val="FFD64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6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1527741" y="3735149"/>
              <a:ext cx="1323297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</a:t>
              </a:r>
              <a:r>
                <a:rPr b="1" lang="en-US" sz="3000">
                  <a:solidFill>
                    <a:srgbClr val="0070C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izza</a:t>
              </a:r>
              <a:endParaRPr/>
            </a:p>
          </p:txBody>
        </p:sp>
      </p:grpSp>
      <p:grpSp>
        <p:nvGrpSpPr>
          <p:cNvPr id="143" name="Google Shape;143;p5"/>
          <p:cNvGrpSpPr/>
          <p:nvPr/>
        </p:nvGrpSpPr>
        <p:grpSpPr>
          <a:xfrm>
            <a:off x="6797579" y="3108204"/>
            <a:ext cx="1564826" cy="641592"/>
            <a:chOff x="1406977" y="3691352"/>
            <a:chExt cx="1564826" cy="641592"/>
          </a:xfrm>
        </p:grpSpPr>
        <p:sp>
          <p:nvSpPr>
            <p:cNvPr id="144" name="Google Shape;144;p5"/>
            <p:cNvSpPr/>
            <p:nvPr/>
          </p:nvSpPr>
          <p:spPr>
            <a:xfrm>
              <a:off x="1406977" y="3691352"/>
              <a:ext cx="1564826" cy="641592"/>
            </a:xfrm>
            <a:prstGeom prst="roundRect">
              <a:avLst>
                <a:gd fmla="val 32594" name="adj"/>
              </a:avLst>
            </a:prstGeom>
            <a:solidFill>
              <a:srgbClr val="FFD64F"/>
            </a:solidFill>
            <a:ln cap="flat" cmpd="sng" w="12700">
              <a:solidFill>
                <a:srgbClr val="FFD64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6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593631" y="3724263"/>
              <a:ext cx="1267137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</a:t>
              </a:r>
              <a:r>
                <a:rPr b="1" lang="en-US" sz="3000">
                  <a:solidFill>
                    <a:srgbClr val="0070C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asta</a:t>
              </a:r>
              <a:endParaRPr/>
            </a:p>
          </p:txBody>
        </p:sp>
      </p:grpSp>
      <p:sp>
        <p:nvSpPr>
          <p:cNvPr id="146" name="Google Shape;146;p5"/>
          <p:cNvSpPr txBox="1"/>
          <p:nvPr/>
        </p:nvSpPr>
        <p:spPr>
          <a:xfrm>
            <a:off x="3915929" y="3425778"/>
            <a:ext cx="1360714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endParaRPr/>
          </a:p>
        </p:txBody>
      </p:sp>
      <p:pic>
        <p:nvPicPr>
          <p:cNvPr id="147" name="Google Shape;147;p5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11275" l="12926" r="14303" t="18005"/>
          <a:stretch/>
        </p:blipFill>
        <p:spPr>
          <a:xfrm>
            <a:off x="402771" y="5529942"/>
            <a:ext cx="952106" cy="92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"/>
            <a:ext cx="9144000" cy="6839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544" y="294392"/>
            <a:ext cx="750027" cy="72859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1152525" y="278504"/>
            <a:ext cx="30262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 and say.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7344" y="587159"/>
            <a:ext cx="1306286" cy="133070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1754091" y="6024770"/>
            <a:ext cx="19126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DA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b="1"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opcorn</a:t>
            </a:r>
            <a:endParaRPr b="1"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4736659" y="6044700"/>
            <a:ext cx="19126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DA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b="1"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izza</a:t>
            </a:r>
            <a:endParaRPr b="1"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5422459" y="4531585"/>
            <a:ext cx="19126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DA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b="1"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asta</a:t>
            </a:r>
            <a:endParaRPr b="1"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9" name="Google Shape;159;p6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11275" l="12926" r="14303" t="18005"/>
          <a:stretch/>
        </p:blipFill>
        <p:spPr>
          <a:xfrm>
            <a:off x="402771" y="5529942"/>
            <a:ext cx="952106" cy="92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64902" y="740169"/>
            <a:ext cx="950039" cy="468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701" y="2489439"/>
            <a:ext cx="5394335" cy="405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9002" y="2465850"/>
            <a:ext cx="4557966" cy="4233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7"/>
          <p:cNvGrpSpPr/>
          <p:nvPr/>
        </p:nvGrpSpPr>
        <p:grpSpPr>
          <a:xfrm>
            <a:off x="3361718" y="1697515"/>
            <a:ext cx="2377440" cy="4858001"/>
            <a:chOff x="6830561" y="1288575"/>
            <a:chExt cx="2377440" cy="4858001"/>
          </a:xfrm>
        </p:grpSpPr>
        <p:sp>
          <p:nvSpPr>
            <p:cNvPr id="168" name="Google Shape;168;p7"/>
            <p:cNvSpPr/>
            <p:nvPr/>
          </p:nvSpPr>
          <p:spPr>
            <a:xfrm>
              <a:off x="6830561" y="2521218"/>
              <a:ext cx="2377440" cy="3625358"/>
            </a:xfrm>
            <a:prstGeom prst="roundRect">
              <a:avLst>
                <a:gd fmla="val 16667" name="adj"/>
              </a:avLst>
            </a:prstGeom>
            <a:solidFill>
              <a:srgbClr val="FFD6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 txBox="1"/>
            <p:nvPr/>
          </p:nvSpPr>
          <p:spPr>
            <a:xfrm>
              <a:off x="7346534" y="1288575"/>
              <a:ext cx="1360714" cy="4708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0">
                  <a:solidFill>
                    <a:srgbClr val="0070C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</a:t>
              </a:r>
              <a:endParaRPr b="1" sz="300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170" name="Google Shape;17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28956"/>
            <a:ext cx="9144000" cy="6839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8149" y="2177958"/>
            <a:ext cx="6183438" cy="364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/>
          <p:nvPr/>
        </p:nvSpPr>
        <p:spPr>
          <a:xfrm>
            <a:off x="815818" y="783786"/>
            <a:ext cx="7054948" cy="95345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 to say goodbye!</a:t>
            </a:r>
            <a:endParaRPr/>
          </a:p>
        </p:txBody>
      </p:sp>
      <p:pic>
        <p:nvPicPr>
          <p:cNvPr id="173" name="Google Shape;173;p7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11275" l="12926" r="14303" t="18005"/>
          <a:stretch/>
        </p:blipFill>
        <p:spPr>
          <a:xfrm>
            <a:off x="402771" y="5529942"/>
            <a:ext cx="952106" cy="92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"/>
            <a:ext cx="9144000" cy="6839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3078" y="3149928"/>
            <a:ext cx="2092631" cy="2942399"/>
          </a:xfrm>
          <a:prstGeom prst="rect">
            <a:avLst/>
          </a:prstGeom>
          <a:noFill/>
          <a:ln>
            <a:noFill/>
          </a:ln>
          <a:effectLst>
            <a:outerShdw blurRad="342900" kx="1200000" rotWithShape="0" algn="br" sy="23000">
              <a:srgbClr val="000000">
                <a:alpha val="14901"/>
              </a:srgbClr>
            </a:outerShdw>
          </a:effectLst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4887" y="3113860"/>
            <a:ext cx="2092400" cy="2977757"/>
          </a:xfrm>
          <a:prstGeom prst="rect">
            <a:avLst/>
          </a:prstGeom>
          <a:noFill/>
          <a:ln>
            <a:noFill/>
          </a:ln>
          <a:effectLst>
            <a:outerShdw blurRad="342900" kx="1200000" rotWithShape="0" algn="br" sy="23000">
              <a:srgbClr val="000000">
                <a:alpha val="14901"/>
              </a:srgbClr>
            </a:outerShdw>
          </a:effectLst>
        </p:spPr>
      </p:pic>
      <p:pic>
        <p:nvPicPr>
          <p:cNvPr id="181" name="Google Shape;18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91729" y="3153975"/>
            <a:ext cx="2107022" cy="2958603"/>
          </a:xfrm>
          <a:prstGeom prst="rect">
            <a:avLst/>
          </a:prstGeom>
          <a:noFill/>
          <a:ln>
            <a:noFill/>
          </a:ln>
          <a:effectLst>
            <a:outerShdw blurRad="342900" kx="1200000" rotWithShape="0" algn="br" sy="23000">
              <a:srgbClr val="000000">
                <a:alpha val="14901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2021-02-22T07:35:11Z</dcterms:created>
  <dc:creator>TrangDTT</dc:creator>
</cp:coreProperties>
</file>