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81" r:id="rId2"/>
    <p:sldId id="256" r:id="rId3"/>
    <p:sldId id="277" r:id="rId4"/>
    <p:sldId id="275" r:id="rId5"/>
    <p:sldId id="260" r:id="rId6"/>
    <p:sldId id="284" r:id="rId7"/>
    <p:sldId id="286" r:id="rId8"/>
    <p:sldId id="263" r:id="rId9"/>
    <p:sldId id="282" r:id="rId10"/>
    <p:sldId id="283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C3DA"/>
    <a:srgbClr val="DA0000"/>
    <a:srgbClr val="008DCF"/>
    <a:srgbClr val="F172AC"/>
    <a:srgbClr val="0F398D"/>
    <a:srgbClr val="EB9FC3"/>
    <a:srgbClr val="002D86"/>
    <a:srgbClr val="E06AA1"/>
    <a:srgbClr val="EC008C"/>
    <a:srgbClr val="D430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442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A122A3-C78B-4EAA-8F05-A000B287556E}" type="datetimeFigureOut">
              <a:rPr lang="en-US" smtClean="0"/>
              <a:t>5/15/2021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E14DB0-2D63-46A0-966A-01014A061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895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5/15/2021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118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5/15/2021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346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5/15/2021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732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5/15/2021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582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5/15/2021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704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5/15/2021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292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5/15/2021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856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5/15/2021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198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5/15/2021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325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5/15/2021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884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5/15/2021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930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B88D0-AF22-4B49-9EA0-95C93F7F4B76}" type="datetimeFigureOut">
              <a:rPr lang="en-US" smtClean="0"/>
              <a:t>5/15/2021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7"/>
            <a:ext cx="9144000" cy="684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665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slide" Target="slide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12" Type="http://schemas.openxmlformats.org/officeDocument/2006/relationships/slide" Target="slide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12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0" Type="http://schemas.openxmlformats.org/officeDocument/2006/relationships/slide" Target="slide2.xml"/><Relationship Id="rId4" Type="http://schemas.openxmlformats.org/officeDocument/2006/relationships/audio" Target="../media/audio1.wav"/><Relationship Id="rId9" Type="http://schemas.openxmlformats.org/officeDocument/2006/relationships/image" Target="../media/image20.png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slide" Target="slide2.xml"/><Relationship Id="rId12" Type="http://schemas.openxmlformats.org/officeDocument/2006/relationships/image" Target="../media/image2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11" Type="http://schemas.openxmlformats.org/officeDocument/2006/relationships/image" Target="../media/image16.png"/><Relationship Id="rId5" Type="http://schemas.openxmlformats.org/officeDocument/2006/relationships/audio" Target="../media/audio2.wav"/><Relationship Id="rId10" Type="http://schemas.openxmlformats.org/officeDocument/2006/relationships/image" Target="../media/image15.png"/><Relationship Id="rId4" Type="http://schemas.openxmlformats.org/officeDocument/2006/relationships/audio" Target="../media/audio1.wav"/><Relationship Id="rId9" Type="http://schemas.openxmlformats.org/officeDocument/2006/relationships/image" Target="../media/image14.png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3.png"/><Relationship Id="rId7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10.png"/><Relationship Id="rId5" Type="http://schemas.openxmlformats.org/officeDocument/2006/relationships/image" Target="../media/image25.png"/><Relationship Id="rId10" Type="http://schemas.openxmlformats.org/officeDocument/2006/relationships/slide" Target="slide2.xml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1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63"/>
            <a:ext cx="9235440" cy="6842761"/>
          </a:xfrm>
        </p:spPr>
      </p:pic>
    </p:spTree>
    <p:extLst>
      <p:ext uri="{BB962C8B-B14F-4D97-AF65-F5344CB8AC3E}">
        <p14:creationId xmlns:p14="http://schemas.microsoft.com/office/powerpoint/2010/main" val="447751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4ECC825-31F3-40A4-8DE6-C935C710B7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078" y="3149928"/>
            <a:ext cx="2092631" cy="2942399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D45B74F-FE37-4B40-A57A-B80E7B3CFE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887" y="3113860"/>
            <a:ext cx="2092400" cy="2977757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3571F50-A601-43ED-BA26-2F7DC7480D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729" y="3153975"/>
            <a:ext cx="2107022" cy="2958603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199351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-0.07882 -4.81481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1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96296E-6 L -0.07882 -2.96296E-6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1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59259E-6 L -0.07882 -2.59259E-6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7"/>
            <a:ext cx="9144000" cy="684590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206828" y="1219198"/>
            <a:ext cx="2340429" cy="0"/>
          </a:xfrm>
          <a:prstGeom prst="line">
            <a:avLst/>
          </a:prstGeom>
          <a:ln w="57150">
            <a:solidFill>
              <a:srgbClr val="EC00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800" y="670710"/>
            <a:ext cx="1096591" cy="10768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3658" y="203534"/>
            <a:ext cx="21335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Unit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669" y="500441"/>
            <a:ext cx="4944818" cy="8876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3" y="2108813"/>
            <a:ext cx="2920453" cy="154976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137738" y="3162619"/>
            <a:ext cx="42589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r>
              <a:rPr lang="en-US"/>
              <a:t>3. Listen and chant.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669" y="3658574"/>
            <a:ext cx="1156357" cy="60882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137738" y="4278140"/>
            <a:ext cx="38340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r>
              <a:rPr lang="en-US"/>
              <a:t>4.Listen and circle.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926" y="4729296"/>
            <a:ext cx="1037842" cy="55326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176010" y="5360484"/>
            <a:ext cx="41823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r>
              <a:rPr lang="en-US"/>
              <a:t>5. Look and write.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55" y="5918221"/>
            <a:ext cx="1111584" cy="55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028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xplosion 1 3"/>
          <p:cNvSpPr/>
          <p:nvPr/>
        </p:nvSpPr>
        <p:spPr>
          <a:xfrm>
            <a:off x="585833" y="489857"/>
            <a:ext cx="7972335" cy="5649686"/>
          </a:xfrm>
          <a:prstGeom prst="irregularSeal1">
            <a:avLst/>
          </a:prstGeom>
          <a:solidFill>
            <a:srgbClr val="F287B7"/>
          </a:solidFill>
          <a:ln>
            <a:solidFill>
              <a:srgbClr val="F287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85997" y="2677887"/>
            <a:ext cx="43325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002060"/>
                </a:solidFill>
                <a:latin typeface="Comic Sans MS" panose="030F0702030302020204" pitchFamily="66" charset="0"/>
              </a:rPr>
              <a:t>Warm-up </a:t>
            </a:r>
          </a:p>
        </p:txBody>
      </p:sp>
      <p:pic>
        <p:nvPicPr>
          <p:cNvPr id="6" name="Picture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94" y="5789615"/>
            <a:ext cx="665249" cy="67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202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3"/>
            <a:ext cx="9144000" cy="6839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5" y="524605"/>
            <a:ext cx="766005" cy="76037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21896" y="524605"/>
            <a:ext cx="302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Listen and chant.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576" y="1008207"/>
            <a:ext cx="889772" cy="46846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03AF7CF-6442-4318-BC62-B1DEA8B27C58}"/>
              </a:ext>
            </a:extLst>
          </p:cNvPr>
          <p:cNvSpPr/>
          <p:nvPr/>
        </p:nvSpPr>
        <p:spPr>
          <a:xfrm>
            <a:off x="4251960" y="6057899"/>
            <a:ext cx="640080" cy="640080"/>
          </a:xfrm>
          <a:prstGeom prst="ellipse">
            <a:avLst/>
          </a:prstGeom>
          <a:noFill/>
          <a:ln>
            <a:solidFill>
              <a:srgbClr val="F17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065BDD9E-0A9B-4FFF-8FF0-BBF3C9C1F4C6}"/>
              </a:ext>
            </a:extLst>
          </p:cNvPr>
          <p:cNvSpPr/>
          <p:nvPr/>
        </p:nvSpPr>
        <p:spPr>
          <a:xfrm rot="5400000">
            <a:off x="4436795" y="6221595"/>
            <a:ext cx="365760" cy="338953"/>
          </a:xfrm>
          <a:prstGeom prst="triangle">
            <a:avLst/>
          </a:prstGeom>
          <a:solidFill>
            <a:srgbClr val="F172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9DC5BF9-26B8-4D80-80B5-0253BA686CB8}"/>
              </a:ext>
            </a:extLst>
          </p:cNvPr>
          <p:cNvGrpSpPr/>
          <p:nvPr/>
        </p:nvGrpSpPr>
        <p:grpSpPr>
          <a:xfrm rot="5400000">
            <a:off x="4363177" y="6203199"/>
            <a:ext cx="417647" cy="349480"/>
            <a:chOff x="4333009" y="4935682"/>
            <a:chExt cx="417647" cy="349480"/>
          </a:xfrm>
        </p:grpSpPr>
        <p:sp>
          <p:nvSpPr>
            <p:cNvPr id="7" name="Minus Sign 6">
              <a:extLst>
                <a:ext uri="{FF2B5EF4-FFF2-40B4-BE49-F238E27FC236}">
                  <a16:creationId xmlns:a16="http://schemas.microsoft.com/office/drawing/2014/main" id="{B62ADD84-E92A-45C7-B17A-C5EE06DEA120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rgbClr val="F172AC"/>
            </a:solidFill>
            <a:ln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Minus Sign 40">
              <a:extLst>
                <a:ext uri="{FF2B5EF4-FFF2-40B4-BE49-F238E27FC236}">
                  <a16:creationId xmlns:a16="http://schemas.microsoft.com/office/drawing/2014/main" id="{EE0B56FB-1836-4EF9-B284-A1412138447B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rgbClr val="F172AC"/>
            </a:solidFill>
            <a:ln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8" name="Picture 4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94" y="5789615"/>
            <a:ext cx="665249" cy="67786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742378C-E9C9-42BD-A01F-214B4724C9E5}"/>
              </a:ext>
            </a:extLst>
          </p:cNvPr>
          <p:cNvSpPr txBox="1"/>
          <p:nvPr/>
        </p:nvSpPr>
        <p:spPr>
          <a:xfrm>
            <a:off x="414878" y="2361432"/>
            <a:ext cx="3084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He’s flying a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k</a:t>
            </a:r>
            <a:r>
              <a:rPr lang="en-US" sz="2800" dirty="0">
                <a:latin typeface="Comic Sans MS" panose="030F0702030302020204" pitchFamily="66" charset="0"/>
              </a:rPr>
              <a:t>ite.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23E3882-6DF9-48BF-A068-1993B43FB488}"/>
              </a:ext>
            </a:extLst>
          </p:cNvPr>
          <p:cNvSpPr txBox="1"/>
          <p:nvPr/>
        </p:nvSpPr>
        <p:spPr>
          <a:xfrm>
            <a:off x="415156" y="1829218"/>
            <a:ext cx="2103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K</a:t>
            </a:r>
            <a:r>
              <a:rPr lang="en-US" sz="2800" dirty="0">
                <a:latin typeface="Comic Sans MS" panose="030F0702030302020204" pitchFamily="66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k</a:t>
            </a:r>
            <a:r>
              <a:rPr lang="en-US" sz="2800" dirty="0">
                <a:latin typeface="Comic Sans MS" panose="030F0702030302020204" pitchFamily="66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k</a:t>
            </a:r>
            <a:r>
              <a:rPr lang="en-US" sz="2800" dirty="0">
                <a:latin typeface="Comic Sans MS" panose="030F0702030302020204" pitchFamily="66" charset="0"/>
              </a:rPr>
              <a:t>ite.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67E2B24-DFC9-4774-AFA1-52C8D2175A5C}"/>
              </a:ext>
            </a:extLst>
          </p:cNvPr>
          <p:cNvSpPr txBox="1"/>
          <p:nvPr/>
        </p:nvSpPr>
        <p:spPr>
          <a:xfrm>
            <a:off x="414877" y="2993496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K</a:t>
            </a:r>
            <a:r>
              <a:rPr lang="en-US" sz="2800" dirty="0">
                <a:latin typeface="Comic Sans MS" panose="030F0702030302020204" pitchFamily="66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k</a:t>
            </a:r>
            <a:r>
              <a:rPr lang="en-US" sz="2800" dirty="0">
                <a:latin typeface="Comic Sans MS" panose="030F0702030302020204" pitchFamily="66" charset="0"/>
              </a:rPr>
              <a:t>, bi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k</a:t>
            </a:r>
            <a:r>
              <a:rPr lang="en-US" sz="2800" dirty="0">
                <a:latin typeface="Comic Sans MS" panose="030F0702030302020204" pitchFamily="66" charset="0"/>
              </a:rPr>
              <a:t>e.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0760406-B80A-4796-BF7E-9D31E6C0F9EF}"/>
              </a:ext>
            </a:extLst>
          </p:cNvPr>
          <p:cNvSpPr txBox="1"/>
          <p:nvPr/>
        </p:nvSpPr>
        <p:spPr>
          <a:xfrm>
            <a:off x="402593" y="4160570"/>
            <a:ext cx="2194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K</a:t>
            </a:r>
            <a:r>
              <a:rPr lang="en-US" sz="2800" dirty="0">
                <a:latin typeface="Comic Sans MS" panose="030F0702030302020204" pitchFamily="66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k</a:t>
            </a:r>
            <a:r>
              <a:rPr lang="en-US" sz="2800" dirty="0">
                <a:latin typeface="Comic Sans MS" panose="030F0702030302020204" pitchFamily="66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k</a:t>
            </a:r>
            <a:r>
              <a:rPr lang="en-US" sz="2800" dirty="0">
                <a:latin typeface="Comic Sans MS" panose="030F0702030302020204" pitchFamily="66" charset="0"/>
              </a:rPr>
              <a:t>itten.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87BF93C-FA0E-4132-ABE3-DDDE67DF4D1A}"/>
              </a:ext>
            </a:extLst>
          </p:cNvPr>
          <p:cNvSpPr txBox="1"/>
          <p:nvPr/>
        </p:nvSpPr>
        <p:spPr>
          <a:xfrm>
            <a:off x="416394" y="1828638"/>
            <a:ext cx="2103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K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28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k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28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k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ite.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F05943F-88D4-4096-9FF9-302B5F7E30C5}"/>
              </a:ext>
            </a:extLst>
          </p:cNvPr>
          <p:cNvSpPr txBox="1"/>
          <p:nvPr/>
        </p:nvSpPr>
        <p:spPr>
          <a:xfrm>
            <a:off x="415803" y="2357228"/>
            <a:ext cx="3084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He’s flying a</a:t>
            </a:r>
            <a:r>
              <a:rPr lang="en-US" sz="28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k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ite.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E15E03-F848-445A-8D9C-1528DA5F338A}"/>
              </a:ext>
            </a:extLst>
          </p:cNvPr>
          <p:cNvSpPr txBox="1"/>
          <p:nvPr/>
        </p:nvSpPr>
        <p:spPr>
          <a:xfrm>
            <a:off x="415248" y="2994578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K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28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k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28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bi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k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e.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6432033-43C0-488E-A267-1302E268C7C4}"/>
              </a:ext>
            </a:extLst>
          </p:cNvPr>
          <p:cNvSpPr txBox="1"/>
          <p:nvPr/>
        </p:nvSpPr>
        <p:spPr>
          <a:xfrm>
            <a:off x="402593" y="3530852"/>
            <a:ext cx="3291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He’s riding a bi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k</a:t>
            </a:r>
            <a:r>
              <a:rPr lang="en-US" sz="2800" dirty="0">
                <a:latin typeface="Comic Sans MS" panose="030F0702030302020204" pitchFamily="66" charset="0"/>
              </a:rPr>
              <a:t>e.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BF1F12C-18D5-4288-BAF7-D68877793C88}"/>
              </a:ext>
            </a:extLst>
          </p:cNvPr>
          <p:cNvSpPr txBox="1"/>
          <p:nvPr/>
        </p:nvSpPr>
        <p:spPr>
          <a:xfrm>
            <a:off x="402593" y="4644378"/>
            <a:ext cx="48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She’s playing with a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k</a:t>
            </a:r>
            <a:r>
              <a:rPr lang="en-US" sz="2800" dirty="0">
                <a:latin typeface="Comic Sans MS" panose="030F0702030302020204" pitchFamily="66" charset="0"/>
              </a:rPr>
              <a:t>itten.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3B0A77F-AC9A-496F-AE13-EB6EE89ECE14}"/>
              </a:ext>
            </a:extLst>
          </p:cNvPr>
          <p:cNvSpPr txBox="1"/>
          <p:nvPr/>
        </p:nvSpPr>
        <p:spPr>
          <a:xfrm>
            <a:off x="416074" y="1829218"/>
            <a:ext cx="2103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K</a:t>
            </a:r>
            <a:r>
              <a:rPr lang="en-US" sz="2800" dirty="0">
                <a:latin typeface="Comic Sans MS" panose="030F0702030302020204" pitchFamily="66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k</a:t>
            </a:r>
            <a:r>
              <a:rPr lang="en-US" sz="2800" dirty="0">
                <a:latin typeface="Comic Sans MS" panose="030F0702030302020204" pitchFamily="66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k</a:t>
            </a:r>
            <a:r>
              <a:rPr lang="en-US" sz="2800" dirty="0">
                <a:latin typeface="Comic Sans MS" panose="030F0702030302020204" pitchFamily="66" charset="0"/>
              </a:rPr>
              <a:t>ite.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E446B21-83B7-4496-AF45-625DDF0352EB}"/>
              </a:ext>
            </a:extLst>
          </p:cNvPr>
          <p:cNvSpPr txBox="1"/>
          <p:nvPr/>
        </p:nvSpPr>
        <p:spPr>
          <a:xfrm>
            <a:off x="414877" y="2362481"/>
            <a:ext cx="3084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He’s flying a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k</a:t>
            </a:r>
            <a:r>
              <a:rPr lang="en-US" sz="2800" dirty="0">
                <a:latin typeface="Comic Sans MS" panose="030F0702030302020204" pitchFamily="66" charset="0"/>
              </a:rPr>
              <a:t>ite.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3AEA6CB-FCF6-448F-87B0-8F0DEA830724}"/>
              </a:ext>
            </a:extLst>
          </p:cNvPr>
          <p:cNvSpPr txBox="1"/>
          <p:nvPr/>
        </p:nvSpPr>
        <p:spPr>
          <a:xfrm>
            <a:off x="414877" y="2994523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K</a:t>
            </a:r>
            <a:r>
              <a:rPr lang="en-US" sz="2800" dirty="0">
                <a:latin typeface="Comic Sans MS" panose="030F0702030302020204" pitchFamily="66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k</a:t>
            </a:r>
            <a:r>
              <a:rPr lang="en-US" sz="2800" dirty="0">
                <a:latin typeface="Comic Sans MS" panose="030F0702030302020204" pitchFamily="66" charset="0"/>
              </a:rPr>
              <a:t>, bi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k</a:t>
            </a:r>
            <a:r>
              <a:rPr lang="en-US" sz="2800" dirty="0">
                <a:latin typeface="Comic Sans MS" panose="030F0702030302020204" pitchFamily="66" charset="0"/>
              </a:rPr>
              <a:t>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B0D482B-4A7C-4C27-B932-555F2233F44A}"/>
              </a:ext>
            </a:extLst>
          </p:cNvPr>
          <p:cNvSpPr txBox="1"/>
          <p:nvPr/>
        </p:nvSpPr>
        <p:spPr>
          <a:xfrm>
            <a:off x="402593" y="3528765"/>
            <a:ext cx="3291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He’s riding a bi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k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e.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4CEFC62-629B-4796-833D-A947A59C8669}"/>
              </a:ext>
            </a:extLst>
          </p:cNvPr>
          <p:cNvSpPr txBox="1"/>
          <p:nvPr/>
        </p:nvSpPr>
        <p:spPr>
          <a:xfrm>
            <a:off x="402593" y="3529159"/>
            <a:ext cx="3291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He’s riding a bi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k</a:t>
            </a:r>
            <a:r>
              <a:rPr lang="en-US" sz="2800" dirty="0">
                <a:latin typeface="Comic Sans MS" panose="030F0702030302020204" pitchFamily="66" charset="0"/>
              </a:rPr>
              <a:t>e.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300D7F9-591C-4A8A-9AA4-074F3CA7082B}"/>
              </a:ext>
            </a:extLst>
          </p:cNvPr>
          <p:cNvSpPr txBox="1"/>
          <p:nvPr/>
        </p:nvSpPr>
        <p:spPr>
          <a:xfrm>
            <a:off x="404498" y="4161905"/>
            <a:ext cx="2194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K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28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k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28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k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itten.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7558AF4-9DE6-4B88-BCB4-A02F277B0738}"/>
              </a:ext>
            </a:extLst>
          </p:cNvPr>
          <p:cNvSpPr txBox="1"/>
          <p:nvPr/>
        </p:nvSpPr>
        <p:spPr>
          <a:xfrm>
            <a:off x="402593" y="4160570"/>
            <a:ext cx="2194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K</a:t>
            </a:r>
            <a:r>
              <a:rPr lang="en-US" sz="2800" dirty="0">
                <a:latin typeface="Comic Sans MS" panose="030F0702030302020204" pitchFamily="66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k</a:t>
            </a:r>
            <a:r>
              <a:rPr lang="en-US" sz="2800" dirty="0">
                <a:latin typeface="Comic Sans MS" panose="030F0702030302020204" pitchFamily="66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k</a:t>
            </a:r>
            <a:r>
              <a:rPr lang="en-US" sz="2800" dirty="0">
                <a:latin typeface="Comic Sans MS" panose="030F0702030302020204" pitchFamily="66" charset="0"/>
              </a:rPr>
              <a:t>itten.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9D29522-07B9-46E7-8A91-193E6C9EA63A}"/>
              </a:ext>
            </a:extLst>
          </p:cNvPr>
          <p:cNvSpPr txBox="1"/>
          <p:nvPr/>
        </p:nvSpPr>
        <p:spPr>
          <a:xfrm>
            <a:off x="402593" y="4645314"/>
            <a:ext cx="48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She’s playing with a 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k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itten.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2812CDF-48E6-412F-98E2-BAD5583C6AEF}"/>
              </a:ext>
            </a:extLst>
          </p:cNvPr>
          <p:cNvSpPr txBox="1"/>
          <p:nvPr/>
        </p:nvSpPr>
        <p:spPr>
          <a:xfrm>
            <a:off x="402593" y="4645314"/>
            <a:ext cx="48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She’s playing with a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k</a:t>
            </a:r>
            <a:r>
              <a:rPr lang="en-US" sz="2800" dirty="0">
                <a:latin typeface="Comic Sans MS" panose="030F0702030302020204" pitchFamily="66" charset="0"/>
              </a:rPr>
              <a:t>itten.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B04C8CA-4682-4CE8-B4A6-F20341D4785D}"/>
              </a:ext>
            </a:extLst>
          </p:cNvPr>
          <p:cNvSpPr txBox="1"/>
          <p:nvPr/>
        </p:nvSpPr>
        <p:spPr>
          <a:xfrm>
            <a:off x="415156" y="1829218"/>
            <a:ext cx="2103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K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28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k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28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k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ite.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8BA4217-7E62-4C52-9766-E381D022BB22}"/>
              </a:ext>
            </a:extLst>
          </p:cNvPr>
          <p:cNvSpPr txBox="1"/>
          <p:nvPr/>
        </p:nvSpPr>
        <p:spPr>
          <a:xfrm>
            <a:off x="402593" y="3524912"/>
            <a:ext cx="3291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He’s riding a bi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k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e.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6D230A9-D704-4526-93F7-9E38A9185BD5}"/>
              </a:ext>
            </a:extLst>
          </p:cNvPr>
          <p:cNvSpPr txBox="1"/>
          <p:nvPr/>
        </p:nvSpPr>
        <p:spPr>
          <a:xfrm>
            <a:off x="402593" y="4166060"/>
            <a:ext cx="2194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K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28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k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28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k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itten.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9CD3C5F-9661-4AB1-BE93-6C8A264D750F}"/>
              </a:ext>
            </a:extLst>
          </p:cNvPr>
          <p:cNvSpPr txBox="1"/>
          <p:nvPr/>
        </p:nvSpPr>
        <p:spPr>
          <a:xfrm>
            <a:off x="414877" y="2358650"/>
            <a:ext cx="3084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He’s flying a 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k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ite.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F0B0F57-FCE0-470F-BD85-4AD95DD5D5D8}"/>
              </a:ext>
            </a:extLst>
          </p:cNvPr>
          <p:cNvSpPr txBox="1"/>
          <p:nvPr/>
        </p:nvSpPr>
        <p:spPr>
          <a:xfrm>
            <a:off x="414877" y="2994523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K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28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k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28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bi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k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e.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38099A5-A7C9-4FB2-857C-976B7338552C}"/>
              </a:ext>
            </a:extLst>
          </p:cNvPr>
          <p:cNvSpPr txBox="1"/>
          <p:nvPr/>
        </p:nvSpPr>
        <p:spPr>
          <a:xfrm>
            <a:off x="404717" y="4643667"/>
            <a:ext cx="48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She’s playing with a 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k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itten.</a:t>
            </a:r>
          </a:p>
        </p:txBody>
      </p:sp>
      <p:pic>
        <p:nvPicPr>
          <p:cNvPr id="2" name="Track 008">
            <a:hlinkClick r:id="" action="ppaction://media"/>
            <a:extLst>
              <a:ext uri="{FF2B5EF4-FFF2-40B4-BE49-F238E27FC236}">
                <a16:creationId xmlns:a16="http://schemas.microsoft.com/office/drawing/2014/main" id="{3AE1B1ED-31E1-4846-95FE-FFC971C7494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938" end="32342.718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40132" y="0"/>
            <a:ext cx="487363" cy="487363"/>
          </a:xfrm>
          <a:prstGeom prst="rect">
            <a:avLst/>
          </a:prstGeom>
        </p:spPr>
      </p:pic>
      <p:pic>
        <p:nvPicPr>
          <p:cNvPr id="51" name="Track 008">
            <a:hlinkClick r:id="" action="ppaction://media"/>
            <a:extLst>
              <a:ext uri="{FF2B5EF4-FFF2-40B4-BE49-F238E27FC236}">
                <a16:creationId xmlns:a16="http://schemas.microsoft.com/office/drawing/2014/main" id="{DEB686AB-2CF1-40E4-9B2F-CBB393CB36C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000" end="27914.718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34943" y="528522"/>
            <a:ext cx="487363" cy="487363"/>
          </a:xfrm>
          <a:prstGeom prst="rect">
            <a:avLst/>
          </a:prstGeom>
        </p:spPr>
      </p:pic>
      <p:pic>
        <p:nvPicPr>
          <p:cNvPr id="52" name="Track 008">
            <a:hlinkClick r:id="" action="ppaction://media"/>
            <a:extLst>
              <a:ext uri="{FF2B5EF4-FFF2-40B4-BE49-F238E27FC236}">
                <a16:creationId xmlns:a16="http://schemas.microsoft.com/office/drawing/2014/main" id="{E2D69B13-3BB9-42EF-B450-96F425DE3D6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400" end="23314.718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37467" y="1015885"/>
            <a:ext cx="487363" cy="487363"/>
          </a:xfrm>
          <a:prstGeom prst="rect">
            <a:avLst/>
          </a:prstGeom>
        </p:spPr>
      </p:pic>
      <p:pic>
        <p:nvPicPr>
          <p:cNvPr id="53" name="Track 008">
            <a:hlinkClick r:id="" action="ppaction://media"/>
            <a:extLst>
              <a:ext uri="{FF2B5EF4-FFF2-40B4-BE49-F238E27FC236}">
                <a16:creationId xmlns:a16="http://schemas.microsoft.com/office/drawing/2014/main" id="{6392A991-930B-475C-8D40-1B855F14E7E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000" end="18814.718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38493" y="1473653"/>
            <a:ext cx="487363" cy="487363"/>
          </a:xfrm>
          <a:prstGeom prst="rect">
            <a:avLst/>
          </a:prstGeom>
        </p:spPr>
      </p:pic>
      <p:pic>
        <p:nvPicPr>
          <p:cNvPr id="54" name="Track 008">
            <a:hlinkClick r:id="" action="ppaction://media"/>
            <a:extLst>
              <a:ext uri="{FF2B5EF4-FFF2-40B4-BE49-F238E27FC236}">
                <a16:creationId xmlns:a16="http://schemas.microsoft.com/office/drawing/2014/main" id="{DAED54B6-7EE8-400D-A147-F176D28D5CD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200" end="14614.718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34943" y="1999828"/>
            <a:ext cx="487363" cy="487363"/>
          </a:xfrm>
          <a:prstGeom prst="rect">
            <a:avLst/>
          </a:prstGeom>
        </p:spPr>
      </p:pic>
      <p:pic>
        <p:nvPicPr>
          <p:cNvPr id="55" name="Track 008">
            <a:hlinkClick r:id="" action="ppaction://media"/>
            <a:extLst>
              <a:ext uri="{FF2B5EF4-FFF2-40B4-BE49-F238E27FC236}">
                <a16:creationId xmlns:a16="http://schemas.microsoft.com/office/drawing/2014/main" id="{E7E1DB54-6E00-447D-9103-9D7F3796D34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400" end="10014.718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34943" y="2487191"/>
            <a:ext cx="487363" cy="487363"/>
          </a:xfrm>
          <a:prstGeom prst="rect">
            <a:avLst/>
          </a:prstGeom>
        </p:spPr>
      </p:pic>
      <p:pic>
        <p:nvPicPr>
          <p:cNvPr id="56" name="Track 008">
            <a:hlinkClick r:id="" action="ppaction://media"/>
            <a:extLst>
              <a:ext uri="{FF2B5EF4-FFF2-40B4-BE49-F238E27FC236}">
                <a16:creationId xmlns:a16="http://schemas.microsoft.com/office/drawing/2014/main" id="{CBBE0CC8-22B6-4B78-B904-8DB6168B03C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476" end="7888.718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40133" y="30299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17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2250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iterate type="wd">
                                    <p:tmAbs val="6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1300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17500"/>
                                  </p:stCondLst>
                                  <p:iterate type="wd">
                                    <p:tmAbs val="7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2150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25700"/>
                                  </p:stCondLst>
                                  <p:iterate type="wd">
                                    <p:tmAbs val="6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2250"/>
                            </p:stCondLst>
                            <p:childTnLst>
                              <p:par>
                                <p:cTn id="6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3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334"/>
                            </p:stCondLst>
                            <p:childTnLst>
                              <p:par>
                                <p:cTn id="7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370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700"/>
                            </p:stCondLst>
                            <p:childTnLst>
                              <p:par>
                                <p:cTn id="9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390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9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3800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8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3800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800"/>
                            </p:stCondLst>
                            <p:childTnLst>
                              <p:par>
                                <p:cTn id="13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4200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600"/>
                                  </p:iterate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200"/>
                            </p:stCondLst>
                            <p:childTnLst>
                              <p:par>
                                <p:cTn id="14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24" grpId="0"/>
      <p:bldP spid="24" grpId="1"/>
      <p:bldP spid="25" grpId="0"/>
      <p:bldP spid="25" grpId="1"/>
      <p:bldP spid="26" grpId="0"/>
      <p:bldP spid="26" grpId="1"/>
      <p:bldP spid="29" grpId="0"/>
      <p:bldP spid="29" grpId="1"/>
      <p:bldP spid="30" grpId="0"/>
      <p:bldP spid="30" grpId="1"/>
      <p:bldP spid="31" grpId="0"/>
      <p:bldP spid="31" grpId="1"/>
      <p:bldP spid="34" grpId="0"/>
      <p:bldP spid="34" grpId="1"/>
      <p:bldP spid="35" grpId="0"/>
      <p:bldP spid="35" grpId="1"/>
      <p:bldP spid="38" grpId="0"/>
      <p:bldP spid="38" grpId="1"/>
      <p:bldP spid="39" grpId="0"/>
      <p:bldP spid="39" grpId="1"/>
      <p:bldP spid="42" grpId="0"/>
      <p:bldP spid="42" grpId="1"/>
      <p:bldP spid="43" grpId="0"/>
      <p:bldP spid="43" grpId="1"/>
      <p:bldP spid="44" grpId="0"/>
      <p:bldP spid="44" grpId="1"/>
      <p:bldP spid="44" grpId="2"/>
      <p:bldP spid="44" grpId="3"/>
      <p:bldP spid="45" grpId="0"/>
      <p:bldP spid="45" grpId="1"/>
      <p:bldP spid="45" grpId="2"/>
      <p:bldP spid="45" grpId="3"/>
      <p:bldP spid="46" grpId="0"/>
      <p:bldP spid="46" grpId="1"/>
      <p:bldP spid="46" grpId="2"/>
      <p:bldP spid="46" grpId="3"/>
      <p:bldP spid="47" grpId="0"/>
      <p:bldP spid="47" grpId="1"/>
      <p:bldP spid="47" grpId="2"/>
      <p:bldP spid="47" grpId="3"/>
      <p:bldP spid="49" grpId="0"/>
      <p:bldP spid="49" grpId="1"/>
      <p:bldP spid="49" grpId="2"/>
      <p:bldP spid="49" grpId="3"/>
      <p:bldP spid="50" grpId="0"/>
      <p:bldP spid="50" grpId="1"/>
      <p:bldP spid="50" grpId="2"/>
      <p:bldP spid="50" grpId="3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41" y="504178"/>
            <a:ext cx="766005" cy="7457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77312" y="496877"/>
            <a:ext cx="302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Listen and circle.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489" y="980479"/>
            <a:ext cx="878779" cy="46846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0667D05-0F62-4F5A-BA59-23BAFEC8C9EF}"/>
              </a:ext>
            </a:extLst>
          </p:cNvPr>
          <p:cNvGrpSpPr/>
          <p:nvPr/>
        </p:nvGrpSpPr>
        <p:grpSpPr>
          <a:xfrm>
            <a:off x="199381" y="2055422"/>
            <a:ext cx="4310743" cy="2362200"/>
            <a:chOff x="199381" y="2471057"/>
            <a:chExt cx="4310743" cy="2362200"/>
          </a:xfrm>
        </p:grpSpPr>
        <p:sp>
          <p:nvSpPr>
            <p:cNvPr id="6" name="Rounded Rectangle 5">
              <a:hlinkClick r:id="" action="ppaction://noaction"/>
            </p:cNvPr>
            <p:cNvSpPr/>
            <p:nvPr/>
          </p:nvSpPr>
          <p:spPr>
            <a:xfrm>
              <a:off x="199381" y="2471057"/>
              <a:ext cx="4310743" cy="2362200"/>
            </a:xfrm>
            <a:prstGeom prst="roundRect">
              <a:avLst/>
            </a:prstGeom>
            <a:solidFill>
              <a:srgbClr val="F3C3DA"/>
            </a:solidFill>
            <a:ln>
              <a:solidFill>
                <a:srgbClr val="F3C3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59229" y="2569029"/>
              <a:ext cx="37011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>
                  <a:solidFill>
                    <a:srgbClr val="00B0F0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0521" y="4331673"/>
              <a:ext cx="437603" cy="36175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6038" y="4265198"/>
              <a:ext cx="318276" cy="42822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295" y="2540675"/>
              <a:ext cx="1528511" cy="190547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7277" y="2856887"/>
              <a:ext cx="1966381" cy="1474786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825110E-BE08-4F02-8A62-C5A343ECD917}"/>
              </a:ext>
            </a:extLst>
          </p:cNvPr>
          <p:cNvGrpSpPr/>
          <p:nvPr/>
        </p:nvGrpSpPr>
        <p:grpSpPr>
          <a:xfrm>
            <a:off x="4572000" y="2055422"/>
            <a:ext cx="4310743" cy="2362200"/>
            <a:chOff x="4572000" y="2471057"/>
            <a:chExt cx="4310743" cy="2362200"/>
          </a:xfrm>
        </p:grpSpPr>
        <p:sp>
          <p:nvSpPr>
            <p:cNvPr id="7" name="Rounded Rectangle 6">
              <a:hlinkClick r:id="" action="ppaction://noaction"/>
            </p:cNvPr>
            <p:cNvSpPr/>
            <p:nvPr/>
          </p:nvSpPr>
          <p:spPr>
            <a:xfrm>
              <a:off x="4572000" y="2471057"/>
              <a:ext cx="4310743" cy="2362200"/>
            </a:xfrm>
            <a:prstGeom prst="roundRect">
              <a:avLst/>
            </a:prstGeom>
            <a:solidFill>
              <a:srgbClr val="F3C3DA"/>
            </a:solidFill>
            <a:ln>
              <a:solidFill>
                <a:srgbClr val="F3C3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811486" y="2569029"/>
              <a:ext cx="37011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>
                  <a:solidFill>
                    <a:srgbClr val="00B0F0"/>
                  </a:solidFill>
                  <a:latin typeface="Comic Sans MS" panose="030F0702030302020204" pitchFamily="66" charset="0"/>
                </a:rPr>
                <a:t>2</a:t>
              </a: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3664" y="4331673"/>
              <a:ext cx="437603" cy="36175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3611" y="4265198"/>
              <a:ext cx="318276" cy="42822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7437" y="2719916"/>
              <a:ext cx="1958404" cy="1905475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098" y="2626968"/>
              <a:ext cx="1773940" cy="1934624"/>
            </a:xfrm>
            <a:prstGeom prst="rect">
              <a:avLst/>
            </a:prstGeom>
          </p:spPr>
        </p:pic>
      </p:grpSp>
      <p:sp>
        <p:nvSpPr>
          <p:cNvPr id="25" name="Oval 24">
            <a:extLst>
              <a:ext uri="{FF2B5EF4-FFF2-40B4-BE49-F238E27FC236}">
                <a16:creationId xmlns:a16="http://schemas.microsoft.com/office/drawing/2014/main" id="{203AF7CF-6442-4318-BC62-B1DEA8B27C58}"/>
              </a:ext>
            </a:extLst>
          </p:cNvPr>
          <p:cNvSpPr/>
          <p:nvPr/>
        </p:nvSpPr>
        <p:spPr>
          <a:xfrm>
            <a:off x="4251960" y="5977217"/>
            <a:ext cx="640080" cy="640080"/>
          </a:xfrm>
          <a:prstGeom prst="ellipse">
            <a:avLst/>
          </a:prstGeom>
          <a:noFill/>
          <a:ln>
            <a:solidFill>
              <a:srgbClr val="F17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065BDD9E-0A9B-4FFF-8FF0-BBF3C9C1F4C6}"/>
              </a:ext>
            </a:extLst>
          </p:cNvPr>
          <p:cNvSpPr/>
          <p:nvPr/>
        </p:nvSpPr>
        <p:spPr>
          <a:xfrm rot="5400000">
            <a:off x="4436795" y="6140913"/>
            <a:ext cx="365760" cy="338953"/>
          </a:xfrm>
          <a:prstGeom prst="triangle">
            <a:avLst/>
          </a:prstGeom>
          <a:solidFill>
            <a:srgbClr val="F172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9DC5BF9-26B8-4D80-80B5-0253BA686CB8}"/>
              </a:ext>
            </a:extLst>
          </p:cNvPr>
          <p:cNvGrpSpPr/>
          <p:nvPr/>
        </p:nvGrpSpPr>
        <p:grpSpPr>
          <a:xfrm rot="5400000">
            <a:off x="4363177" y="6122517"/>
            <a:ext cx="417647" cy="349480"/>
            <a:chOff x="4333009" y="4935682"/>
            <a:chExt cx="417647" cy="349480"/>
          </a:xfrm>
        </p:grpSpPr>
        <p:sp>
          <p:nvSpPr>
            <p:cNvPr id="28" name="Minus Sign 6">
              <a:extLst>
                <a:ext uri="{FF2B5EF4-FFF2-40B4-BE49-F238E27FC236}">
                  <a16:creationId xmlns:a16="http://schemas.microsoft.com/office/drawing/2014/main" id="{B62ADD84-E92A-45C7-B17A-C5EE06DEA120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rgbClr val="F172AC"/>
            </a:solidFill>
            <a:ln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Minus Sign 40">
              <a:extLst>
                <a:ext uri="{FF2B5EF4-FFF2-40B4-BE49-F238E27FC236}">
                  <a16:creationId xmlns:a16="http://schemas.microsoft.com/office/drawing/2014/main" id="{EE0B56FB-1836-4EF9-B284-A1412138447B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rgbClr val="F172AC"/>
            </a:solidFill>
            <a:ln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" name="Picture 29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94" y="5789615"/>
            <a:ext cx="665249" cy="677860"/>
          </a:xfrm>
          <a:prstGeom prst="rect">
            <a:avLst/>
          </a:prstGeom>
        </p:spPr>
      </p:pic>
      <p:pic>
        <p:nvPicPr>
          <p:cNvPr id="11" name="Track 009">
            <a:hlinkClick r:id="" action="ppaction://media"/>
            <a:extLst>
              <a:ext uri="{FF2B5EF4-FFF2-40B4-BE49-F238E27FC236}">
                <a16:creationId xmlns:a16="http://schemas.microsoft.com/office/drawing/2014/main" id="{68A6CCDA-FFA0-4164-B617-CE141051B00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302" end="3033.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315161" y="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9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985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851"/>
                            </p:stCondLst>
                            <p:childTnLst>
                              <p:par>
                                <p:cTn id="2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6" grpId="0" animBg="1"/>
      <p:bldP spid="2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hlinkClick r:id="" action="ppaction://noaction"/>
          </p:cNvPr>
          <p:cNvSpPr/>
          <p:nvPr/>
        </p:nvSpPr>
        <p:spPr>
          <a:xfrm>
            <a:off x="1324237" y="1614954"/>
            <a:ext cx="6495526" cy="3867984"/>
          </a:xfrm>
          <a:prstGeom prst="roundRect">
            <a:avLst/>
          </a:prstGeom>
          <a:solidFill>
            <a:srgbClr val="F3C3DA"/>
          </a:solidFill>
          <a:ln>
            <a:solidFill>
              <a:srgbClr val="F3C3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772145" y="1710296"/>
            <a:ext cx="370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B0F0"/>
                </a:solidFill>
                <a:latin typeface="Comic Sans MS" panose="030F0702030302020204" pitchFamily="66" charset="0"/>
              </a:rPr>
              <a:t>1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629" y="4570887"/>
            <a:ext cx="704121" cy="5820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138" y="4387649"/>
            <a:ext cx="546217" cy="73491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268" y="2041256"/>
            <a:ext cx="1972948" cy="245952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040" y="2504047"/>
            <a:ext cx="2607282" cy="1955462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203AF7CF-6442-4318-BC62-B1DEA8B27C58}"/>
              </a:ext>
            </a:extLst>
          </p:cNvPr>
          <p:cNvSpPr/>
          <p:nvPr/>
        </p:nvSpPr>
        <p:spPr>
          <a:xfrm>
            <a:off x="4251960" y="5977217"/>
            <a:ext cx="640080" cy="640080"/>
          </a:xfrm>
          <a:prstGeom prst="ellipse">
            <a:avLst/>
          </a:prstGeom>
          <a:noFill/>
          <a:ln>
            <a:solidFill>
              <a:srgbClr val="F17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065BDD9E-0A9B-4FFF-8FF0-BBF3C9C1F4C6}"/>
              </a:ext>
            </a:extLst>
          </p:cNvPr>
          <p:cNvSpPr/>
          <p:nvPr/>
        </p:nvSpPr>
        <p:spPr>
          <a:xfrm rot="5400000">
            <a:off x="4436795" y="6140913"/>
            <a:ext cx="365760" cy="338953"/>
          </a:xfrm>
          <a:prstGeom prst="triangle">
            <a:avLst/>
          </a:prstGeom>
          <a:solidFill>
            <a:srgbClr val="F172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9DC5BF9-26B8-4D80-80B5-0253BA686CB8}"/>
              </a:ext>
            </a:extLst>
          </p:cNvPr>
          <p:cNvGrpSpPr/>
          <p:nvPr/>
        </p:nvGrpSpPr>
        <p:grpSpPr>
          <a:xfrm rot="5400000">
            <a:off x="4363177" y="6122517"/>
            <a:ext cx="417647" cy="349480"/>
            <a:chOff x="4333009" y="4935682"/>
            <a:chExt cx="417647" cy="349480"/>
          </a:xfrm>
        </p:grpSpPr>
        <p:sp>
          <p:nvSpPr>
            <p:cNvPr id="28" name="Minus Sign 6">
              <a:extLst>
                <a:ext uri="{FF2B5EF4-FFF2-40B4-BE49-F238E27FC236}">
                  <a16:creationId xmlns:a16="http://schemas.microsoft.com/office/drawing/2014/main" id="{B62ADD84-E92A-45C7-B17A-C5EE06DEA120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rgbClr val="F172AC"/>
            </a:solidFill>
            <a:ln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Minus Sign 40">
              <a:extLst>
                <a:ext uri="{FF2B5EF4-FFF2-40B4-BE49-F238E27FC236}">
                  <a16:creationId xmlns:a16="http://schemas.microsoft.com/office/drawing/2014/main" id="{EE0B56FB-1836-4EF9-B284-A1412138447B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rgbClr val="F172AC"/>
            </a:solidFill>
            <a:ln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" name="Picture 2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94" y="5789615"/>
            <a:ext cx="665249" cy="677860"/>
          </a:xfrm>
          <a:prstGeom prst="rect">
            <a:avLst/>
          </a:prstGeom>
        </p:spPr>
      </p:pic>
      <p:pic>
        <p:nvPicPr>
          <p:cNvPr id="24" name="Track 009">
            <a:hlinkClick r:id="" action="ppaction://media"/>
            <a:extLst>
              <a:ext uri="{FF2B5EF4-FFF2-40B4-BE49-F238E27FC236}">
                <a16:creationId xmlns:a16="http://schemas.microsoft.com/office/drawing/2014/main" id="{C5B9908C-FE21-4291-97FD-4795AAD482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302" end="8905.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15161" y="0"/>
            <a:ext cx="487363" cy="48736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A66286E-28C0-406F-A01F-4F8593800E8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41" y="504178"/>
            <a:ext cx="766005" cy="74577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E968B02-A30B-4190-959A-3E3C690C03D8}"/>
              </a:ext>
            </a:extLst>
          </p:cNvPr>
          <p:cNvSpPr txBox="1"/>
          <p:nvPr/>
        </p:nvSpPr>
        <p:spPr>
          <a:xfrm>
            <a:off x="1077312" y="496877"/>
            <a:ext cx="302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Listen and circle.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36E0139-F8A8-403A-9EDC-E7C431F9728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489" y="980479"/>
            <a:ext cx="878779" cy="468467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1B29DB1C-704D-443A-8CE6-8BE8A9DC4810}"/>
              </a:ext>
            </a:extLst>
          </p:cNvPr>
          <p:cNvSpPr/>
          <p:nvPr/>
        </p:nvSpPr>
        <p:spPr>
          <a:xfrm>
            <a:off x="5764679" y="4387649"/>
            <a:ext cx="862003" cy="829465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402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7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979"/>
                            </p:stCondLst>
                            <p:childTnLst>
                              <p:par>
                                <p:cTn id="1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1111E-6 L 0.0073 -0.1081 " pathEditMode="relative" rAng="0" ptsTypes="AA">
                                      <p:cBhvr>
                                        <p:cTn id="2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-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50" fill="hold"/>
                                        <p:tgtEl>
                                          <p:spTgt spid="1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hlinkClick r:id="" action="ppaction://noaction"/>
          </p:cNvPr>
          <p:cNvSpPr/>
          <p:nvPr/>
        </p:nvSpPr>
        <p:spPr>
          <a:xfrm>
            <a:off x="1324237" y="1614954"/>
            <a:ext cx="6495526" cy="3867984"/>
          </a:xfrm>
          <a:prstGeom prst="roundRect">
            <a:avLst/>
          </a:prstGeom>
          <a:solidFill>
            <a:srgbClr val="F3C3DA"/>
          </a:solidFill>
          <a:ln>
            <a:solidFill>
              <a:srgbClr val="F3C3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772145" y="1710296"/>
            <a:ext cx="370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B0F0"/>
                </a:solidFill>
                <a:latin typeface="Comic Sans MS" panose="030F0702030302020204" pitchFamily="66" charset="0"/>
              </a:rPr>
              <a:t>2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629" y="4570887"/>
            <a:ext cx="704121" cy="582072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203AF7CF-6442-4318-BC62-B1DEA8B27C58}"/>
              </a:ext>
            </a:extLst>
          </p:cNvPr>
          <p:cNvSpPr/>
          <p:nvPr/>
        </p:nvSpPr>
        <p:spPr>
          <a:xfrm>
            <a:off x="4251960" y="5977217"/>
            <a:ext cx="640080" cy="640080"/>
          </a:xfrm>
          <a:prstGeom prst="ellipse">
            <a:avLst/>
          </a:prstGeom>
          <a:noFill/>
          <a:ln>
            <a:solidFill>
              <a:srgbClr val="F17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065BDD9E-0A9B-4FFF-8FF0-BBF3C9C1F4C6}"/>
              </a:ext>
            </a:extLst>
          </p:cNvPr>
          <p:cNvSpPr/>
          <p:nvPr/>
        </p:nvSpPr>
        <p:spPr>
          <a:xfrm rot="5400000">
            <a:off x="4436795" y="6140913"/>
            <a:ext cx="365760" cy="338953"/>
          </a:xfrm>
          <a:prstGeom prst="triangle">
            <a:avLst/>
          </a:prstGeom>
          <a:solidFill>
            <a:srgbClr val="F172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9DC5BF9-26B8-4D80-80B5-0253BA686CB8}"/>
              </a:ext>
            </a:extLst>
          </p:cNvPr>
          <p:cNvGrpSpPr/>
          <p:nvPr/>
        </p:nvGrpSpPr>
        <p:grpSpPr>
          <a:xfrm rot="5400000">
            <a:off x="4363177" y="6122517"/>
            <a:ext cx="417647" cy="349480"/>
            <a:chOff x="4333009" y="4935682"/>
            <a:chExt cx="417647" cy="349480"/>
          </a:xfrm>
        </p:grpSpPr>
        <p:sp>
          <p:nvSpPr>
            <p:cNvPr id="28" name="Minus Sign 6">
              <a:extLst>
                <a:ext uri="{FF2B5EF4-FFF2-40B4-BE49-F238E27FC236}">
                  <a16:creationId xmlns:a16="http://schemas.microsoft.com/office/drawing/2014/main" id="{B62ADD84-E92A-45C7-B17A-C5EE06DEA120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rgbClr val="F172AC"/>
            </a:solidFill>
            <a:ln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Minus Sign 40">
              <a:extLst>
                <a:ext uri="{FF2B5EF4-FFF2-40B4-BE49-F238E27FC236}">
                  <a16:creationId xmlns:a16="http://schemas.microsoft.com/office/drawing/2014/main" id="{EE0B56FB-1836-4EF9-B284-A1412138447B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rgbClr val="F172AC"/>
            </a:solidFill>
            <a:ln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" name="Picture 2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94" y="5789615"/>
            <a:ext cx="665249" cy="677860"/>
          </a:xfrm>
          <a:prstGeom prst="rect">
            <a:avLst/>
          </a:prstGeom>
        </p:spPr>
      </p:pic>
      <p:pic>
        <p:nvPicPr>
          <p:cNvPr id="24" name="Track 009">
            <a:hlinkClick r:id="" action="ppaction://media"/>
            <a:extLst>
              <a:ext uri="{FF2B5EF4-FFF2-40B4-BE49-F238E27FC236}">
                <a16:creationId xmlns:a16="http://schemas.microsoft.com/office/drawing/2014/main" id="{C5B9908C-FE21-4291-97FD-4795AAD482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940" end="2837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15161" y="0"/>
            <a:ext cx="487363" cy="48736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A66286E-28C0-406F-A01F-4F8593800E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41" y="504178"/>
            <a:ext cx="766005" cy="74577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E968B02-A30B-4190-959A-3E3C690C03D8}"/>
              </a:ext>
            </a:extLst>
          </p:cNvPr>
          <p:cNvSpPr txBox="1"/>
          <p:nvPr/>
        </p:nvSpPr>
        <p:spPr>
          <a:xfrm>
            <a:off x="1077312" y="496877"/>
            <a:ext cx="302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Listen and circle.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36E0139-F8A8-403A-9EDC-E7C431F9728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489" y="980479"/>
            <a:ext cx="878779" cy="468467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1B29DB1C-704D-443A-8CE6-8BE8A9DC4810}"/>
              </a:ext>
            </a:extLst>
          </p:cNvPr>
          <p:cNvSpPr/>
          <p:nvPr/>
        </p:nvSpPr>
        <p:spPr>
          <a:xfrm>
            <a:off x="2603798" y="4468046"/>
            <a:ext cx="862003" cy="829465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736191C-07DD-4B87-81B9-D979139CB2B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691" y="2105358"/>
            <a:ext cx="2660905" cy="25889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8A0EB90-405B-4D4F-8159-462D503E4E7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362" y="1614954"/>
            <a:ext cx="3074401" cy="335288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853" y="4418049"/>
            <a:ext cx="546217" cy="734910"/>
          </a:xfrm>
          <a:prstGeom prst="rect">
            <a:avLst/>
          </a:prstGeom>
          <a:ln>
            <a:solidFill>
              <a:srgbClr val="F3C3DA"/>
            </a:solidFill>
          </a:ln>
        </p:spPr>
      </p:pic>
    </p:spTree>
    <p:extLst>
      <p:ext uri="{BB962C8B-B14F-4D97-AF65-F5344CB8AC3E}">
        <p14:creationId xmlns:p14="http://schemas.microsoft.com/office/powerpoint/2010/main" val="2025697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0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409"/>
                            </p:stCondLst>
                            <p:childTnLst>
                              <p:par>
                                <p:cTn id="1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2" presetClass="path" presetSubtype="0" repeatCount="2000" accel="52000" decel="48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85185E-6 L 0.00469 -0.08264 " pathEditMode="relative" rAng="0" ptsTypes="AA">
                                      <p:cBhvr>
                                        <p:cTn id="2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-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50" fill="hold"/>
                                        <p:tgtEl>
                                          <p:spTgt spid="21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62" y="541129"/>
            <a:ext cx="758130" cy="7457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21896" y="533828"/>
            <a:ext cx="302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Look and write.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073" y="1031181"/>
            <a:ext cx="878779" cy="4409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64" y="2343493"/>
            <a:ext cx="3731079" cy="6573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921" y="2322720"/>
            <a:ext cx="3731079" cy="6770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91" y="3654598"/>
            <a:ext cx="2213681" cy="16602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62351" flipH="1">
            <a:off x="3727005" y="3368217"/>
            <a:ext cx="1689989" cy="21067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245" y="3375603"/>
            <a:ext cx="2292359" cy="223040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56467" y="5282842"/>
            <a:ext cx="1496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D86"/>
                </a:solidFill>
                <a:latin typeface="Comic Sans MS" panose="030F0702030302020204" pitchFamily="66" charset="0"/>
              </a:rPr>
              <a:t>bi  e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1844367" y="5784557"/>
            <a:ext cx="274320" cy="0"/>
          </a:xfrm>
          <a:prstGeom prst="line">
            <a:avLst/>
          </a:prstGeom>
          <a:ln w="28575">
            <a:solidFill>
              <a:srgbClr val="002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158475" y="5271263"/>
            <a:ext cx="1347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D86"/>
                </a:solidFill>
                <a:latin typeface="Comic Sans MS" panose="030F0702030302020204" pitchFamily="66" charset="0"/>
              </a:rPr>
              <a:t>ite</a:t>
            </a:r>
            <a:endParaRPr lang="en-US" sz="3600" dirty="0">
              <a:solidFill>
                <a:srgbClr val="002D86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3871530" y="5755357"/>
            <a:ext cx="365760" cy="0"/>
          </a:xfrm>
          <a:prstGeom prst="line">
            <a:avLst/>
          </a:prstGeom>
          <a:ln w="28575">
            <a:solidFill>
              <a:srgbClr val="002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811418" y="5251313"/>
            <a:ext cx="1273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D86"/>
                </a:solidFill>
                <a:latin typeface="Comic Sans MS" panose="030F0702030302020204" pitchFamily="66" charset="0"/>
              </a:rPr>
              <a:t>itten</a:t>
            </a:r>
            <a:endParaRPr lang="en-US" sz="3600" dirty="0">
              <a:solidFill>
                <a:srgbClr val="002D86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6524473" y="5735407"/>
            <a:ext cx="365760" cy="0"/>
          </a:xfrm>
          <a:prstGeom prst="line">
            <a:avLst/>
          </a:prstGeom>
          <a:ln w="28575">
            <a:solidFill>
              <a:srgbClr val="002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94" y="5789615"/>
            <a:ext cx="665249" cy="6778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CFEAF2-157C-4471-986D-820A3F76C7FE}"/>
              </a:ext>
            </a:extLst>
          </p:cNvPr>
          <p:cNvSpPr txBox="1"/>
          <p:nvPr/>
        </p:nvSpPr>
        <p:spPr>
          <a:xfrm>
            <a:off x="1764160" y="5282841"/>
            <a:ext cx="4347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latin typeface="Comic Sans MS" panose="030F0702030302020204" pitchFamily="66" charset="0"/>
              </a:rPr>
              <a:t>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FAA9D91-0B0C-42D9-9AD5-26B8A7FCC092}"/>
              </a:ext>
            </a:extLst>
          </p:cNvPr>
          <p:cNvSpPr txBox="1"/>
          <p:nvPr/>
        </p:nvSpPr>
        <p:spPr>
          <a:xfrm>
            <a:off x="3879887" y="5272365"/>
            <a:ext cx="4347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latin typeface="Comic Sans MS" panose="030F0702030302020204" pitchFamily="66" charset="0"/>
              </a:rPr>
              <a:t>k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DC88DF1-7EDD-40B1-8871-8A487AA9D784}"/>
              </a:ext>
            </a:extLst>
          </p:cNvPr>
          <p:cNvSpPr txBox="1"/>
          <p:nvPr/>
        </p:nvSpPr>
        <p:spPr>
          <a:xfrm>
            <a:off x="6549295" y="5241702"/>
            <a:ext cx="4347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latin typeface="Comic Sans MS" panose="030F0702030302020204" pitchFamily="66" charset="0"/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95413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103" y="1893766"/>
            <a:ext cx="5102421" cy="38268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938" y="1374014"/>
            <a:ext cx="5001497" cy="486632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361718" y="1566885"/>
            <a:ext cx="2377440" cy="4708981"/>
            <a:chOff x="6830561" y="1288575"/>
            <a:chExt cx="2377440" cy="4708981"/>
          </a:xfrm>
        </p:grpSpPr>
        <p:sp>
          <p:nvSpPr>
            <p:cNvPr id="10" name="Rounded Rectangle 9"/>
            <p:cNvSpPr/>
            <p:nvPr/>
          </p:nvSpPr>
          <p:spPr>
            <a:xfrm>
              <a:off x="6830561" y="1802752"/>
              <a:ext cx="2377440" cy="3452227"/>
            </a:xfrm>
            <a:prstGeom prst="roundRect">
              <a:avLst/>
            </a:prstGeom>
            <a:solidFill>
              <a:srgbClr val="F3C3DA"/>
            </a:solidFill>
            <a:ln>
              <a:solidFill>
                <a:srgbClr val="F3C3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346534" y="1288575"/>
              <a:ext cx="1360714" cy="4708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0">
                  <a:solidFill>
                    <a:srgbClr val="0070C0"/>
                  </a:solidFill>
                  <a:latin typeface="Comic Sans MS" panose="030F0702030302020204" pitchFamily="66" charset="0"/>
                </a:rPr>
                <a:t>k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005840" y="633047"/>
            <a:ext cx="7054948" cy="91940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Time to say goodbye!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851" y="1647742"/>
            <a:ext cx="3647670" cy="4547265"/>
          </a:xfrm>
          <a:prstGeom prst="rect">
            <a:avLst/>
          </a:prstGeom>
        </p:spPr>
      </p:pic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94" y="5789615"/>
            <a:ext cx="665249" cy="67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02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1065</TotalTime>
  <Words>193</Words>
  <Application>Microsoft Office PowerPoint</Application>
  <PresentationFormat>On-screen Show (4:3)</PresentationFormat>
  <Paragraphs>46</Paragraphs>
  <Slides>10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Lenovo</cp:lastModifiedBy>
  <cp:revision>81</cp:revision>
  <dcterms:created xsi:type="dcterms:W3CDTF">2020-12-03T01:35:36Z</dcterms:created>
  <dcterms:modified xsi:type="dcterms:W3CDTF">2021-05-15T06:19:09Z</dcterms:modified>
</cp:coreProperties>
</file>