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1.wav" ContentType="audio/wav"/>
  <Override PartName="/ppt/media/audio2.wav" ContentType="audio/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audio3.wav" ContentType="audio/wav"/>
  <Override PartName="/ppt/media/audio4.wav" ContentType="audio/wav"/>
  <Override PartName="/ppt/media/audio5.wav" ContentType="audio/wav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media/audio6.wav" ContentType="audio/wav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media/audio7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44"/>
  </p:notesMasterIdLst>
  <p:sldIdLst>
    <p:sldId id="537" r:id="rId3"/>
    <p:sldId id="454" r:id="rId4"/>
    <p:sldId id="721" r:id="rId5"/>
    <p:sldId id="473" r:id="rId6"/>
    <p:sldId id="519" r:id="rId7"/>
    <p:sldId id="522" r:id="rId8"/>
    <p:sldId id="569" r:id="rId9"/>
    <p:sldId id="523" r:id="rId10"/>
    <p:sldId id="572" r:id="rId11"/>
    <p:sldId id="570" r:id="rId12"/>
    <p:sldId id="571" r:id="rId13"/>
    <p:sldId id="439" r:id="rId14"/>
    <p:sldId id="445" r:id="rId15"/>
    <p:sldId id="446" r:id="rId16"/>
    <p:sldId id="514" r:id="rId17"/>
    <p:sldId id="515" r:id="rId18"/>
    <p:sldId id="573" r:id="rId19"/>
    <p:sldId id="574" r:id="rId20"/>
    <p:sldId id="575" r:id="rId21"/>
    <p:sldId id="576" r:id="rId22"/>
    <p:sldId id="578" r:id="rId23"/>
    <p:sldId id="536" r:id="rId24"/>
    <p:sldId id="535" r:id="rId25"/>
    <p:sldId id="475" r:id="rId26"/>
    <p:sldId id="476" r:id="rId27"/>
    <p:sldId id="722" r:id="rId28"/>
    <p:sldId id="478" r:id="rId29"/>
    <p:sldId id="544" r:id="rId30"/>
    <p:sldId id="401" r:id="rId31"/>
    <p:sldId id="447" r:id="rId32"/>
    <p:sldId id="448" r:id="rId33"/>
    <p:sldId id="434" r:id="rId34"/>
    <p:sldId id="588" r:id="rId35"/>
    <p:sldId id="583" r:id="rId36"/>
    <p:sldId id="584" r:id="rId37"/>
    <p:sldId id="585" r:id="rId38"/>
    <p:sldId id="586" r:id="rId39"/>
    <p:sldId id="587" r:id="rId40"/>
    <p:sldId id="452" r:id="rId41"/>
    <p:sldId id="344" r:id="rId42"/>
    <p:sldId id="407" r:id="rId43"/>
  </p:sldIdLst>
  <p:sldSz cx="12192000" cy="6858000"/>
  <p:notesSz cx="6858000" cy="9144000"/>
  <p:custDataLst>
    <p:tags r:id="rId4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FFFFCC"/>
    <a:srgbClr val="FFFF99"/>
    <a:srgbClr val="A8BB2E"/>
    <a:srgbClr val="FF7C8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38" autoAdjust="0"/>
    <p:restoredTop sz="78832" autoAdjust="0"/>
  </p:normalViewPr>
  <p:slideViewPr>
    <p:cSldViewPr snapToGrid="0">
      <p:cViewPr varScale="1">
        <p:scale>
          <a:sx n="82" d="100"/>
          <a:sy n="82" d="100"/>
        </p:scale>
        <p:origin x="55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Facebook: 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03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13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3922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256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342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1973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2245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12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228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337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63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FC74D-4EDA-4534-A667-EAE75BE8E0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836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523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6226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B4B524-B2BE-4E8C-83F8-C5FB7E179F3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051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2481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FC74D-4EDA-4534-A667-EAE75BE8E0B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7466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4423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FC74D-4EDA-4534-A667-EAE75BE8E0B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331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912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1363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342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522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Facebook: 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333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231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231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231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231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231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B4B524-B2BE-4E8C-83F8-C5FB7E179F34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051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A99A60-4033-46E3-8332-673BA9F94E18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FC74D-4EDA-4534-A667-EAE75BE8E0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33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39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CC67A-4E8A-48AC-A7AE-E4404B12D0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661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541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107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515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4/8/2023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4/8/2023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4/8/2023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4/8/2023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4/8/2023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4/8/2023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4/8/2023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4/8/2023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F3DA9-B0E9-4A94-AC64-500F1D071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7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069F0-B8D4-4841-AF23-326ACF4E749B}" type="datetimeFigureOut">
              <a:rPr lang="en-US"/>
              <a:pPr>
                <a:defRPr/>
              </a:pPr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1EB63-822E-40D0-96BD-00928042F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5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4775C-BF45-477D-808F-180D01B128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82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  <p:sldLayoutId id="2147483674" r:id="rId7"/>
    <p:sldLayoutId id="2147483675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D:\THAO%20GIANG%202018\chuyen\skip.mp3" TargetMode="External"/><Relationship Id="rId6" Type="http://schemas.openxmlformats.org/officeDocument/2006/relationships/image" Target="../media/image13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D:\THAO%20GIANG%202018\chuyen\skip.mp3" TargetMode="External"/><Relationship Id="rId6" Type="http://schemas.openxmlformats.org/officeDocument/2006/relationships/image" Target="../media/image13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0.png"/><Relationship Id="rId5" Type="http://schemas.microsoft.com/office/2007/relationships/media" Target="../media/media4.mp3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3" Type="http://schemas.microsoft.com/office/2007/relationships/media" Target="../media/media6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23.png"/><Relationship Id="rId5" Type="http://schemas.microsoft.com/office/2007/relationships/media" Target="../media/media7.mp3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openxmlformats.org/officeDocument/2006/relationships/image" Target="../media/image18.png"/><Relationship Id="rId3" Type="http://schemas.microsoft.com/office/2007/relationships/media" Target="../media/media9.mp3"/><Relationship Id="rId7" Type="http://schemas.microsoft.com/office/2007/relationships/media" Target="../media/media11.mp3"/><Relationship Id="rId12" Type="http://schemas.openxmlformats.org/officeDocument/2006/relationships/notesSlide" Target="../notesSlides/notesSlide1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slideLayout" Target="../slideLayouts/slideLayout2.xml"/><Relationship Id="rId5" Type="http://schemas.microsoft.com/office/2007/relationships/media" Target="../media/media10.mp3"/><Relationship Id="rId15" Type="http://schemas.openxmlformats.org/officeDocument/2006/relationships/image" Target="../media/image21.png"/><Relationship Id="rId10" Type="http://schemas.openxmlformats.org/officeDocument/2006/relationships/audio" Target="../media/media12.mp3"/><Relationship Id="rId4" Type="http://schemas.openxmlformats.org/officeDocument/2006/relationships/audio" Target="../media/media9.mp3"/><Relationship Id="rId9" Type="http://schemas.microsoft.com/office/2007/relationships/media" Target="../media/media12.mp3"/><Relationship Id="rId1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5.gif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13.png"/><Relationship Id="rId10" Type="http://schemas.openxmlformats.org/officeDocument/2006/relationships/image" Target="../media/image29.png"/><Relationship Id="rId4" Type="http://schemas.openxmlformats.org/officeDocument/2006/relationships/audio" Target="../media/audio4.wav"/><Relationship Id="rId9" Type="http://schemas.openxmlformats.org/officeDocument/2006/relationships/audio" Target="../media/audio5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12.png"/><Relationship Id="rId5" Type="http://schemas.openxmlformats.org/officeDocument/2006/relationships/image" Target="../media/image13.png"/><Relationship Id="rId10" Type="http://schemas.openxmlformats.org/officeDocument/2006/relationships/image" Target="../media/image29.png"/><Relationship Id="rId4" Type="http://schemas.openxmlformats.org/officeDocument/2006/relationships/audio" Target="../media/audio4.wav"/><Relationship Id="rId9" Type="http://schemas.openxmlformats.org/officeDocument/2006/relationships/audio" Target="../media/audio5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9.png"/><Relationship Id="rId4" Type="http://schemas.openxmlformats.org/officeDocument/2006/relationships/audio" Target="../media/audio4.wav"/><Relationship Id="rId9" Type="http://schemas.openxmlformats.org/officeDocument/2006/relationships/audio" Target="../media/audio5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openxmlformats.org/officeDocument/2006/relationships/image" Target="../media/image29.png"/><Relationship Id="rId4" Type="http://schemas.openxmlformats.org/officeDocument/2006/relationships/audio" Target="../media/audio4.wav"/><Relationship Id="rId9" Type="http://schemas.openxmlformats.org/officeDocument/2006/relationships/audio" Target="../media/audio5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16.jpg"/><Relationship Id="rId5" Type="http://schemas.openxmlformats.org/officeDocument/2006/relationships/image" Target="../media/image13.png"/><Relationship Id="rId10" Type="http://schemas.openxmlformats.org/officeDocument/2006/relationships/image" Target="../media/image29.png"/><Relationship Id="rId4" Type="http://schemas.openxmlformats.org/officeDocument/2006/relationships/audio" Target="../media/audio4.wav"/><Relationship Id="rId9" Type="http://schemas.openxmlformats.org/officeDocument/2006/relationships/audio" Target="../media/audio5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13.png"/><Relationship Id="rId10" Type="http://schemas.openxmlformats.org/officeDocument/2006/relationships/image" Target="../media/image29.png"/><Relationship Id="rId4" Type="http://schemas.openxmlformats.org/officeDocument/2006/relationships/audio" Target="../media/audio4.wav"/><Relationship Id="rId9" Type="http://schemas.openxmlformats.org/officeDocument/2006/relationships/audio" Target="../media/audio5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Administrator\Desktop\PP%20ti&#7871;ng%20Anh%20l&#7899;p%201\Bai%20gi&#7843;ng%20PP%20tieng%20Anh%20lop%201%20t&#7853;p%202\Unit%2018%20Lop%201\How%20are%20you-%20I'm%20fine.%20(Greeting%20song)%20-%20English%20song%20for%20Kids%20-%20Exciting%20song.mp4" TargetMode="Externa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45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gif"/><Relationship Id="rId5" Type="http://schemas.openxmlformats.org/officeDocument/2006/relationships/image" Target="../media/image43.jpeg"/><Relationship Id="rId4" Type="http://schemas.openxmlformats.org/officeDocument/2006/relationships/image" Target="../media/image42.gi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hyperlink" Target="BAI%20%20GIANG/HAT+2.wav" TargetMode="External"/><Relationship Id="rId7" Type="http://schemas.openxmlformats.org/officeDocument/2006/relationships/image" Target="../media/image49.gif"/><Relationship Id="rId2" Type="http://schemas.openxmlformats.org/officeDocument/2006/relationships/slideLayout" Target="../slideLayouts/slideLayout6.xml"/><Relationship Id="rId1" Type="http://schemas.openxmlformats.org/officeDocument/2006/relationships/audio" Target="file:///D:\BAI%20GIANG%20DIEN%20TU%20LOP%204%20MOI%20CHUAN\BOOK%201\Unit2\HAT.mp3" TargetMode="External"/><Relationship Id="rId6" Type="http://schemas.openxmlformats.org/officeDocument/2006/relationships/image" Target="../media/image48.gif"/><Relationship Id="rId11" Type="http://schemas.openxmlformats.org/officeDocument/2006/relationships/image" Target="../media/image7.png"/><Relationship Id="rId5" Type="http://schemas.openxmlformats.org/officeDocument/2006/relationships/image" Target="../media/image47.gif"/><Relationship Id="rId10" Type="http://schemas.openxmlformats.org/officeDocument/2006/relationships/image" Target="../media/image52.gif"/><Relationship Id="rId4" Type="http://schemas.openxmlformats.org/officeDocument/2006/relationships/image" Target="../media/image46.jpeg"/><Relationship Id="rId9" Type="http://schemas.openxmlformats.org/officeDocument/2006/relationships/image" Target="../media/image5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audio" Target="Nhac%20nen.mp3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D:\THAO%20GIANG%202018\chuyen\skip.mp3" TargetMode="External"/><Relationship Id="rId6" Type="http://schemas.openxmlformats.org/officeDocument/2006/relationships/image" Target="../media/image7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D:\THAO%20GIANG%202018\chuyen\skip.mp3" TargetMode="External"/><Relationship Id="rId6" Type="http://schemas.openxmlformats.org/officeDocument/2006/relationships/image" Target="../media/image13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D:\THAO%20GIANG%202018\chuyen\skip.mp3" TargetMode="External"/><Relationship Id="rId6" Type="http://schemas.openxmlformats.org/officeDocument/2006/relationships/image" Target="../media/image13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5978DC-1D82-DC3B-7C5E-8B94644CF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2659"/>
            <a:ext cx="12192000" cy="683663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891BDB5-F85A-4010-B72A-4E01BA6D0E8D}"/>
              </a:ext>
            </a:extLst>
          </p:cNvPr>
          <p:cNvSpPr/>
          <p:nvPr/>
        </p:nvSpPr>
        <p:spPr>
          <a:xfrm>
            <a:off x="689445" y="2138374"/>
            <a:ext cx="9161547" cy="252376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9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WELCOME TO </a:t>
            </a:r>
          </a:p>
          <a:p>
            <a:pPr algn="ctr">
              <a:defRPr/>
            </a:pPr>
            <a:r>
              <a:rPr lang="en-US" sz="79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OUR CLASS 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7E099D-C5D4-45A8-9583-EAF668F1E74F}"/>
              </a:ext>
            </a:extLst>
          </p:cNvPr>
          <p:cNvSpPr/>
          <p:nvPr/>
        </p:nvSpPr>
        <p:spPr>
          <a:xfrm>
            <a:off x="1830946" y="5268112"/>
            <a:ext cx="8229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Teacher: </a:t>
            </a:r>
            <a:r>
              <a:rPr lang="vi-VN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Nguyễn Thị Khang</a:t>
            </a:r>
            <a:endParaRPr lang="en-US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C94DCA-5EAF-C592-E8B1-028E7358F704}"/>
              </a:ext>
            </a:extLst>
          </p:cNvPr>
          <p:cNvSpPr/>
          <p:nvPr/>
        </p:nvSpPr>
        <p:spPr>
          <a:xfrm>
            <a:off x="1552575" y="1116905"/>
            <a:ext cx="8229600" cy="830997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vi-VN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Dong Hoa Primary School</a:t>
            </a:r>
            <a:endParaRPr lang="en-US" sz="4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1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786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0" name="skip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228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5" descr="springtime_sun_hb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512" y="162445"/>
            <a:ext cx="990600" cy="99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60" name="Group 3"/>
          <p:cNvGrpSpPr>
            <a:grpSpLocks/>
          </p:cNvGrpSpPr>
          <p:nvPr/>
        </p:nvGrpSpPr>
        <p:grpSpPr bwMode="auto">
          <a:xfrm>
            <a:off x="3257290" y="536085"/>
            <a:ext cx="5791200" cy="509587"/>
            <a:chOff x="912" y="258"/>
            <a:chExt cx="4059" cy="447"/>
          </a:xfrm>
        </p:grpSpPr>
        <p:sp>
          <p:nvSpPr>
            <p:cNvPr id="45078" name="WordArt 4"/>
            <p:cNvSpPr>
              <a:spLocks noChangeArrowheads="1" noChangeShapeType="1" noTextEdit="1"/>
            </p:cNvSpPr>
            <p:nvPr/>
          </p:nvSpPr>
          <p:spPr bwMode="auto">
            <a:xfrm>
              <a:off x="2061" y="315"/>
              <a:ext cx="2910" cy="390"/>
            </a:xfrm>
            <a:prstGeom prst="rect">
              <a:avLst/>
            </a:prstGeom>
          </p:spPr>
          <p:txBody>
            <a:bodyPr wrap="none" fromWordArt="1">
              <a:prstTxWarp prst="textDoubleWave1">
                <a:avLst>
                  <a:gd name="adj1" fmla="val 6500"/>
                  <a:gd name="adj2" fmla="val 0"/>
                </a:avLst>
              </a:prstTxWarp>
            </a:bodyPr>
            <a:lstStyle/>
            <a:p>
              <a:pPr algn="ctr"/>
              <a:r>
                <a:rPr lang="en-US" sz="3600" kern="10" spc="-360" dirty="0">
                  <a:ln w="12700">
                    <a:solidFill>
                      <a:srgbClr val="99CC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>
                    <a:outerShdw dist="125724" dir="18900000" algn="ctr" rotWithShape="0">
                      <a:srgbClr val="000099"/>
                    </a:outerShdw>
                  </a:effectLst>
                  <a:latin typeface="Arial"/>
                  <a:cs typeface="Arial"/>
                </a:rPr>
                <a:t>RINGING THE GOLDEN BELL</a:t>
              </a:r>
            </a:p>
          </p:txBody>
        </p:sp>
        <p:sp>
          <p:nvSpPr>
            <p:cNvPr id="45079" name="WordArt 5"/>
            <p:cNvSpPr>
              <a:spLocks noChangeArrowheads="1" noChangeShapeType="1" noTextEdit="1"/>
            </p:cNvSpPr>
            <p:nvPr/>
          </p:nvSpPr>
          <p:spPr bwMode="auto">
            <a:xfrm>
              <a:off x="912" y="258"/>
              <a:ext cx="912" cy="37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ObliqueRight"/>
                <a:lightRig rig="legacyHarsh3" dir="t"/>
              </a:scene3d>
              <a:sp3d extrusionH="100000" prstMaterial="legacyMatte">
                <a:extrusionClr>
                  <a:srgbClr val="663300"/>
                </a:extrusionClr>
              </a:sp3d>
            </a:bodyPr>
            <a:lstStyle/>
            <a:p>
              <a:pPr algn="ctr"/>
              <a:r>
                <a:rPr lang="en-US" sz="3600" kern="10">
                  <a:ln w="9525">
                    <a:round/>
                    <a:headEnd/>
                    <a:tailEnd/>
                  </a:ln>
                  <a:solidFill>
                    <a:srgbClr val="FF6600">
                      <a:alpha val="98822"/>
                    </a:srgbClr>
                  </a:solidFill>
                  <a:latin typeface="Arial"/>
                  <a:cs typeface="Arial"/>
                </a:rPr>
                <a:t>Game</a:t>
              </a:r>
            </a:p>
          </p:txBody>
        </p:sp>
      </p:grpSp>
      <p:sp>
        <p:nvSpPr>
          <p:cNvPr id="40966" name="AutoShape 6"/>
          <p:cNvSpPr>
            <a:spLocks noChangeArrowheads="1"/>
          </p:cNvSpPr>
          <p:nvPr/>
        </p:nvSpPr>
        <p:spPr bwMode="auto">
          <a:xfrm>
            <a:off x="1766888" y="142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cs typeface="Arial" pitchFamily="34" charset="0"/>
              </a:rPr>
              <a:t>0</a:t>
            </a:r>
          </a:p>
        </p:txBody>
      </p:sp>
      <p:sp>
        <p:nvSpPr>
          <p:cNvPr id="40967" name="AutoShape 7"/>
          <p:cNvSpPr>
            <a:spLocks noChangeArrowheads="1"/>
          </p:cNvSpPr>
          <p:nvPr/>
        </p:nvSpPr>
        <p:spPr bwMode="auto">
          <a:xfrm>
            <a:off x="1766888" y="142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800000"/>
                </a:solidFill>
                <a:cs typeface="Arial" pitchFamily="34" charset="0"/>
              </a:rPr>
              <a:t>1</a:t>
            </a:r>
          </a:p>
        </p:txBody>
      </p:sp>
      <p:sp>
        <p:nvSpPr>
          <p:cNvPr id="40968" name="AutoShape 8"/>
          <p:cNvSpPr>
            <a:spLocks noChangeArrowheads="1"/>
          </p:cNvSpPr>
          <p:nvPr/>
        </p:nvSpPr>
        <p:spPr bwMode="auto">
          <a:xfrm>
            <a:off x="1766888" y="128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2</a:t>
            </a:r>
          </a:p>
        </p:txBody>
      </p:sp>
      <p:sp>
        <p:nvSpPr>
          <p:cNvPr id="40969" name="AutoShape 9"/>
          <p:cNvSpPr>
            <a:spLocks noChangeArrowheads="1"/>
          </p:cNvSpPr>
          <p:nvPr/>
        </p:nvSpPr>
        <p:spPr bwMode="auto">
          <a:xfrm>
            <a:off x="1766888" y="128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3</a:t>
            </a:r>
          </a:p>
        </p:txBody>
      </p:sp>
      <p:sp>
        <p:nvSpPr>
          <p:cNvPr id="40970" name="AutoShape 10"/>
          <p:cNvSpPr>
            <a:spLocks noChangeArrowheads="1"/>
          </p:cNvSpPr>
          <p:nvPr/>
        </p:nvSpPr>
        <p:spPr bwMode="auto">
          <a:xfrm>
            <a:off x="1776413" y="128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4</a:t>
            </a:r>
          </a:p>
        </p:txBody>
      </p:sp>
      <p:sp>
        <p:nvSpPr>
          <p:cNvPr id="40971" name="AutoShape 11"/>
          <p:cNvSpPr>
            <a:spLocks noChangeArrowheads="1"/>
          </p:cNvSpPr>
          <p:nvPr/>
        </p:nvSpPr>
        <p:spPr bwMode="auto">
          <a:xfrm>
            <a:off x="1766888" y="138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5</a:t>
            </a:r>
          </a:p>
        </p:txBody>
      </p:sp>
      <p:sp>
        <p:nvSpPr>
          <p:cNvPr id="40972" name="AutoShape 12"/>
          <p:cNvSpPr>
            <a:spLocks noChangeArrowheads="1"/>
          </p:cNvSpPr>
          <p:nvPr/>
        </p:nvSpPr>
        <p:spPr bwMode="auto">
          <a:xfrm>
            <a:off x="1781175" y="138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6</a:t>
            </a:r>
          </a:p>
        </p:txBody>
      </p:sp>
      <p:sp>
        <p:nvSpPr>
          <p:cNvPr id="40973" name="AutoShape 13"/>
          <p:cNvSpPr>
            <a:spLocks noChangeArrowheads="1"/>
          </p:cNvSpPr>
          <p:nvPr/>
        </p:nvSpPr>
        <p:spPr bwMode="auto">
          <a:xfrm>
            <a:off x="1785938" y="128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7</a:t>
            </a:r>
          </a:p>
        </p:txBody>
      </p:sp>
      <p:sp>
        <p:nvSpPr>
          <p:cNvPr id="40974" name="AutoShape 14"/>
          <p:cNvSpPr>
            <a:spLocks noChangeArrowheads="1"/>
          </p:cNvSpPr>
          <p:nvPr/>
        </p:nvSpPr>
        <p:spPr bwMode="auto">
          <a:xfrm>
            <a:off x="1785938" y="133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8</a:t>
            </a:r>
          </a:p>
        </p:txBody>
      </p:sp>
      <p:sp>
        <p:nvSpPr>
          <p:cNvPr id="40975" name="AutoShape 15"/>
          <p:cNvSpPr>
            <a:spLocks noChangeArrowheads="1"/>
          </p:cNvSpPr>
          <p:nvPr/>
        </p:nvSpPr>
        <p:spPr bwMode="auto">
          <a:xfrm>
            <a:off x="1781175" y="138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9</a:t>
            </a:r>
          </a:p>
        </p:txBody>
      </p:sp>
      <p:sp>
        <p:nvSpPr>
          <p:cNvPr id="40976" name="AutoShape 16"/>
          <p:cNvSpPr>
            <a:spLocks noChangeArrowheads="1"/>
          </p:cNvSpPr>
          <p:nvPr/>
        </p:nvSpPr>
        <p:spPr bwMode="auto">
          <a:xfrm>
            <a:off x="1766888" y="1238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 dirty="0">
                <a:solidFill>
                  <a:srgbClr val="0033CC"/>
                </a:solidFill>
                <a:cs typeface="Arial" pitchFamily="34" charset="0"/>
              </a:rPr>
              <a:t>10</a:t>
            </a:r>
          </a:p>
        </p:txBody>
      </p:sp>
      <p:sp>
        <p:nvSpPr>
          <p:cNvPr id="85006" name="Text Box 14"/>
          <p:cNvSpPr txBox="1">
            <a:spLocks noChangeArrowheads="1"/>
          </p:cNvSpPr>
          <p:nvPr/>
        </p:nvSpPr>
        <p:spPr bwMode="auto">
          <a:xfrm>
            <a:off x="3724102" y="4887884"/>
            <a:ext cx="5054138" cy="143885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500" b="1" dirty="0">
                <a:solidFill>
                  <a:srgbClr val="FF0000"/>
                </a:solidFill>
              </a:rPr>
              <a:t>  </a:t>
            </a:r>
            <a:r>
              <a:rPr lang="en-US" sz="3500" b="1" dirty="0"/>
              <a:t>What’s this?</a:t>
            </a:r>
          </a:p>
          <a:p>
            <a:pPr eaLnBrk="1" hangingPunct="1">
              <a:spcBef>
                <a:spcPct val="50000"/>
              </a:spcBef>
            </a:pPr>
            <a:r>
              <a:rPr lang="en-US" sz="3500" b="1" dirty="0"/>
              <a:t>It’s an …………...</a:t>
            </a:r>
          </a:p>
        </p:txBody>
      </p:sp>
      <p:sp>
        <p:nvSpPr>
          <p:cNvPr id="27" name="Text Box 14">
            <a:extLst>
              <a:ext uri="{FF2B5EF4-FFF2-40B4-BE49-F238E27FC236}">
                <a16:creationId xmlns:a16="http://schemas.microsoft.com/office/drawing/2014/main" id="{74C621AB-33F1-4D16-8C97-84BDB8AE8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5290" y="5607311"/>
            <a:ext cx="41910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500" b="1" dirty="0">
                <a:solidFill>
                  <a:srgbClr val="FF0000"/>
                </a:solidFill>
              </a:rPr>
              <a:t>  eye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EF84CD-7BCA-4F0F-B3B9-26533A799518}"/>
              </a:ext>
            </a:extLst>
          </p:cNvPr>
          <p:cNvSpPr/>
          <p:nvPr/>
        </p:nvSpPr>
        <p:spPr>
          <a:xfrm>
            <a:off x="4321276" y="1494629"/>
            <a:ext cx="4259793" cy="2630413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90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09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09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09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1000" fill="hold"/>
                                        <p:tgtEl>
                                          <p:spTgt spid="409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80"/>
                </p:tgtEl>
              </p:cMediaNode>
            </p:audi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850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264" fill="hold"/>
                                        <p:tgtEl>
                                          <p:spTgt spid="409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006"/>
                  </p:tgtEl>
                </p:cond>
              </p:nextCondLst>
            </p:seq>
          </p:childTnLst>
        </p:cTn>
      </p:par>
    </p:tnLst>
    <p:bldLst>
      <p:bldP spid="40966" grpId="0" animBg="1"/>
      <p:bldP spid="40967" grpId="0" animBg="1"/>
      <p:bldP spid="40968" grpId="0" animBg="1"/>
      <p:bldP spid="40969" grpId="0" animBg="1"/>
      <p:bldP spid="40970" grpId="0" animBg="1"/>
      <p:bldP spid="40971" grpId="0" animBg="1"/>
      <p:bldP spid="40972" grpId="0" animBg="1"/>
      <p:bldP spid="40973" grpId="0" animBg="1"/>
      <p:bldP spid="40974" grpId="0" animBg="1"/>
      <p:bldP spid="40975" grpId="0" animBg="1"/>
      <p:bldP spid="40976" grpId="0" animBg="1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0" name="skip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228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5" descr="springtime_sun_hb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512" y="162445"/>
            <a:ext cx="990600" cy="99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60" name="Group 3"/>
          <p:cNvGrpSpPr>
            <a:grpSpLocks/>
          </p:cNvGrpSpPr>
          <p:nvPr/>
        </p:nvGrpSpPr>
        <p:grpSpPr bwMode="auto">
          <a:xfrm>
            <a:off x="3257290" y="536085"/>
            <a:ext cx="5791200" cy="509587"/>
            <a:chOff x="912" y="258"/>
            <a:chExt cx="4059" cy="447"/>
          </a:xfrm>
        </p:grpSpPr>
        <p:sp>
          <p:nvSpPr>
            <p:cNvPr id="45078" name="WordArt 4"/>
            <p:cNvSpPr>
              <a:spLocks noChangeArrowheads="1" noChangeShapeType="1" noTextEdit="1"/>
            </p:cNvSpPr>
            <p:nvPr/>
          </p:nvSpPr>
          <p:spPr bwMode="auto">
            <a:xfrm>
              <a:off x="2061" y="315"/>
              <a:ext cx="2910" cy="390"/>
            </a:xfrm>
            <a:prstGeom prst="rect">
              <a:avLst/>
            </a:prstGeom>
          </p:spPr>
          <p:txBody>
            <a:bodyPr wrap="none" fromWordArt="1">
              <a:prstTxWarp prst="textDoubleWave1">
                <a:avLst>
                  <a:gd name="adj1" fmla="val 6500"/>
                  <a:gd name="adj2" fmla="val 0"/>
                </a:avLst>
              </a:prstTxWarp>
            </a:bodyPr>
            <a:lstStyle/>
            <a:p>
              <a:pPr algn="ctr"/>
              <a:r>
                <a:rPr lang="en-US" sz="3600" kern="10" spc="-360" dirty="0">
                  <a:ln w="12700">
                    <a:solidFill>
                      <a:srgbClr val="99CC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>
                    <a:outerShdw dist="125724" dir="18900000" algn="ctr" rotWithShape="0">
                      <a:srgbClr val="000099"/>
                    </a:outerShdw>
                  </a:effectLst>
                  <a:latin typeface="Arial"/>
                  <a:cs typeface="Arial"/>
                </a:rPr>
                <a:t>RINGING THE GOLDEN BELL</a:t>
              </a:r>
            </a:p>
          </p:txBody>
        </p:sp>
        <p:sp>
          <p:nvSpPr>
            <p:cNvPr id="45079" name="WordArt 5"/>
            <p:cNvSpPr>
              <a:spLocks noChangeArrowheads="1" noChangeShapeType="1" noTextEdit="1"/>
            </p:cNvSpPr>
            <p:nvPr/>
          </p:nvSpPr>
          <p:spPr bwMode="auto">
            <a:xfrm>
              <a:off x="912" y="258"/>
              <a:ext cx="912" cy="37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ObliqueRight"/>
                <a:lightRig rig="legacyHarsh3" dir="t"/>
              </a:scene3d>
              <a:sp3d extrusionH="100000" prstMaterial="legacyMatte">
                <a:extrusionClr>
                  <a:srgbClr val="663300"/>
                </a:extrusionClr>
              </a:sp3d>
            </a:bodyPr>
            <a:lstStyle/>
            <a:p>
              <a:pPr algn="ctr"/>
              <a:r>
                <a:rPr lang="en-US" sz="3600" kern="10">
                  <a:ln w="9525">
                    <a:round/>
                    <a:headEnd/>
                    <a:tailEnd/>
                  </a:ln>
                  <a:solidFill>
                    <a:srgbClr val="FF6600">
                      <a:alpha val="98822"/>
                    </a:srgbClr>
                  </a:solidFill>
                  <a:latin typeface="Arial"/>
                  <a:cs typeface="Arial"/>
                </a:rPr>
                <a:t>Game</a:t>
              </a:r>
            </a:p>
          </p:txBody>
        </p:sp>
      </p:grpSp>
      <p:sp>
        <p:nvSpPr>
          <p:cNvPr id="40966" name="AutoShape 6"/>
          <p:cNvSpPr>
            <a:spLocks noChangeArrowheads="1"/>
          </p:cNvSpPr>
          <p:nvPr/>
        </p:nvSpPr>
        <p:spPr bwMode="auto">
          <a:xfrm>
            <a:off x="1766888" y="142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cs typeface="Arial" pitchFamily="34" charset="0"/>
              </a:rPr>
              <a:t>0</a:t>
            </a:r>
          </a:p>
        </p:txBody>
      </p:sp>
      <p:sp>
        <p:nvSpPr>
          <p:cNvPr id="40967" name="AutoShape 7"/>
          <p:cNvSpPr>
            <a:spLocks noChangeArrowheads="1"/>
          </p:cNvSpPr>
          <p:nvPr/>
        </p:nvSpPr>
        <p:spPr bwMode="auto">
          <a:xfrm>
            <a:off x="1766888" y="142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800000"/>
                </a:solidFill>
                <a:cs typeface="Arial" pitchFamily="34" charset="0"/>
              </a:rPr>
              <a:t>1</a:t>
            </a:r>
          </a:p>
        </p:txBody>
      </p:sp>
      <p:sp>
        <p:nvSpPr>
          <p:cNvPr id="40968" name="AutoShape 8"/>
          <p:cNvSpPr>
            <a:spLocks noChangeArrowheads="1"/>
          </p:cNvSpPr>
          <p:nvPr/>
        </p:nvSpPr>
        <p:spPr bwMode="auto">
          <a:xfrm>
            <a:off x="1766888" y="128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2</a:t>
            </a:r>
          </a:p>
        </p:txBody>
      </p:sp>
      <p:sp>
        <p:nvSpPr>
          <p:cNvPr id="40969" name="AutoShape 9"/>
          <p:cNvSpPr>
            <a:spLocks noChangeArrowheads="1"/>
          </p:cNvSpPr>
          <p:nvPr/>
        </p:nvSpPr>
        <p:spPr bwMode="auto">
          <a:xfrm>
            <a:off x="1766888" y="128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3</a:t>
            </a:r>
          </a:p>
        </p:txBody>
      </p:sp>
      <p:sp>
        <p:nvSpPr>
          <p:cNvPr id="40970" name="AutoShape 10"/>
          <p:cNvSpPr>
            <a:spLocks noChangeArrowheads="1"/>
          </p:cNvSpPr>
          <p:nvPr/>
        </p:nvSpPr>
        <p:spPr bwMode="auto">
          <a:xfrm>
            <a:off x="1776413" y="128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4</a:t>
            </a:r>
          </a:p>
        </p:txBody>
      </p:sp>
      <p:sp>
        <p:nvSpPr>
          <p:cNvPr id="40971" name="AutoShape 11"/>
          <p:cNvSpPr>
            <a:spLocks noChangeArrowheads="1"/>
          </p:cNvSpPr>
          <p:nvPr/>
        </p:nvSpPr>
        <p:spPr bwMode="auto">
          <a:xfrm>
            <a:off x="1766888" y="138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5</a:t>
            </a:r>
          </a:p>
        </p:txBody>
      </p:sp>
      <p:sp>
        <p:nvSpPr>
          <p:cNvPr id="40972" name="AutoShape 12"/>
          <p:cNvSpPr>
            <a:spLocks noChangeArrowheads="1"/>
          </p:cNvSpPr>
          <p:nvPr/>
        </p:nvSpPr>
        <p:spPr bwMode="auto">
          <a:xfrm>
            <a:off x="1781175" y="138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6</a:t>
            </a:r>
          </a:p>
        </p:txBody>
      </p:sp>
      <p:sp>
        <p:nvSpPr>
          <p:cNvPr id="40973" name="AutoShape 13"/>
          <p:cNvSpPr>
            <a:spLocks noChangeArrowheads="1"/>
          </p:cNvSpPr>
          <p:nvPr/>
        </p:nvSpPr>
        <p:spPr bwMode="auto">
          <a:xfrm>
            <a:off x="1785938" y="128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7</a:t>
            </a:r>
          </a:p>
        </p:txBody>
      </p:sp>
      <p:sp>
        <p:nvSpPr>
          <p:cNvPr id="40974" name="AutoShape 14"/>
          <p:cNvSpPr>
            <a:spLocks noChangeArrowheads="1"/>
          </p:cNvSpPr>
          <p:nvPr/>
        </p:nvSpPr>
        <p:spPr bwMode="auto">
          <a:xfrm>
            <a:off x="1785938" y="133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8</a:t>
            </a:r>
          </a:p>
        </p:txBody>
      </p:sp>
      <p:sp>
        <p:nvSpPr>
          <p:cNvPr id="40975" name="AutoShape 15"/>
          <p:cNvSpPr>
            <a:spLocks noChangeArrowheads="1"/>
          </p:cNvSpPr>
          <p:nvPr/>
        </p:nvSpPr>
        <p:spPr bwMode="auto">
          <a:xfrm>
            <a:off x="1781175" y="138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9</a:t>
            </a:r>
          </a:p>
        </p:txBody>
      </p:sp>
      <p:sp>
        <p:nvSpPr>
          <p:cNvPr id="40976" name="AutoShape 16"/>
          <p:cNvSpPr>
            <a:spLocks noChangeArrowheads="1"/>
          </p:cNvSpPr>
          <p:nvPr/>
        </p:nvSpPr>
        <p:spPr bwMode="auto">
          <a:xfrm>
            <a:off x="1766888" y="1238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 dirty="0">
                <a:solidFill>
                  <a:srgbClr val="0033CC"/>
                </a:solidFill>
                <a:cs typeface="Arial" pitchFamily="34" charset="0"/>
              </a:rPr>
              <a:t>10</a:t>
            </a:r>
          </a:p>
        </p:txBody>
      </p:sp>
      <p:sp>
        <p:nvSpPr>
          <p:cNvPr id="85006" name="Text Box 14"/>
          <p:cNvSpPr txBox="1">
            <a:spLocks noChangeArrowheads="1"/>
          </p:cNvSpPr>
          <p:nvPr/>
        </p:nvSpPr>
        <p:spPr bwMode="auto">
          <a:xfrm>
            <a:off x="3724102" y="4887884"/>
            <a:ext cx="5054138" cy="143885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500" b="1" dirty="0">
                <a:solidFill>
                  <a:srgbClr val="FF0000"/>
                </a:solidFill>
              </a:rPr>
              <a:t>  </a:t>
            </a:r>
            <a:r>
              <a:rPr lang="en-US" sz="3500" b="1" dirty="0"/>
              <a:t>What’s this?</a:t>
            </a:r>
          </a:p>
          <a:p>
            <a:pPr eaLnBrk="1" hangingPunct="1">
              <a:spcBef>
                <a:spcPct val="50000"/>
              </a:spcBef>
            </a:pPr>
            <a:r>
              <a:rPr lang="en-US" sz="3500" b="1" dirty="0"/>
              <a:t>It’s a …………...</a:t>
            </a:r>
          </a:p>
        </p:txBody>
      </p:sp>
      <p:sp>
        <p:nvSpPr>
          <p:cNvPr id="27" name="Text Box 14">
            <a:extLst>
              <a:ext uri="{FF2B5EF4-FFF2-40B4-BE49-F238E27FC236}">
                <a16:creationId xmlns:a16="http://schemas.microsoft.com/office/drawing/2014/main" id="{74C621AB-33F1-4D16-8C97-84BDB8AE8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5290" y="5607311"/>
            <a:ext cx="41910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500" b="1" dirty="0">
                <a:solidFill>
                  <a:srgbClr val="FF0000"/>
                </a:solidFill>
              </a:rPr>
              <a:t>  face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EF84CD-7BCA-4F0F-B3B9-26533A799518}"/>
              </a:ext>
            </a:extLst>
          </p:cNvPr>
          <p:cNvSpPr/>
          <p:nvPr/>
        </p:nvSpPr>
        <p:spPr>
          <a:xfrm>
            <a:off x="4321276" y="1494629"/>
            <a:ext cx="4259793" cy="2630413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82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09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09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09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1000" fill="hold"/>
                                        <p:tgtEl>
                                          <p:spTgt spid="409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80"/>
                </p:tgtEl>
              </p:cMediaNode>
            </p:audi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850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264" fill="hold"/>
                                        <p:tgtEl>
                                          <p:spTgt spid="409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006"/>
                  </p:tgtEl>
                </p:cond>
              </p:nextCondLst>
            </p:seq>
          </p:childTnLst>
        </p:cTn>
      </p:par>
    </p:tnLst>
    <p:bldLst>
      <p:bldP spid="40966" grpId="0" animBg="1"/>
      <p:bldP spid="40967" grpId="0" animBg="1"/>
      <p:bldP spid="40968" grpId="0" animBg="1"/>
      <p:bldP spid="40969" grpId="0" animBg="1"/>
      <p:bldP spid="40970" grpId="0" animBg="1"/>
      <p:bldP spid="40971" grpId="0" animBg="1"/>
      <p:bldP spid="40972" grpId="0" animBg="1"/>
      <p:bldP spid="40973" grpId="0" animBg="1"/>
      <p:bldP spid="40974" grpId="0" animBg="1"/>
      <p:bldP spid="40975" grpId="0" animBg="1"/>
      <p:bldP spid="40976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0704ED-ADFE-4428-A4B9-EE8A89E64B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3411" y="695662"/>
            <a:ext cx="10346589" cy="5609887"/>
          </a:xfrm>
          <a:prstGeom prst="rect">
            <a:avLst/>
          </a:prstGeom>
        </p:spPr>
      </p:pic>
      <p:pic>
        <p:nvPicPr>
          <p:cNvPr id="9" name="Track 042.mp3">
            <a:hlinkClick r:id="" action="ppaction://media"/>
            <a:extLst>
              <a:ext uri="{FF2B5EF4-FFF2-40B4-BE49-F238E27FC236}">
                <a16:creationId xmlns:a16="http://schemas.microsoft.com/office/drawing/2014/main" id="{510EA052-BEF9-4914-A69F-7979BDADF6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70671" y="1445917"/>
            <a:ext cx="670140" cy="670140"/>
          </a:xfrm>
          <a:prstGeom prst="rect">
            <a:avLst/>
          </a:prstGeom>
        </p:spPr>
      </p:pic>
      <p:pic>
        <p:nvPicPr>
          <p:cNvPr id="2" name="U4 l 3 1. 1">
            <a:hlinkClick r:id="" action="ppaction://media"/>
            <a:extLst>
              <a:ext uri="{FF2B5EF4-FFF2-40B4-BE49-F238E27FC236}">
                <a16:creationId xmlns:a16="http://schemas.microsoft.com/office/drawing/2014/main" id="{92C29F1B-4C00-4DC2-90DD-BF7EE8DD59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78611" y="3633787"/>
            <a:ext cx="609600" cy="609600"/>
          </a:xfrm>
          <a:prstGeom prst="rect">
            <a:avLst/>
          </a:prstGeom>
        </p:spPr>
      </p:pic>
      <p:pic>
        <p:nvPicPr>
          <p:cNvPr id="3" name="U4 l 3 1. 2">
            <a:hlinkClick r:id="" action="ppaction://media"/>
            <a:extLst>
              <a:ext uri="{FF2B5EF4-FFF2-40B4-BE49-F238E27FC236}">
                <a16:creationId xmlns:a16="http://schemas.microsoft.com/office/drawing/2014/main" id="{3B0261CF-8EC5-444C-A288-5CF3C4006EC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78611" y="5154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5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8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90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5E3FAE-1085-4FB4-8B9B-5D0606C694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779206"/>
            <a:ext cx="10591800" cy="5392994"/>
          </a:xfrm>
          <a:prstGeom prst="rect">
            <a:avLst/>
          </a:prstGeom>
        </p:spPr>
      </p:pic>
      <p:pic>
        <p:nvPicPr>
          <p:cNvPr id="9" name="Track 043.mp3">
            <a:hlinkClick r:id="" action="ppaction://media"/>
            <a:extLst>
              <a:ext uri="{FF2B5EF4-FFF2-40B4-BE49-F238E27FC236}">
                <a16:creationId xmlns:a16="http://schemas.microsoft.com/office/drawing/2014/main" id="{0740DF00-6154-4B2F-8FCE-A68EC08853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88786" y="903032"/>
            <a:ext cx="702564" cy="906718"/>
          </a:xfrm>
          <a:prstGeom prst="rect">
            <a:avLst/>
          </a:prstGeom>
        </p:spPr>
      </p:pic>
      <p:pic>
        <p:nvPicPr>
          <p:cNvPr id="2" name="U 4 L 3 .2. 1">
            <a:hlinkClick r:id="" action="ppaction://media"/>
            <a:extLst>
              <a:ext uri="{FF2B5EF4-FFF2-40B4-BE49-F238E27FC236}">
                <a16:creationId xmlns:a16="http://schemas.microsoft.com/office/drawing/2014/main" id="{6CAB8DC8-29A1-4E1A-A53C-34D5854256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75952" y="3170903"/>
            <a:ext cx="609600" cy="609600"/>
          </a:xfrm>
          <a:prstGeom prst="rect">
            <a:avLst/>
          </a:prstGeom>
        </p:spPr>
      </p:pic>
      <p:pic>
        <p:nvPicPr>
          <p:cNvPr id="3" name="U 4 L 3 .2.2">
            <a:hlinkClick r:id="" action="ppaction://media"/>
            <a:extLst>
              <a:ext uri="{FF2B5EF4-FFF2-40B4-BE49-F238E27FC236}">
                <a16:creationId xmlns:a16="http://schemas.microsoft.com/office/drawing/2014/main" id="{93FDA079-0814-4B80-8DF5-22188684B11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0100" y="51719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1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3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sp>
        <p:nvSpPr>
          <p:cNvPr id="8" name="Google Shape;750;p42">
            <a:extLst>
              <a:ext uri="{FF2B5EF4-FFF2-40B4-BE49-F238E27FC236}">
                <a16:creationId xmlns:a16="http://schemas.microsoft.com/office/drawing/2014/main" id="{834A1F7C-1F55-4BBA-A3BF-62829EC93D4D}"/>
              </a:ext>
            </a:extLst>
          </p:cNvPr>
          <p:cNvSpPr txBox="1">
            <a:spLocks/>
          </p:cNvSpPr>
          <p:nvPr/>
        </p:nvSpPr>
        <p:spPr>
          <a:xfrm>
            <a:off x="1339000" y="-38099"/>
            <a:ext cx="6642950" cy="41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6000" b="1" dirty="0">
                <a:solidFill>
                  <a:srgbClr val="FF0000"/>
                </a:solidFill>
              </a:rPr>
              <a:t>3. </a:t>
            </a:r>
            <a:r>
              <a:rPr lang="vi-VN" sz="6000" b="1" dirty="0">
                <a:solidFill>
                  <a:srgbClr val="FF0000"/>
                </a:solidFill>
              </a:rPr>
              <a:t>Let’s </a:t>
            </a:r>
            <a:r>
              <a:rPr lang="en-US" sz="6000" b="1" dirty="0">
                <a:solidFill>
                  <a:srgbClr val="FF0000"/>
                </a:solidFill>
              </a:rPr>
              <a:t>chant</a:t>
            </a:r>
            <a:r>
              <a:rPr lang="en-US" sz="8000" b="1" dirty="0">
                <a:solidFill>
                  <a:srgbClr val="FF0000"/>
                </a:solidFill>
              </a:rPr>
              <a:t>.</a:t>
            </a:r>
            <a:r>
              <a:rPr lang="vi-VN" sz="8000" b="1" dirty="0">
                <a:solidFill>
                  <a:srgbClr val="FF0000"/>
                </a:solidFill>
              </a:rPr>
              <a:t> </a:t>
            </a:r>
            <a:endParaRPr lang="en-US" sz="80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E169EC-DECB-4465-9C5D-BF163A833C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3425" y="1162048"/>
            <a:ext cx="10801350" cy="4936835"/>
          </a:xfrm>
          <a:prstGeom prst="rect">
            <a:avLst/>
          </a:prstGeom>
        </p:spPr>
      </p:pic>
      <p:pic>
        <p:nvPicPr>
          <p:cNvPr id="10" name="Track 44">
            <a:hlinkClick r:id="" action="ppaction://media"/>
            <a:extLst>
              <a:ext uri="{FF2B5EF4-FFF2-40B4-BE49-F238E27FC236}">
                <a16:creationId xmlns:a16="http://schemas.microsoft.com/office/drawing/2014/main" id="{F9779058-B87B-43BF-8CE7-EA46D7DDF9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372350" y="381000"/>
            <a:ext cx="876300" cy="742949"/>
          </a:xfrm>
          <a:prstGeom prst="rect">
            <a:avLst/>
          </a:prstGeom>
        </p:spPr>
      </p:pic>
      <p:pic>
        <p:nvPicPr>
          <p:cNvPr id="2" name="U 4 L 3. 3.1">
            <a:hlinkClick r:id="" action="ppaction://media"/>
            <a:extLst>
              <a:ext uri="{FF2B5EF4-FFF2-40B4-BE49-F238E27FC236}">
                <a16:creationId xmlns:a16="http://schemas.microsoft.com/office/drawing/2014/main" id="{8D8780B2-51C4-4104-85F0-811834F3FA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11121" y="4088001"/>
            <a:ext cx="397300" cy="397300"/>
          </a:xfrm>
          <a:prstGeom prst="rect">
            <a:avLst/>
          </a:prstGeom>
        </p:spPr>
      </p:pic>
      <p:pic>
        <p:nvPicPr>
          <p:cNvPr id="3" name="U 4 L 3. 3. 2">
            <a:hlinkClick r:id="" action="ppaction://media"/>
            <a:extLst>
              <a:ext uri="{FF2B5EF4-FFF2-40B4-BE49-F238E27FC236}">
                <a16:creationId xmlns:a16="http://schemas.microsoft.com/office/drawing/2014/main" id="{E26E717E-9F70-41F7-99E3-7130751B281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15414" y="4530612"/>
            <a:ext cx="397300" cy="397300"/>
          </a:xfrm>
          <a:prstGeom prst="rect">
            <a:avLst/>
          </a:prstGeom>
        </p:spPr>
      </p:pic>
      <p:pic>
        <p:nvPicPr>
          <p:cNvPr id="4" name="U 4 L 3. 3. 3">
            <a:hlinkClick r:id="" action="ppaction://media"/>
            <a:extLst>
              <a:ext uri="{FF2B5EF4-FFF2-40B4-BE49-F238E27FC236}">
                <a16:creationId xmlns:a16="http://schemas.microsoft.com/office/drawing/2014/main" id="{56A822BA-0E0C-4CDA-B5D5-29AE092D77D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11120" y="4956556"/>
            <a:ext cx="401593" cy="469006"/>
          </a:xfrm>
          <a:prstGeom prst="rect">
            <a:avLst/>
          </a:prstGeom>
        </p:spPr>
      </p:pic>
      <p:pic>
        <p:nvPicPr>
          <p:cNvPr id="11" name="U 4 L 3. 3. 4">
            <a:hlinkClick r:id="" action="ppaction://media"/>
            <a:extLst>
              <a:ext uri="{FF2B5EF4-FFF2-40B4-BE49-F238E27FC236}">
                <a16:creationId xmlns:a16="http://schemas.microsoft.com/office/drawing/2014/main" id="{C17773B6-0A2B-4825-9A2A-AC997558E2D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795753" y="4837964"/>
            <a:ext cx="443248" cy="443248"/>
          </a:xfrm>
          <a:prstGeom prst="rect">
            <a:avLst/>
          </a:prstGeom>
        </p:spPr>
      </p:pic>
      <p:pic>
        <p:nvPicPr>
          <p:cNvPr id="12" name="U 4 L 3. 3. 5">
            <a:hlinkClick r:id="" action="ppaction://media"/>
            <a:extLst>
              <a:ext uri="{FF2B5EF4-FFF2-40B4-BE49-F238E27FC236}">
                <a16:creationId xmlns:a16="http://schemas.microsoft.com/office/drawing/2014/main" id="{2D6A1950-723D-4810-9048-5E491AC6E6A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795753" y="5240897"/>
            <a:ext cx="455054" cy="455054"/>
          </a:xfrm>
          <a:prstGeom prst="rect">
            <a:avLst/>
          </a:prstGeom>
        </p:spPr>
      </p:pic>
      <p:pic>
        <p:nvPicPr>
          <p:cNvPr id="13" name="U 4 L 3. 3. 6">
            <a:hlinkClick r:id="" action="ppaction://media"/>
            <a:extLst>
              <a:ext uri="{FF2B5EF4-FFF2-40B4-BE49-F238E27FC236}">
                <a16:creationId xmlns:a16="http://schemas.microsoft.com/office/drawing/2014/main" id="{0066331E-FC71-41C8-9B06-FCB3CF8964E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795753" y="5616999"/>
            <a:ext cx="481885" cy="48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1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87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82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8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28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WordArt 2"/>
          <p:cNvSpPr>
            <a:spLocks noChangeArrowheads="1" noChangeShapeType="1" noTextEdit="1"/>
          </p:cNvSpPr>
          <p:nvPr/>
        </p:nvSpPr>
        <p:spPr bwMode="auto">
          <a:xfrm>
            <a:off x="3214689" y="900114"/>
            <a:ext cx="6192837" cy="1690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125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</p:txBody>
      </p:sp>
      <p:pic>
        <p:nvPicPr>
          <p:cNvPr id="48131" name="j0214000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5" descr="happy_daisy_h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4868863"/>
            <a:ext cx="2362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happy_daisy_h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868863"/>
            <a:ext cx="2362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5" descr="happy_daisy_h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68863"/>
            <a:ext cx="2362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Box 1"/>
          <p:cNvSpPr txBox="1">
            <a:spLocks noChangeArrowheads="1"/>
          </p:cNvSpPr>
          <p:nvPr/>
        </p:nvSpPr>
        <p:spPr bwMode="auto">
          <a:xfrm>
            <a:off x="1371600" y="3068112"/>
            <a:ext cx="1005978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8000" b="1" dirty="0">
                <a:solidFill>
                  <a:srgbClr val="FF0000"/>
                </a:solidFill>
                <a:latin typeface="Arial" pitchFamily="34" charset="0"/>
              </a:rPr>
              <a:t>Who’s a millionaire?</a:t>
            </a:r>
          </a:p>
        </p:txBody>
      </p:sp>
    </p:spTree>
    <p:extLst>
      <p:ext uri="{BB962C8B-B14F-4D97-AF65-F5344CB8AC3E}">
        <p14:creationId xmlns:p14="http://schemas.microsoft.com/office/powerpoint/2010/main" val="119610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48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13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1143000"/>
            <a:ext cx="9144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572001"/>
            <a:ext cx="464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34001"/>
            <a:ext cx="464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72000"/>
            <a:ext cx="46482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334000"/>
            <a:ext cx="46482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Rectangle 8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905000" y="457200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A. face</a:t>
            </a:r>
          </a:p>
        </p:txBody>
      </p:sp>
      <p:sp>
        <p:nvSpPr>
          <p:cNvPr id="40968" name="Rectangle 9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248400" y="45720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B. nose</a:t>
            </a:r>
          </a:p>
        </p:txBody>
      </p:sp>
      <p:sp>
        <p:nvSpPr>
          <p:cNvPr id="40969" name="Rectangle 10" descr="30%"/>
          <p:cNvSpPr>
            <a:spLocks noChangeArrowheads="1"/>
          </p:cNvSpPr>
          <p:nvPr/>
        </p:nvSpPr>
        <p:spPr bwMode="auto">
          <a:xfrm>
            <a:off x="1905000" y="533400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C. mouth</a:t>
            </a:r>
            <a:endParaRPr lang="en-US" sz="32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40970" name="Rectangle 11" descr="30%"/>
          <p:cNvSpPr>
            <a:spLocks noChangeArrowheads="1"/>
          </p:cNvSpPr>
          <p:nvPr/>
        </p:nvSpPr>
        <p:spPr bwMode="auto">
          <a:xfrm>
            <a:off x="6324600" y="53340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000" b="1" dirty="0">
                <a:solidFill>
                  <a:schemeClr val="bg1"/>
                </a:solidFill>
                <a:cs typeface="Times New Roman" pitchFamily="18" charset="0"/>
              </a:rPr>
              <a:t>D.  eye </a:t>
            </a:r>
          </a:p>
        </p:txBody>
      </p:sp>
      <p:pic>
        <p:nvPicPr>
          <p:cNvPr id="40971" name="Picture 13" descr="biglogo">
            <a:hlinkClick r:id="" action="ppaction://noaction">
              <a:snd r:embed="rId9" name="millionaire3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AutoShape 15"/>
          <p:cNvSpPr>
            <a:spLocks noChangeArrowheads="1"/>
          </p:cNvSpPr>
          <p:nvPr/>
        </p:nvSpPr>
        <p:spPr bwMode="auto">
          <a:xfrm>
            <a:off x="1676400" y="5257136"/>
            <a:ext cx="4419600" cy="762000"/>
          </a:xfrm>
          <a:prstGeom prst="hexagon">
            <a:avLst>
              <a:gd name="adj" fmla="val 61625"/>
              <a:gd name="vf" fmla="val 115470"/>
            </a:avLst>
          </a:prstGeom>
          <a:solidFill>
            <a:srgbClr val="33CC33"/>
          </a:solidFill>
          <a:ln w="38100" cmpd="dbl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C. mouth</a:t>
            </a:r>
          </a:p>
        </p:txBody>
      </p:sp>
      <p:sp>
        <p:nvSpPr>
          <p:cNvPr id="40973" name="Text Box 20"/>
          <p:cNvSpPr txBox="1">
            <a:spLocks noChangeArrowheads="1"/>
          </p:cNvSpPr>
          <p:nvPr/>
        </p:nvSpPr>
        <p:spPr bwMode="auto">
          <a:xfrm>
            <a:off x="1860550" y="41021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50:50</a:t>
            </a:r>
            <a:endParaRPr lang="en-US" sz="24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0974" name="AutoShape 22"/>
          <p:cNvSpPr>
            <a:spLocks noChangeArrowheads="1"/>
          </p:cNvSpPr>
          <p:nvPr/>
        </p:nvSpPr>
        <p:spPr bwMode="auto">
          <a:xfrm rot="5400000">
            <a:off x="4876800" y="41910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40975" name="Oval 23"/>
          <p:cNvSpPr>
            <a:spLocks noChangeArrowheads="1"/>
          </p:cNvSpPr>
          <p:nvPr/>
        </p:nvSpPr>
        <p:spPr bwMode="auto">
          <a:xfrm>
            <a:off x="4953000" y="40386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40976" name="AutoShape 24"/>
          <p:cNvSpPr>
            <a:spLocks noChangeArrowheads="1"/>
          </p:cNvSpPr>
          <p:nvPr/>
        </p:nvSpPr>
        <p:spPr bwMode="auto">
          <a:xfrm rot="5400000">
            <a:off x="5105400" y="41910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40977" name="Oval 25"/>
          <p:cNvSpPr>
            <a:spLocks noChangeArrowheads="1"/>
          </p:cNvSpPr>
          <p:nvPr/>
        </p:nvSpPr>
        <p:spPr bwMode="auto">
          <a:xfrm>
            <a:off x="5181600" y="40386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8" name="Oval 26"/>
          <p:cNvSpPr>
            <a:spLocks noChangeArrowheads="1"/>
          </p:cNvSpPr>
          <p:nvPr/>
        </p:nvSpPr>
        <p:spPr bwMode="auto">
          <a:xfrm>
            <a:off x="5410200" y="40386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AutoShape 27"/>
          <p:cNvSpPr>
            <a:spLocks noChangeArrowheads="1"/>
          </p:cNvSpPr>
          <p:nvPr/>
        </p:nvSpPr>
        <p:spPr bwMode="auto">
          <a:xfrm rot="5400000">
            <a:off x="5334000" y="41910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40980" name="Line 30"/>
          <p:cNvSpPr>
            <a:spLocks noChangeShapeType="1"/>
          </p:cNvSpPr>
          <p:nvPr/>
        </p:nvSpPr>
        <p:spPr bwMode="auto">
          <a:xfrm>
            <a:off x="3048000" y="762000"/>
            <a:ext cx="6172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81" name="WordArt 31"/>
          <p:cNvSpPr>
            <a:spLocks noChangeArrowheads="1" noChangeShapeType="1" noTextEdit="1"/>
          </p:cNvSpPr>
          <p:nvPr/>
        </p:nvSpPr>
        <p:spPr bwMode="auto">
          <a:xfrm>
            <a:off x="5410200" y="304800"/>
            <a:ext cx="4514850" cy="349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ahoma"/>
                <a:ea typeface="Tahoma"/>
                <a:cs typeface="Tahoma"/>
              </a:rPr>
              <a:t>Who's a millionaire?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CC7507-50EA-48CD-9B1A-DCED7FAE8CE7}"/>
              </a:ext>
            </a:extLst>
          </p:cNvPr>
          <p:cNvSpPr/>
          <p:nvPr/>
        </p:nvSpPr>
        <p:spPr>
          <a:xfrm>
            <a:off x="4389120" y="1413164"/>
            <a:ext cx="3491345" cy="2057112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62397"/>
      </p:ext>
    </p:extLst>
  </p:cSld>
  <p:clrMapOvr>
    <a:masterClrMapping/>
  </p:clrMapOvr>
  <p:transition spd="slow">
    <p:wipe dir="d"/>
    <p:sndAc>
      <p:stSnd>
        <p:snd r:embed="rId3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1143000"/>
            <a:ext cx="9144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572001"/>
            <a:ext cx="464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34001"/>
            <a:ext cx="464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72000"/>
            <a:ext cx="46482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334000"/>
            <a:ext cx="46482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Rectangle 8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905000" y="457200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A. face</a:t>
            </a:r>
          </a:p>
        </p:txBody>
      </p:sp>
      <p:sp>
        <p:nvSpPr>
          <p:cNvPr id="40968" name="Rectangle 9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248400" y="45720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B. ear</a:t>
            </a:r>
          </a:p>
        </p:txBody>
      </p:sp>
      <p:sp>
        <p:nvSpPr>
          <p:cNvPr id="40969" name="Rectangle 10" descr="30%"/>
          <p:cNvSpPr>
            <a:spLocks noChangeArrowheads="1"/>
          </p:cNvSpPr>
          <p:nvPr/>
        </p:nvSpPr>
        <p:spPr bwMode="auto">
          <a:xfrm>
            <a:off x="1905000" y="533400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C. mouth</a:t>
            </a:r>
            <a:endParaRPr lang="en-US" sz="32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40970" name="Rectangle 11" descr="30%"/>
          <p:cNvSpPr>
            <a:spLocks noChangeArrowheads="1"/>
          </p:cNvSpPr>
          <p:nvPr/>
        </p:nvSpPr>
        <p:spPr bwMode="auto">
          <a:xfrm>
            <a:off x="6324600" y="53340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000" b="1" dirty="0">
                <a:solidFill>
                  <a:schemeClr val="bg1"/>
                </a:solidFill>
                <a:cs typeface="Times New Roman" pitchFamily="18" charset="0"/>
              </a:rPr>
              <a:t>D.  eye </a:t>
            </a:r>
          </a:p>
        </p:txBody>
      </p:sp>
      <p:pic>
        <p:nvPicPr>
          <p:cNvPr id="40971" name="Picture 13" descr="biglogo">
            <a:hlinkClick r:id="" action="ppaction://noaction">
              <a:snd r:embed="rId9" name="millionaire3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AutoShape 15"/>
          <p:cNvSpPr>
            <a:spLocks noChangeArrowheads="1"/>
          </p:cNvSpPr>
          <p:nvPr/>
        </p:nvSpPr>
        <p:spPr bwMode="auto">
          <a:xfrm>
            <a:off x="6134100" y="4581525"/>
            <a:ext cx="4419600" cy="762000"/>
          </a:xfrm>
          <a:prstGeom prst="hexagon">
            <a:avLst>
              <a:gd name="adj" fmla="val 61625"/>
              <a:gd name="vf" fmla="val 115470"/>
            </a:avLst>
          </a:prstGeom>
          <a:solidFill>
            <a:srgbClr val="33CC33"/>
          </a:solidFill>
          <a:ln w="38100" cmpd="dbl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B. ear</a:t>
            </a:r>
          </a:p>
        </p:txBody>
      </p:sp>
      <p:sp>
        <p:nvSpPr>
          <p:cNvPr id="40973" name="Text Box 20"/>
          <p:cNvSpPr txBox="1">
            <a:spLocks noChangeArrowheads="1"/>
          </p:cNvSpPr>
          <p:nvPr/>
        </p:nvSpPr>
        <p:spPr bwMode="auto">
          <a:xfrm>
            <a:off x="1860550" y="41021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50:50</a:t>
            </a:r>
            <a:endParaRPr lang="en-US" sz="24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0974" name="AutoShape 22"/>
          <p:cNvSpPr>
            <a:spLocks noChangeArrowheads="1"/>
          </p:cNvSpPr>
          <p:nvPr/>
        </p:nvSpPr>
        <p:spPr bwMode="auto">
          <a:xfrm rot="5400000">
            <a:off x="4876800" y="41910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40975" name="Oval 23"/>
          <p:cNvSpPr>
            <a:spLocks noChangeArrowheads="1"/>
          </p:cNvSpPr>
          <p:nvPr/>
        </p:nvSpPr>
        <p:spPr bwMode="auto">
          <a:xfrm>
            <a:off x="4953000" y="40386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40976" name="AutoShape 24"/>
          <p:cNvSpPr>
            <a:spLocks noChangeArrowheads="1"/>
          </p:cNvSpPr>
          <p:nvPr/>
        </p:nvSpPr>
        <p:spPr bwMode="auto">
          <a:xfrm rot="5400000">
            <a:off x="5105400" y="41910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40977" name="Oval 25"/>
          <p:cNvSpPr>
            <a:spLocks noChangeArrowheads="1"/>
          </p:cNvSpPr>
          <p:nvPr/>
        </p:nvSpPr>
        <p:spPr bwMode="auto">
          <a:xfrm>
            <a:off x="5181600" y="40386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8" name="Oval 26"/>
          <p:cNvSpPr>
            <a:spLocks noChangeArrowheads="1"/>
          </p:cNvSpPr>
          <p:nvPr/>
        </p:nvSpPr>
        <p:spPr bwMode="auto">
          <a:xfrm>
            <a:off x="5410200" y="40386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AutoShape 27"/>
          <p:cNvSpPr>
            <a:spLocks noChangeArrowheads="1"/>
          </p:cNvSpPr>
          <p:nvPr/>
        </p:nvSpPr>
        <p:spPr bwMode="auto">
          <a:xfrm rot="5400000">
            <a:off x="5334000" y="41910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40980" name="Line 30"/>
          <p:cNvSpPr>
            <a:spLocks noChangeShapeType="1"/>
          </p:cNvSpPr>
          <p:nvPr/>
        </p:nvSpPr>
        <p:spPr bwMode="auto">
          <a:xfrm>
            <a:off x="3048000" y="762000"/>
            <a:ext cx="6172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81" name="WordArt 31"/>
          <p:cNvSpPr>
            <a:spLocks noChangeArrowheads="1" noChangeShapeType="1" noTextEdit="1"/>
          </p:cNvSpPr>
          <p:nvPr/>
        </p:nvSpPr>
        <p:spPr bwMode="auto">
          <a:xfrm>
            <a:off x="5410200" y="304800"/>
            <a:ext cx="4514850" cy="349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ahoma"/>
                <a:ea typeface="Tahoma"/>
                <a:cs typeface="Tahoma"/>
              </a:rPr>
              <a:t>Who's a millionaire?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CC7507-50EA-48CD-9B1A-DCED7FAE8CE7}"/>
              </a:ext>
            </a:extLst>
          </p:cNvPr>
          <p:cNvSpPr/>
          <p:nvPr/>
        </p:nvSpPr>
        <p:spPr>
          <a:xfrm>
            <a:off x="4389120" y="1413164"/>
            <a:ext cx="3491345" cy="2057112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719259"/>
      </p:ext>
    </p:extLst>
  </p:cSld>
  <p:clrMapOvr>
    <a:masterClrMapping/>
  </p:clrMapOvr>
  <p:transition spd="slow">
    <p:wipe dir="d"/>
    <p:sndAc>
      <p:stSnd>
        <p:snd r:embed="rId3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1143000"/>
            <a:ext cx="9144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572001"/>
            <a:ext cx="464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34001"/>
            <a:ext cx="464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72000"/>
            <a:ext cx="46482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334000"/>
            <a:ext cx="46482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Rectangle 8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905000" y="457200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A. hand</a:t>
            </a:r>
          </a:p>
        </p:txBody>
      </p:sp>
      <p:sp>
        <p:nvSpPr>
          <p:cNvPr id="40968" name="Rectangle 9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248400" y="45720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B. nose</a:t>
            </a:r>
          </a:p>
        </p:txBody>
      </p:sp>
      <p:sp>
        <p:nvSpPr>
          <p:cNvPr id="40969" name="Rectangle 10" descr="30%"/>
          <p:cNvSpPr>
            <a:spLocks noChangeArrowheads="1"/>
          </p:cNvSpPr>
          <p:nvPr/>
        </p:nvSpPr>
        <p:spPr bwMode="auto">
          <a:xfrm>
            <a:off x="1905000" y="533400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C. mouth</a:t>
            </a:r>
            <a:endParaRPr lang="en-US" sz="32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40970" name="Rectangle 11" descr="30%"/>
          <p:cNvSpPr>
            <a:spLocks noChangeArrowheads="1"/>
          </p:cNvSpPr>
          <p:nvPr/>
        </p:nvSpPr>
        <p:spPr bwMode="auto">
          <a:xfrm>
            <a:off x="6324600" y="53340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000" b="1" dirty="0">
                <a:solidFill>
                  <a:schemeClr val="bg1"/>
                </a:solidFill>
                <a:cs typeface="Times New Roman" pitchFamily="18" charset="0"/>
              </a:rPr>
              <a:t>D.  eye </a:t>
            </a:r>
          </a:p>
        </p:txBody>
      </p:sp>
      <p:pic>
        <p:nvPicPr>
          <p:cNvPr id="40971" name="Picture 13" descr="biglogo">
            <a:hlinkClick r:id="" action="ppaction://noaction">
              <a:snd r:embed="rId9" name="millionaire3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AutoShape 15"/>
          <p:cNvSpPr>
            <a:spLocks noChangeArrowheads="1"/>
          </p:cNvSpPr>
          <p:nvPr/>
        </p:nvSpPr>
        <p:spPr bwMode="auto">
          <a:xfrm>
            <a:off x="1676400" y="4501073"/>
            <a:ext cx="4419600" cy="762000"/>
          </a:xfrm>
          <a:prstGeom prst="hexagon">
            <a:avLst>
              <a:gd name="adj" fmla="val 61625"/>
              <a:gd name="vf" fmla="val 115470"/>
            </a:avLst>
          </a:prstGeom>
          <a:solidFill>
            <a:srgbClr val="33CC33"/>
          </a:solidFill>
          <a:ln w="38100" cmpd="dbl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A. hand</a:t>
            </a:r>
          </a:p>
        </p:txBody>
      </p:sp>
      <p:sp>
        <p:nvSpPr>
          <p:cNvPr id="40973" name="Text Box 20"/>
          <p:cNvSpPr txBox="1">
            <a:spLocks noChangeArrowheads="1"/>
          </p:cNvSpPr>
          <p:nvPr/>
        </p:nvSpPr>
        <p:spPr bwMode="auto">
          <a:xfrm>
            <a:off x="1860550" y="41021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50:50</a:t>
            </a:r>
            <a:endParaRPr lang="en-US" sz="24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0974" name="AutoShape 22"/>
          <p:cNvSpPr>
            <a:spLocks noChangeArrowheads="1"/>
          </p:cNvSpPr>
          <p:nvPr/>
        </p:nvSpPr>
        <p:spPr bwMode="auto">
          <a:xfrm rot="5400000">
            <a:off x="4876800" y="41910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40975" name="Oval 23"/>
          <p:cNvSpPr>
            <a:spLocks noChangeArrowheads="1"/>
          </p:cNvSpPr>
          <p:nvPr/>
        </p:nvSpPr>
        <p:spPr bwMode="auto">
          <a:xfrm>
            <a:off x="4953000" y="40386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40976" name="AutoShape 24"/>
          <p:cNvSpPr>
            <a:spLocks noChangeArrowheads="1"/>
          </p:cNvSpPr>
          <p:nvPr/>
        </p:nvSpPr>
        <p:spPr bwMode="auto">
          <a:xfrm rot="5400000">
            <a:off x="5105400" y="41910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40977" name="Oval 25"/>
          <p:cNvSpPr>
            <a:spLocks noChangeArrowheads="1"/>
          </p:cNvSpPr>
          <p:nvPr/>
        </p:nvSpPr>
        <p:spPr bwMode="auto">
          <a:xfrm>
            <a:off x="5181600" y="40386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8" name="Oval 26"/>
          <p:cNvSpPr>
            <a:spLocks noChangeArrowheads="1"/>
          </p:cNvSpPr>
          <p:nvPr/>
        </p:nvSpPr>
        <p:spPr bwMode="auto">
          <a:xfrm>
            <a:off x="5410200" y="40386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AutoShape 27"/>
          <p:cNvSpPr>
            <a:spLocks noChangeArrowheads="1"/>
          </p:cNvSpPr>
          <p:nvPr/>
        </p:nvSpPr>
        <p:spPr bwMode="auto">
          <a:xfrm rot="5400000">
            <a:off x="5334000" y="41910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40980" name="Line 30"/>
          <p:cNvSpPr>
            <a:spLocks noChangeShapeType="1"/>
          </p:cNvSpPr>
          <p:nvPr/>
        </p:nvSpPr>
        <p:spPr bwMode="auto">
          <a:xfrm>
            <a:off x="3048000" y="762000"/>
            <a:ext cx="6172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81" name="WordArt 31"/>
          <p:cNvSpPr>
            <a:spLocks noChangeArrowheads="1" noChangeShapeType="1" noTextEdit="1"/>
          </p:cNvSpPr>
          <p:nvPr/>
        </p:nvSpPr>
        <p:spPr bwMode="auto">
          <a:xfrm>
            <a:off x="5410200" y="304800"/>
            <a:ext cx="4514850" cy="349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ahoma"/>
                <a:ea typeface="Tahoma"/>
                <a:cs typeface="Tahoma"/>
              </a:rPr>
              <a:t>Who's a millionaire?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CC7507-50EA-48CD-9B1A-DCED7FAE8CE7}"/>
              </a:ext>
            </a:extLst>
          </p:cNvPr>
          <p:cNvSpPr/>
          <p:nvPr/>
        </p:nvSpPr>
        <p:spPr>
          <a:xfrm>
            <a:off x="4389120" y="1413164"/>
            <a:ext cx="3491345" cy="2057112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21604"/>
      </p:ext>
    </p:extLst>
  </p:cSld>
  <p:clrMapOvr>
    <a:masterClrMapping/>
  </p:clrMapOvr>
  <p:transition spd="slow">
    <p:wipe dir="d"/>
    <p:sndAc>
      <p:stSnd>
        <p:snd r:embed="rId3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1143000"/>
            <a:ext cx="9144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572001"/>
            <a:ext cx="464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34001"/>
            <a:ext cx="464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72000"/>
            <a:ext cx="46482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334000"/>
            <a:ext cx="46482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Rectangle 8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905000" y="457200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A. face</a:t>
            </a:r>
          </a:p>
        </p:txBody>
      </p:sp>
      <p:sp>
        <p:nvSpPr>
          <p:cNvPr id="40968" name="Rectangle 9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248400" y="45720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B. nose</a:t>
            </a:r>
          </a:p>
        </p:txBody>
      </p:sp>
      <p:sp>
        <p:nvSpPr>
          <p:cNvPr id="40969" name="Rectangle 10" descr="30%"/>
          <p:cNvSpPr>
            <a:spLocks noChangeArrowheads="1"/>
          </p:cNvSpPr>
          <p:nvPr/>
        </p:nvSpPr>
        <p:spPr bwMode="auto">
          <a:xfrm>
            <a:off x="1905000" y="533400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C. mouth</a:t>
            </a:r>
            <a:endParaRPr lang="en-US" sz="32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40970" name="Rectangle 11" descr="30%"/>
          <p:cNvSpPr>
            <a:spLocks noChangeArrowheads="1"/>
          </p:cNvSpPr>
          <p:nvPr/>
        </p:nvSpPr>
        <p:spPr bwMode="auto">
          <a:xfrm>
            <a:off x="6324600" y="53340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000" b="1" dirty="0">
                <a:solidFill>
                  <a:schemeClr val="bg1"/>
                </a:solidFill>
                <a:cs typeface="Times New Roman" pitchFamily="18" charset="0"/>
              </a:rPr>
              <a:t>D.  eye </a:t>
            </a:r>
          </a:p>
        </p:txBody>
      </p:sp>
      <p:pic>
        <p:nvPicPr>
          <p:cNvPr id="40971" name="Picture 13" descr="biglogo">
            <a:hlinkClick r:id="" action="ppaction://noaction">
              <a:snd r:embed="rId9" name="millionaire3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AutoShape 15"/>
          <p:cNvSpPr>
            <a:spLocks noChangeArrowheads="1"/>
          </p:cNvSpPr>
          <p:nvPr/>
        </p:nvSpPr>
        <p:spPr bwMode="auto">
          <a:xfrm>
            <a:off x="6096000" y="4562476"/>
            <a:ext cx="4419600" cy="762000"/>
          </a:xfrm>
          <a:prstGeom prst="hexagon">
            <a:avLst>
              <a:gd name="adj" fmla="val 61625"/>
              <a:gd name="vf" fmla="val 115470"/>
            </a:avLst>
          </a:prstGeom>
          <a:solidFill>
            <a:srgbClr val="33CC33"/>
          </a:solidFill>
          <a:ln w="38100" cmpd="dbl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B. nose</a:t>
            </a:r>
          </a:p>
        </p:txBody>
      </p:sp>
      <p:sp>
        <p:nvSpPr>
          <p:cNvPr id="40973" name="Text Box 20"/>
          <p:cNvSpPr txBox="1">
            <a:spLocks noChangeArrowheads="1"/>
          </p:cNvSpPr>
          <p:nvPr/>
        </p:nvSpPr>
        <p:spPr bwMode="auto">
          <a:xfrm>
            <a:off x="1860550" y="41021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50:50</a:t>
            </a:r>
            <a:endParaRPr lang="en-US" sz="24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0974" name="AutoShape 22"/>
          <p:cNvSpPr>
            <a:spLocks noChangeArrowheads="1"/>
          </p:cNvSpPr>
          <p:nvPr/>
        </p:nvSpPr>
        <p:spPr bwMode="auto">
          <a:xfrm rot="5400000">
            <a:off x="4876800" y="41910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40975" name="Oval 23"/>
          <p:cNvSpPr>
            <a:spLocks noChangeArrowheads="1"/>
          </p:cNvSpPr>
          <p:nvPr/>
        </p:nvSpPr>
        <p:spPr bwMode="auto">
          <a:xfrm>
            <a:off x="4953000" y="40386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40976" name="AutoShape 24"/>
          <p:cNvSpPr>
            <a:spLocks noChangeArrowheads="1"/>
          </p:cNvSpPr>
          <p:nvPr/>
        </p:nvSpPr>
        <p:spPr bwMode="auto">
          <a:xfrm rot="5400000">
            <a:off x="5105400" y="41910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40977" name="Oval 25"/>
          <p:cNvSpPr>
            <a:spLocks noChangeArrowheads="1"/>
          </p:cNvSpPr>
          <p:nvPr/>
        </p:nvSpPr>
        <p:spPr bwMode="auto">
          <a:xfrm>
            <a:off x="5181600" y="40386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8" name="Oval 26"/>
          <p:cNvSpPr>
            <a:spLocks noChangeArrowheads="1"/>
          </p:cNvSpPr>
          <p:nvPr/>
        </p:nvSpPr>
        <p:spPr bwMode="auto">
          <a:xfrm>
            <a:off x="5410200" y="40386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AutoShape 27"/>
          <p:cNvSpPr>
            <a:spLocks noChangeArrowheads="1"/>
          </p:cNvSpPr>
          <p:nvPr/>
        </p:nvSpPr>
        <p:spPr bwMode="auto">
          <a:xfrm rot="5400000">
            <a:off x="5334000" y="41910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40980" name="Line 30"/>
          <p:cNvSpPr>
            <a:spLocks noChangeShapeType="1"/>
          </p:cNvSpPr>
          <p:nvPr/>
        </p:nvSpPr>
        <p:spPr bwMode="auto">
          <a:xfrm>
            <a:off x="3048000" y="762000"/>
            <a:ext cx="6172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81" name="WordArt 31"/>
          <p:cNvSpPr>
            <a:spLocks noChangeArrowheads="1" noChangeShapeType="1" noTextEdit="1"/>
          </p:cNvSpPr>
          <p:nvPr/>
        </p:nvSpPr>
        <p:spPr bwMode="auto">
          <a:xfrm>
            <a:off x="5410200" y="304800"/>
            <a:ext cx="4514850" cy="349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ahoma"/>
                <a:ea typeface="Tahoma"/>
                <a:cs typeface="Tahoma"/>
              </a:rPr>
              <a:t>Who's a millionaire?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CC7507-50EA-48CD-9B1A-DCED7FAE8CE7}"/>
              </a:ext>
            </a:extLst>
          </p:cNvPr>
          <p:cNvSpPr/>
          <p:nvPr/>
        </p:nvSpPr>
        <p:spPr>
          <a:xfrm>
            <a:off x="4389120" y="1413164"/>
            <a:ext cx="3491345" cy="2057112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872782"/>
      </p:ext>
    </p:extLst>
  </p:cSld>
  <p:clrMapOvr>
    <a:masterClrMapping/>
  </p:clrMapOvr>
  <p:transition spd="slow">
    <p:wipe dir="d"/>
    <p:sndAc>
      <p:stSnd>
        <p:snd r:embed="rId3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4580" name="Picture 2" descr="C:\Users\Administrator\Documents\HINH NEN POWER POINT\hinh-nen-powerpoint-cay-thong-giang-sinh_0927190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2"/>
          <p:cNvSpPr txBox="1">
            <a:spLocks noChangeArrowheads="1"/>
          </p:cNvSpPr>
          <p:nvPr/>
        </p:nvSpPr>
        <p:spPr bwMode="auto">
          <a:xfrm>
            <a:off x="566738" y="2755900"/>
            <a:ext cx="861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800" b="1" dirty="0">
                <a:latin typeface="Arial" pitchFamily="34" charset="0"/>
              </a:rPr>
              <a:t>                </a:t>
            </a:r>
            <a:r>
              <a:rPr lang="en-US" sz="4800" b="1" dirty="0">
                <a:solidFill>
                  <a:srgbClr val="FFFF00"/>
                </a:solidFill>
                <a:latin typeface="Arial" pitchFamily="34" charset="0"/>
              </a:rPr>
              <a:t>LESSON 3 (1, 2, 3)</a:t>
            </a:r>
          </a:p>
        </p:txBody>
      </p:sp>
      <p:sp>
        <p:nvSpPr>
          <p:cNvPr id="24582" name="TextBox 2"/>
          <p:cNvSpPr txBox="1">
            <a:spLocks noChangeArrowheads="1"/>
          </p:cNvSpPr>
          <p:nvPr/>
        </p:nvSpPr>
        <p:spPr bwMode="auto">
          <a:xfrm>
            <a:off x="1671638" y="1586592"/>
            <a:ext cx="89535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500" b="1" dirty="0">
                <a:latin typeface="Arial" pitchFamily="34" charset="0"/>
              </a:rPr>
              <a:t> </a:t>
            </a:r>
            <a:r>
              <a:rPr lang="en-US" sz="4500" b="1" dirty="0">
                <a:solidFill>
                  <a:srgbClr val="FF0000"/>
                </a:solidFill>
                <a:latin typeface="Arial" pitchFamily="34" charset="0"/>
              </a:rPr>
              <a:t>UNIT 4: OUR BODIES</a:t>
            </a:r>
          </a:p>
        </p:txBody>
      </p:sp>
    </p:spTree>
    <p:extLst>
      <p:ext uri="{BB962C8B-B14F-4D97-AF65-F5344CB8AC3E}">
        <p14:creationId xmlns:p14="http://schemas.microsoft.com/office/powerpoint/2010/main" val="3638723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1143000"/>
            <a:ext cx="9144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572001"/>
            <a:ext cx="464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34001"/>
            <a:ext cx="464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72000"/>
            <a:ext cx="46482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334000"/>
            <a:ext cx="46482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Rectangle 8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905000" y="457200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A. face</a:t>
            </a:r>
          </a:p>
        </p:txBody>
      </p:sp>
      <p:sp>
        <p:nvSpPr>
          <p:cNvPr id="40968" name="Rectangle 9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248400" y="45720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B. nose</a:t>
            </a:r>
          </a:p>
        </p:txBody>
      </p:sp>
      <p:sp>
        <p:nvSpPr>
          <p:cNvPr id="40969" name="Rectangle 10" descr="30%"/>
          <p:cNvSpPr>
            <a:spLocks noChangeArrowheads="1"/>
          </p:cNvSpPr>
          <p:nvPr/>
        </p:nvSpPr>
        <p:spPr bwMode="auto">
          <a:xfrm>
            <a:off x="1905000" y="533400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C. mouth</a:t>
            </a:r>
            <a:endParaRPr lang="en-US" sz="32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40970" name="Rectangle 11" descr="30%"/>
          <p:cNvSpPr>
            <a:spLocks noChangeArrowheads="1"/>
          </p:cNvSpPr>
          <p:nvPr/>
        </p:nvSpPr>
        <p:spPr bwMode="auto">
          <a:xfrm>
            <a:off x="6324600" y="53340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000" b="1" dirty="0">
                <a:solidFill>
                  <a:schemeClr val="bg1"/>
                </a:solidFill>
                <a:cs typeface="Times New Roman" pitchFamily="18" charset="0"/>
              </a:rPr>
              <a:t>D.  eye </a:t>
            </a:r>
          </a:p>
        </p:txBody>
      </p:sp>
      <p:pic>
        <p:nvPicPr>
          <p:cNvPr id="40971" name="Picture 13" descr="biglogo">
            <a:hlinkClick r:id="" action="ppaction://noaction">
              <a:snd r:embed="rId9" name="millionaire3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AutoShape 15"/>
          <p:cNvSpPr>
            <a:spLocks noChangeArrowheads="1"/>
          </p:cNvSpPr>
          <p:nvPr/>
        </p:nvSpPr>
        <p:spPr bwMode="auto">
          <a:xfrm>
            <a:off x="6019800" y="5303838"/>
            <a:ext cx="4419600" cy="762000"/>
          </a:xfrm>
          <a:prstGeom prst="hexagon">
            <a:avLst>
              <a:gd name="adj" fmla="val 61625"/>
              <a:gd name="vf" fmla="val 115470"/>
            </a:avLst>
          </a:prstGeom>
          <a:solidFill>
            <a:srgbClr val="33CC33"/>
          </a:solidFill>
          <a:ln w="38100" cmpd="dbl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D. eye</a:t>
            </a:r>
          </a:p>
        </p:txBody>
      </p:sp>
      <p:sp>
        <p:nvSpPr>
          <p:cNvPr id="40973" name="Text Box 20"/>
          <p:cNvSpPr txBox="1">
            <a:spLocks noChangeArrowheads="1"/>
          </p:cNvSpPr>
          <p:nvPr/>
        </p:nvSpPr>
        <p:spPr bwMode="auto">
          <a:xfrm>
            <a:off x="1860550" y="41021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50:50</a:t>
            </a:r>
            <a:endParaRPr lang="en-US" sz="24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0974" name="AutoShape 22"/>
          <p:cNvSpPr>
            <a:spLocks noChangeArrowheads="1"/>
          </p:cNvSpPr>
          <p:nvPr/>
        </p:nvSpPr>
        <p:spPr bwMode="auto">
          <a:xfrm rot="5400000">
            <a:off x="4876800" y="41910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40975" name="Oval 23"/>
          <p:cNvSpPr>
            <a:spLocks noChangeArrowheads="1"/>
          </p:cNvSpPr>
          <p:nvPr/>
        </p:nvSpPr>
        <p:spPr bwMode="auto">
          <a:xfrm>
            <a:off x="4953000" y="40386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40976" name="AutoShape 24"/>
          <p:cNvSpPr>
            <a:spLocks noChangeArrowheads="1"/>
          </p:cNvSpPr>
          <p:nvPr/>
        </p:nvSpPr>
        <p:spPr bwMode="auto">
          <a:xfrm rot="5400000">
            <a:off x="5105400" y="41910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40977" name="Oval 25"/>
          <p:cNvSpPr>
            <a:spLocks noChangeArrowheads="1"/>
          </p:cNvSpPr>
          <p:nvPr/>
        </p:nvSpPr>
        <p:spPr bwMode="auto">
          <a:xfrm>
            <a:off x="5181600" y="40386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8" name="Oval 26"/>
          <p:cNvSpPr>
            <a:spLocks noChangeArrowheads="1"/>
          </p:cNvSpPr>
          <p:nvPr/>
        </p:nvSpPr>
        <p:spPr bwMode="auto">
          <a:xfrm>
            <a:off x="5410200" y="40386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AutoShape 27"/>
          <p:cNvSpPr>
            <a:spLocks noChangeArrowheads="1"/>
          </p:cNvSpPr>
          <p:nvPr/>
        </p:nvSpPr>
        <p:spPr bwMode="auto">
          <a:xfrm rot="5400000">
            <a:off x="5334000" y="41910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40980" name="Line 30"/>
          <p:cNvSpPr>
            <a:spLocks noChangeShapeType="1"/>
          </p:cNvSpPr>
          <p:nvPr/>
        </p:nvSpPr>
        <p:spPr bwMode="auto">
          <a:xfrm>
            <a:off x="3048000" y="762000"/>
            <a:ext cx="6172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81" name="WordArt 31"/>
          <p:cNvSpPr>
            <a:spLocks noChangeArrowheads="1" noChangeShapeType="1" noTextEdit="1"/>
          </p:cNvSpPr>
          <p:nvPr/>
        </p:nvSpPr>
        <p:spPr bwMode="auto">
          <a:xfrm>
            <a:off x="5410200" y="304800"/>
            <a:ext cx="4514850" cy="349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ahoma"/>
                <a:ea typeface="Tahoma"/>
                <a:cs typeface="Tahoma"/>
              </a:rPr>
              <a:t>Who's a millionaire?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CC7507-50EA-48CD-9B1A-DCED7FAE8CE7}"/>
              </a:ext>
            </a:extLst>
          </p:cNvPr>
          <p:cNvSpPr/>
          <p:nvPr/>
        </p:nvSpPr>
        <p:spPr>
          <a:xfrm>
            <a:off x="4389120" y="1413164"/>
            <a:ext cx="3491345" cy="2057112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70744"/>
      </p:ext>
    </p:extLst>
  </p:cSld>
  <p:clrMapOvr>
    <a:masterClrMapping/>
  </p:clrMapOvr>
  <p:transition spd="slow">
    <p:wipe dir="d"/>
    <p:sndAc>
      <p:stSnd>
        <p:snd r:embed="rId3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1143000"/>
            <a:ext cx="9144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572001"/>
            <a:ext cx="464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34001"/>
            <a:ext cx="464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72000"/>
            <a:ext cx="46482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334000"/>
            <a:ext cx="46482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Rectangle 8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905000" y="457200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A. touch</a:t>
            </a:r>
          </a:p>
        </p:txBody>
      </p:sp>
      <p:sp>
        <p:nvSpPr>
          <p:cNvPr id="40968" name="Rectangle 9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248400" y="45720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B. open</a:t>
            </a:r>
          </a:p>
        </p:txBody>
      </p:sp>
      <p:sp>
        <p:nvSpPr>
          <p:cNvPr id="40969" name="Rectangle 10" descr="30%"/>
          <p:cNvSpPr>
            <a:spLocks noChangeArrowheads="1"/>
          </p:cNvSpPr>
          <p:nvPr/>
        </p:nvSpPr>
        <p:spPr bwMode="auto">
          <a:xfrm>
            <a:off x="1905000" y="533400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C. ear</a:t>
            </a:r>
            <a:endParaRPr lang="en-US" sz="32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40970" name="Rectangle 11" descr="30%"/>
          <p:cNvSpPr>
            <a:spLocks noChangeArrowheads="1"/>
          </p:cNvSpPr>
          <p:nvPr/>
        </p:nvSpPr>
        <p:spPr bwMode="auto">
          <a:xfrm>
            <a:off x="6324600" y="53340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000" b="1" dirty="0">
                <a:solidFill>
                  <a:schemeClr val="bg1"/>
                </a:solidFill>
                <a:cs typeface="Times New Roman" pitchFamily="18" charset="0"/>
              </a:rPr>
              <a:t>D.  hand</a:t>
            </a:r>
          </a:p>
        </p:txBody>
      </p:sp>
      <p:pic>
        <p:nvPicPr>
          <p:cNvPr id="40971" name="Picture 13" descr="biglogo">
            <a:hlinkClick r:id="" action="ppaction://noaction">
              <a:snd r:embed="rId9" name="millionaire3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AutoShape 15"/>
          <p:cNvSpPr>
            <a:spLocks noChangeArrowheads="1"/>
          </p:cNvSpPr>
          <p:nvPr/>
        </p:nvSpPr>
        <p:spPr bwMode="auto">
          <a:xfrm>
            <a:off x="1638300" y="4581831"/>
            <a:ext cx="4419600" cy="762000"/>
          </a:xfrm>
          <a:prstGeom prst="hexagon">
            <a:avLst>
              <a:gd name="adj" fmla="val 61625"/>
              <a:gd name="vf" fmla="val 115470"/>
            </a:avLst>
          </a:prstGeom>
          <a:solidFill>
            <a:srgbClr val="33CC33"/>
          </a:solidFill>
          <a:ln w="38100" cmpd="dbl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A. touch</a:t>
            </a:r>
          </a:p>
        </p:txBody>
      </p:sp>
      <p:sp>
        <p:nvSpPr>
          <p:cNvPr id="40973" name="Text Box 20"/>
          <p:cNvSpPr txBox="1">
            <a:spLocks noChangeArrowheads="1"/>
          </p:cNvSpPr>
          <p:nvPr/>
        </p:nvSpPr>
        <p:spPr bwMode="auto">
          <a:xfrm>
            <a:off x="1860550" y="41021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50:50</a:t>
            </a:r>
            <a:endParaRPr lang="en-US" sz="24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0974" name="AutoShape 22"/>
          <p:cNvSpPr>
            <a:spLocks noChangeArrowheads="1"/>
          </p:cNvSpPr>
          <p:nvPr/>
        </p:nvSpPr>
        <p:spPr bwMode="auto">
          <a:xfrm rot="5400000">
            <a:off x="4876800" y="41910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40975" name="Oval 23"/>
          <p:cNvSpPr>
            <a:spLocks noChangeArrowheads="1"/>
          </p:cNvSpPr>
          <p:nvPr/>
        </p:nvSpPr>
        <p:spPr bwMode="auto">
          <a:xfrm>
            <a:off x="4953000" y="40386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40976" name="AutoShape 24"/>
          <p:cNvSpPr>
            <a:spLocks noChangeArrowheads="1"/>
          </p:cNvSpPr>
          <p:nvPr/>
        </p:nvSpPr>
        <p:spPr bwMode="auto">
          <a:xfrm rot="5400000">
            <a:off x="5105400" y="41910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40977" name="Oval 25"/>
          <p:cNvSpPr>
            <a:spLocks noChangeArrowheads="1"/>
          </p:cNvSpPr>
          <p:nvPr/>
        </p:nvSpPr>
        <p:spPr bwMode="auto">
          <a:xfrm>
            <a:off x="5181600" y="40386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8" name="Oval 26"/>
          <p:cNvSpPr>
            <a:spLocks noChangeArrowheads="1"/>
          </p:cNvSpPr>
          <p:nvPr/>
        </p:nvSpPr>
        <p:spPr bwMode="auto">
          <a:xfrm>
            <a:off x="5410200" y="40386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AutoShape 27"/>
          <p:cNvSpPr>
            <a:spLocks noChangeArrowheads="1"/>
          </p:cNvSpPr>
          <p:nvPr/>
        </p:nvSpPr>
        <p:spPr bwMode="auto">
          <a:xfrm rot="5400000">
            <a:off x="5334000" y="41910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40980" name="Line 30"/>
          <p:cNvSpPr>
            <a:spLocks noChangeShapeType="1"/>
          </p:cNvSpPr>
          <p:nvPr/>
        </p:nvSpPr>
        <p:spPr bwMode="auto">
          <a:xfrm>
            <a:off x="3048000" y="762000"/>
            <a:ext cx="6172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81" name="WordArt 31"/>
          <p:cNvSpPr>
            <a:spLocks noChangeArrowheads="1" noChangeShapeType="1" noTextEdit="1"/>
          </p:cNvSpPr>
          <p:nvPr/>
        </p:nvSpPr>
        <p:spPr bwMode="auto">
          <a:xfrm>
            <a:off x="5410200" y="304800"/>
            <a:ext cx="4514850" cy="349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ahoma"/>
                <a:ea typeface="Tahoma"/>
                <a:cs typeface="Tahoma"/>
              </a:rPr>
              <a:t>Who's a millionaire?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CC7507-50EA-48CD-9B1A-DCED7FAE8CE7}"/>
              </a:ext>
            </a:extLst>
          </p:cNvPr>
          <p:cNvSpPr/>
          <p:nvPr/>
        </p:nvSpPr>
        <p:spPr>
          <a:xfrm>
            <a:off x="4389120" y="1413164"/>
            <a:ext cx="3491345" cy="2057112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61102"/>
      </p:ext>
    </p:extLst>
  </p:cSld>
  <p:clrMapOvr>
    <a:masterClrMapping/>
  </p:clrMapOvr>
  <p:transition spd="slow">
    <p:wipe dir="d"/>
    <p:sndAc>
      <p:stSnd>
        <p:snd r:embed="rId3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scrapbook.momsbreak.com/School/SchoolHouseFreamRedYellowRoof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350" y="28576"/>
            <a:ext cx="11887200" cy="6677024"/>
          </a:xfrm>
        </p:spPr>
      </p:pic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3962400" y="2286001"/>
            <a:ext cx="3695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</a:rPr>
              <a:t>Homework:</a:t>
            </a: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3047653" y="3177827"/>
            <a:ext cx="5525193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</a:rPr>
              <a:t>-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Practice more at home</a:t>
            </a:r>
          </a:p>
          <a:p>
            <a:endParaRPr lang="en-US" sz="2800" b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</a:rPr>
              <a:t>-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Prepare Unit 4- Lesson 3 ( 4, 5, 6)</a:t>
            </a:r>
          </a:p>
        </p:txBody>
      </p:sp>
      <p:sp>
        <p:nvSpPr>
          <p:cNvPr id="55301" name="TextBox 15"/>
          <p:cNvSpPr txBox="1">
            <a:spLocks noChangeArrowheads="1"/>
          </p:cNvSpPr>
          <p:nvPr/>
        </p:nvSpPr>
        <p:spPr bwMode="auto">
          <a:xfrm>
            <a:off x="0" y="6396037"/>
            <a:ext cx="99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Made by </a:t>
            </a:r>
          </a:p>
          <a:p>
            <a:pPr eaLnBrk="1" hangingPunct="1"/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 Tam</a:t>
            </a:r>
          </a:p>
        </p:txBody>
      </p:sp>
      <p:pic>
        <p:nvPicPr>
          <p:cNvPr id="55302" name="Picture 7" descr="happy_daisy_h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620" y="0"/>
            <a:ext cx="1855787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8" descr="happy_daisy_h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38100"/>
            <a:ext cx="175260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232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0DDF42-5F98-FF4F-64CD-0228477FD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" y="0"/>
            <a:ext cx="12182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4950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w are you- I'm fine. (Greeting song) - English song for Kids - Exciting so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91427" y="1447800"/>
            <a:ext cx="916154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WELCOME TO </a:t>
            </a:r>
          </a:p>
          <a:p>
            <a:pPr algn="ctr">
              <a:defRPr/>
            </a:pPr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OUR CLASS 3</a:t>
            </a:r>
          </a:p>
        </p:txBody>
      </p:sp>
      <p:sp>
        <p:nvSpPr>
          <p:cNvPr id="5" name="Rectangle 4"/>
          <p:cNvSpPr/>
          <p:nvPr/>
        </p:nvSpPr>
        <p:spPr>
          <a:xfrm>
            <a:off x="2057400" y="5257800"/>
            <a:ext cx="8229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Teacher: </a:t>
            </a:r>
            <a:r>
              <a:rPr lang="vi-VN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Nguyễn Thị Khang</a:t>
            </a:r>
            <a:endParaRPr lang="en-US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C94DCA-5EAF-C592-E8B1-028E7358F704}"/>
              </a:ext>
            </a:extLst>
          </p:cNvPr>
          <p:cNvSpPr/>
          <p:nvPr/>
        </p:nvSpPr>
        <p:spPr>
          <a:xfrm>
            <a:off x="2057400" y="631686"/>
            <a:ext cx="8229600" cy="830997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vi-VN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Dong Hoa Primary School</a:t>
            </a:r>
            <a:endParaRPr lang="en-US" sz="4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1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55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4580" name="Picture 2" descr="C:\Users\Administrator\Documents\HINH NEN POWER POINT\hinh-nen-powerpoint-cay-thong-giang-sinh_0927190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2"/>
          <p:cNvSpPr txBox="1">
            <a:spLocks noChangeArrowheads="1"/>
          </p:cNvSpPr>
          <p:nvPr/>
        </p:nvSpPr>
        <p:spPr bwMode="auto">
          <a:xfrm>
            <a:off x="838200" y="2739848"/>
            <a:ext cx="861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800" b="1" dirty="0">
                <a:latin typeface="Arial" pitchFamily="34" charset="0"/>
              </a:rPr>
              <a:t>                </a:t>
            </a:r>
            <a:r>
              <a:rPr lang="en-US" sz="4800" b="1" dirty="0">
                <a:solidFill>
                  <a:srgbClr val="FFFF00"/>
                </a:solidFill>
                <a:latin typeface="Arial" pitchFamily="34" charset="0"/>
              </a:rPr>
              <a:t>LESSON 3 (4, 5, 6)</a:t>
            </a:r>
          </a:p>
        </p:txBody>
      </p:sp>
      <p:sp>
        <p:nvSpPr>
          <p:cNvPr id="24582" name="TextBox 2"/>
          <p:cNvSpPr txBox="1">
            <a:spLocks noChangeArrowheads="1"/>
          </p:cNvSpPr>
          <p:nvPr/>
        </p:nvSpPr>
        <p:spPr bwMode="auto">
          <a:xfrm>
            <a:off x="1671638" y="1586592"/>
            <a:ext cx="89535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500" b="1" dirty="0">
                <a:latin typeface="Arial" pitchFamily="34" charset="0"/>
              </a:rPr>
              <a:t> </a:t>
            </a:r>
            <a:r>
              <a:rPr lang="en-US" sz="4500" b="1" dirty="0">
                <a:solidFill>
                  <a:srgbClr val="FF0000"/>
                </a:solidFill>
                <a:latin typeface="Arial" pitchFamily="34" charset="0"/>
              </a:rPr>
              <a:t>UNIT 4: OUR BODIES</a:t>
            </a:r>
          </a:p>
        </p:txBody>
      </p:sp>
    </p:spTree>
    <p:extLst>
      <p:ext uri="{BB962C8B-B14F-4D97-AF65-F5344CB8AC3E}">
        <p14:creationId xmlns:p14="http://schemas.microsoft.com/office/powerpoint/2010/main" val="15517485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610EE-D62D-4190-7E89-3EA04D779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3E4E5E4-0ECD-41DA-89AA-0753BA16CACE}"/>
              </a:ext>
            </a:extLst>
          </p:cNvPr>
          <p:cNvSpPr/>
          <p:nvPr/>
        </p:nvSpPr>
        <p:spPr>
          <a:xfrm>
            <a:off x="892522" y="-187794"/>
            <a:ext cx="8310283" cy="2771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A85F6C9-5F41-471C-B2E8-7913B4DBE8A1}"/>
              </a:ext>
            </a:extLst>
          </p:cNvPr>
          <p:cNvSpPr/>
          <p:nvPr/>
        </p:nvSpPr>
        <p:spPr>
          <a:xfrm>
            <a:off x="2964629" y="3814662"/>
            <a:ext cx="7440704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WRITE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D32F817-AA07-492E-90B3-5F7A7DCBED89}"/>
              </a:ext>
            </a:extLst>
          </p:cNvPr>
          <p:cNvSpPr/>
          <p:nvPr/>
        </p:nvSpPr>
        <p:spPr>
          <a:xfrm>
            <a:off x="2289398" y="3857524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5183690-D34A-4BDA-A465-C189C606B633}"/>
              </a:ext>
            </a:extLst>
          </p:cNvPr>
          <p:cNvSpPr/>
          <p:nvPr/>
        </p:nvSpPr>
        <p:spPr>
          <a:xfrm>
            <a:off x="3642583" y="4625951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2375E2B-16D0-40BB-B777-8CBC9DE4F0A5}"/>
              </a:ext>
            </a:extLst>
          </p:cNvPr>
          <p:cNvSpPr/>
          <p:nvPr/>
        </p:nvSpPr>
        <p:spPr>
          <a:xfrm>
            <a:off x="2897851" y="4701568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A45551B-340B-45ED-AA3E-7D3DA5E86F81}"/>
              </a:ext>
            </a:extLst>
          </p:cNvPr>
          <p:cNvSpPr/>
          <p:nvPr/>
        </p:nvSpPr>
        <p:spPr>
          <a:xfrm>
            <a:off x="3988680" y="5529564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GAME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252C02F-B816-41B3-99BC-38AA78BECB9C}"/>
              </a:ext>
            </a:extLst>
          </p:cNvPr>
          <p:cNvSpPr/>
          <p:nvPr/>
        </p:nvSpPr>
        <p:spPr>
          <a:xfrm>
            <a:off x="3313449" y="5548334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4F9570B-BF6A-4875-9C15-4AE5D1549C17}"/>
              </a:ext>
            </a:extLst>
          </p:cNvPr>
          <p:cNvSpPr/>
          <p:nvPr/>
        </p:nvSpPr>
        <p:spPr>
          <a:xfrm>
            <a:off x="2054716" y="1967928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 -UP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9E9B283-1326-4DDE-BEE1-B67E6E58CD03}"/>
              </a:ext>
            </a:extLst>
          </p:cNvPr>
          <p:cNvSpPr/>
          <p:nvPr/>
        </p:nvSpPr>
        <p:spPr>
          <a:xfrm>
            <a:off x="1325697" y="2010790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6021101-5107-4493-B634-00B112ED24E8}"/>
              </a:ext>
            </a:extLst>
          </p:cNvPr>
          <p:cNvSpPr/>
          <p:nvPr/>
        </p:nvSpPr>
        <p:spPr>
          <a:xfrm>
            <a:off x="2489503" y="2913701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AND MATCH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86ACEAF-3885-4173-B538-6FB3562FEDCC}"/>
              </a:ext>
            </a:extLst>
          </p:cNvPr>
          <p:cNvSpPr/>
          <p:nvPr/>
        </p:nvSpPr>
        <p:spPr>
          <a:xfrm>
            <a:off x="1760484" y="2956563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7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90C60362-9928-4EB7-BE77-8FF2A89EB7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9" r="-3381"/>
          <a:stretch/>
        </p:blipFill>
        <p:spPr bwMode="auto">
          <a:xfrm>
            <a:off x="8059226" y="4818517"/>
            <a:ext cx="1172817" cy="203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4FE3407D-B023-4407-B575-D272593604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2"/>
          <a:stretch/>
        </p:blipFill>
        <p:spPr bwMode="auto">
          <a:xfrm>
            <a:off x="9590340" y="2810613"/>
            <a:ext cx="1141891" cy="218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13879EC9-6DB8-4F6B-8944-3DDB8D6EC8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9" r="-3381"/>
          <a:stretch/>
        </p:blipFill>
        <p:spPr bwMode="auto">
          <a:xfrm>
            <a:off x="9818924" y="264201"/>
            <a:ext cx="1172817" cy="203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8EDF15D1-AB2A-4C1D-9D0F-F4961E33E3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2"/>
          <a:stretch/>
        </p:blipFill>
        <p:spPr bwMode="auto">
          <a:xfrm>
            <a:off x="97759" y="4273902"/>
            <a:ext cx="1141891" cy="218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62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4" y="0"/>
            <a:ext cx="12144376" cy="6858000"/>
          </a:xfrm>
          <a:prstGeom prst="rect">
            <a:avLst/>
          </a:prstGeom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BEE97F77-4508-BBA1-6B46-1A150A3125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4427" y="1919566"/>
            <a:ext cx="9043146" cy="2733115"/>
          </a:xfrm>
          <a:prstGeom prst="rect">
            <a:avLst/>
          </a:prstGeom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Warm - up</a:t>
            </a:r>
          </a:p>
        </p:txBody>
      </p:sp>
    </p:spTree>
    <p:extLst>
      <p:ext uri="{BB962C8B-B14F-4D97-AF65-F5344CB8AC3E}">
        <p14:creationId xmlns:p14="http://schemas.microsoft.com/office/powerpoint/2010/main" val="14684883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4A7EBD-177E-BF5E-2EAB-A44C490A6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69033BA0-2FD0-48E3-9784-DAB8AD9C73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86000" y="1569243"/>
            <a:ext cx="7620000" cy="22812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LET’S PLAY</a:t>
            </a:r>
          </a:p>
        </p:txBody>
      </p:sp>
    </p:spTree>
    <p:extLst>
      <p:ext uri="{BB962C8B-B14F-4D97-AF65-F5344CB8AC3E}">
        <p14:creationId xmlns:p14="http://schemas.microsoft.com/office/powerpoint/2010/main" val="15593976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343150" y="344525"/>
            <a:ext cx="7823200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500" b="1" dirty="0">
                <a:solidFill>
                  <a:srgbClr val="FF0000"/>
                </a:solidFill>
                <a:sym typeface="Wingdings" pitchFamily="2" charset="2"/>
              </a:rPr>
              <a:t></a:t>
            </a:r>
            <a:r>
              <a:rPr lang="en-US" sz="5500" b="1" dirty="0">
                <a:solidFill>
                  <a:srgbClr val="00B0F0"/>
                </a:solidFill>
                <a:sym typeface="Wingdings" pitchFamily="2" charset="2"/>
              </a:rPr>
              <a:t> REORDER WORDS</a:t>
            </a:r>
            <a:endParaRPr lang="en-US" sz="5500" dirty="0">
              <a:solidFill>
                <a:srgbClr val="00B0F0"/>
              </a:solidFill>
              <a:sym typeface="Wingdings" pitchFamily="2" charset="2"/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2959100" y="1581150"/>
            <a:ext cx="43815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3390900" y="1581150"/>
            <a:ext cx="43815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3848100" y="1581150"/>
            <a:ext cx="43815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20489" name="Oval 9"/>
          <p:cNvSpPr>
            <a:spLocks noChangeArrowheads="1"/>
          </p:cNvSpPr>
          <p:nvPr/>
        </p:nvSpPr>
        <p:spPr bwMode="auto">
          <a:xfrm>
            <a:off x="2349500" y="1504950"/>
            <a:ext cx="5334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3366FF"/>
                </a:solidFill>
              </a:rPr>
              <a:t>1</a:t>
            </a:r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4711700" y="1809750"/>
            <a:ext cx="1600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6375400" y="1581150"/>
            <a:ext cx="4699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20492" name="Rectangle 12"/>
          <p:cNvSpPr>
            <a:spLocks noChangeArrowheads="1"/>
          </p:cNvSpPr>
          <p:nvPr/>
        </p:nvSpPr>
        <p:spPr bwMode="auto">
          <a:xfrm>
            <a:off x="6832600" y="1581150"/>
            <a:ext cx="4699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7289800" y="1581150"/>
            <a:ext cx="4699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20505" name="Line 25"/>
          <p:cNvSpPr>
            <a:spLocks noChangeShapeType="1"/>
          </p:cNvSpPr>
          <p:nvPr/>
        </p:nvSpPr>
        <p:spPr bwMode="auto">
          <a:xfrm>
            <a:off x="5245100" y="2724150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06" name="Rectangle 26"/>
          <p:cNvSpPr>
            <a:spLocks noChangeArrowheads="1"/>
          </p:cNvSpPr>
          <p:nvPr/>
        </p:nvSpPr>
        <p:spPr bwMode="auto">
          <a:xfrm>
            <a:off x="2971800" y="2495550"/>
            <a:ext cx="4699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20507" name="Rectangle 27"/>
          <p:cNvSpPr>
            <a:spLocks noChangeArrowheads="1"/>
          </p:cNvSpPr>
          <p:nvPr/>
        </p:nvSpPr>
        <p:spPr bwMode="auto">
          <a:xfrm>
            <a:off x="3454400" y="2495550"/>
            <a:ext cx="4699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20508" name="Rectangle 28"/>
          <p:cNvSpPr>
            <a:spLocks noChangeArrowheads="1"/>
          </p:cNvSpPr>
          <p:nvPr/>
        </p:nvSpPr>
        <p:spPr bwMode="auto">
          <a:xfrm>
            <a:off x="3937000" y="2495550"/>
            <a:ext cx="4699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4368800" y="2495550"/>
            <a:ext cx="4699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20512" name="Rectangle 32"/>
          <p:cNvSpPr>
            <a:spLocks noChangeArrowheads="1"/>
          </p:cNvSpPr>
          <p:nvPr/>
        </p:nvSpPr>
        <p:spPr bwMode="auto">
          <a:xfrm>
            <a:off x="6375400" y="2495550"/>
            <a:ext cx="4699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20513" name="Rectangle 33"/>
          <p:cNvSpPr>
            <a:spLocks noChangeArrowheads="1"/>
          </p:cNvSpPr>
          <p:nvPr/>
        </p:nvSpPr>
        <p:spPr bwMode="auto">
          <a:xfrm>
            <a:off x="6832600" y="2495550"/>
            <a:ext cx="4699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20514" name="Rectangle 34"/>
          <p:cNvSpPr>
            <a:spLocks noChangeArrowheads="1"/>
          </p:cNvSpPr>
          <p:nvPr/>
        </p:nvSpPr>
        <p:spPr bwMode="auto">
          <a:xfrm>
            <a:off x="7289800" y="2495550"/>
            <a:ext cx="4699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20515" name="Rectangle 35"/>
          <p:cNvSpPr>
            <a:spLocks noChangeArrowheads="1"/>
          </p:cNvSpPr>
          <p:nvPr/>
        </p:nvSpPr>
        <p:spPr bwMode="auto">
          <a:xfrm>
            <a:off x="7747000" y="2495550"/>
            <a:ext cx="4699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20517" name="Oval 37"/>
          <p:cNvSpPr>
            <a:spLocks noChangeArrowheads="1"/>
          </p:cNvSpPr>
          <p:nvPr/>
        </p:nvSpPr>
        <p:spPr bwMode="auto">
          <a:xfrm>
            <a:off x="2349500" y="2419350"/>
            <a:ext cx="5334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3366FF"/>
                </a:solidFill>
              </a:rPr>
              <a:t>2</a:t>
            </a:r>
          </a:p>
        </p:txBody>
      </p:sp>
      <p:sp>
        <p:nvSpPr>
          <p:cNvPr id="20519" name="Line 39"/>
          <p:cNvSpPr>
            <a:spLocks noChangeShapeType="1"/>
          </p:cNvSpPr>
          <p:nvPr/>
        </p:nvSpPr>
        <p:spPr bwMode="auto">
          <a:xfrm>
            <a:off x="5321300" y="3638550"/>
            <a:ext cx="99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20" name="Rectangle 40"/>
          <p:cNvSpPr>
            <a:spLocks noChangeArrowheads="1"/>
          </p:cNvSpPr>
          <p:nvPr/>
        </p:nvSpPr>
        <p:spPr bwMode="auto">
          <a:xfrm>
            <a:off x="2971800" y="3409950"/>
            <a:ext cx="4699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20521" name="Rectangle 41"/>
          <p:cNvSpPr>
            <a:spLocks noChangeArrowheads="1"/>
          </p:cNvSpPr>
          <p:nvPr/>
        </p:nvSpPr>
        <p:spPr bwMode="auto">
          <a:xfrm>
            <a:off x="3454400" y="3409950"/>
            <a:ext cx="4699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20522" name="Rectangle 42"/>
          <p:cNvSpPr>
            <a:spLocks noChangeArrowheads="1"/>
          </p:cNvSpPr>
          <p:nvPr/>
        </p:nvSpPr>
        <p:spPr bwMode="auto">
          <a:xfrm>
            <a:off x="3937000" y="3409950"/>
            <a:ext cx="4699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0525" name="Rectangle 45"/>
          <p:cNvSpPr>
            <a:spLocks noChangeArrowheads="1"/>
          </p:cNvSpPr>
          <p:nvPr/>
        </p:nvSpPr>
        <p:spPr bwMode="auto">
          <a:xfrm>
            <a:off x="6362700" y="3409950"/>
            <a:ext cx="4699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20526" name="Rectangle 46"/>
          <p:cNvSpPr>
            <a:spLocks noChangeArrowheads="1"/>
          </p:cNvSpPr>
          <p:nvPr/>
        </p:nvSpPr>
        <p:spPr bwMode="auto">
          <a:xfrm>
            <a:off x="6832600" y="3409950"/>
            <a:ext cx="4699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0527" name="Rectangle 47"/>
          <p:cNvSpPr>
            <a:spLocks noChangeArrowheads="1"/>
          </p:cNvSpPr>
          <p:nvPr/>
        </p:nvSpPr>
        <p:spPr bwMode="auto">
          <a:xfrm>
            <a:off x="7289800" y="3409950"/>
            <a:ext cx="4699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20530" name="Oval 50"/>
          <p:cNvSpPr>
            <a:spLocks noChangeArrowheads="1"/>
          </p:cNvSpPr>
          <p:nvPr/>
        </p:nvSpPr>
        <p:spPr bwMode="auto">
          <a:xfrm>
            <a:off x="2349500" y="3333750"/>
            <a:ext cx="5334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3366FF"/>
                </a:solidFill>
              </a:rPr>
              <a:t>3</a:t>
            </a:r>
          </a:p>
        </p:txBody>
      </p:sp>
      <p:sp>
        <p:nvSpPr>
          <p:cNvPr id="20531" name="Line 51"/>
          <p:cNvSpPr>
            <a:spLocks noChangeShapeType="1"/>
          </p:cNvSpPr>
          <p:nvPr/>
        </p:nvSpPr>
        <p:spPr bwMode="auto">
          <a:xfrm>
            <a:off x="5702300" y="4552950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32" name="Rectangle 52"/>
          <p:cNvSpPr>
            <a:spLocks noChangeArrowheads="1"/>
          </p:cNvSpPr>
          <p:nvPr/>
        </p:nvSpPr>
        <p:spPr bwMode="auto">
          <a:xfrm>
            <a:off x="2971800" y="4324350"/>
            <a:ext cx="4699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20533" name="Rectangle 53"/>
          <p:cNvSpPr>
            <a:spLocks noChangeArrowheads="1"/>
          </p:cNvSpPr>
          <p:nvPr/>
        </p:nvSpPr>
        <p:spPr bwMode="auto">
          <a:xfrm>
            <a:off x="3454400" y="4324350"/>
            <a:ext cx="4699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20534" name="Rectangle 54"/>
          <p:cNvSpPr>
            <a:spLocks noChangeArrowheads="1"/>
          </p:cNvSpPr>
          <p:nvPr/>
        </p:nvSpPr>
        <p:spPr bwMode="auto">
          <a:xfrm>
            <a:off x="3937000" y="4324350"/>
            <a:ext cx="4699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20535" name="Rectangle 55"/>
          <p:cNvSpPr>
            <a:spLocks noChangeArrowheads="1"/>
          </p:cNvSpPr>
          <p:nvPr/>
        </p:nvSpPr>
        <p:spPr bwMode="auto">
          <a:xfrm>
            <a:off x="4368800" y="4324350"/>
            <a:ext cx="4699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0536" name="Rectangle 56"/>
          <p:cNvSpPr>
            <a:spLocks noChangeArrowheads="1"/>
          </p:cNvSpPr>
          <p:nvPr/>
        </p:nvSpPr>
        <p:spPr bwMode="auto">
          <a:xfrm>
            <a:off x="4787900" y="4324350"/>
            <a:ext cx="4699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0537" name="Rectangle 57"/>
          <p:cNvSpPr>
            <a:spLocks noChangeArrowheads="1"/>
          </p:cNvSpPr>
          <p:nvPr/>
        </p:nvSpPr>
        <p:spPr bwMode="auto">
          <a:xfrm>
            <a:off x="6819900" y="4324350"/>
            <a:ext cx="4699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0538" name="Rectangle 58"/>
          <p:cNvSpPr>
            <a:spLocks noChangeArrowheads="1"/>
          </p:cNvSpPr>
          <p:nvPr/>
        </p:nvSpPr>
        <p:spPr bwMode="auto">
          <a:xfrm>
            <a:off x="7289800" y="4324350"/>
            <a:ext cx="4699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20539" name="Rectangle 59"/>
          <p:cNvSpPr>
            <a:spLocks noChangeArrowheads="1"/>
          </p:cNvSpPr>
          <p:nvPr/>
        </p:nvSpPr>
        <p:spPr bwMode="auto">
          <a:xfrm>
            <a:off x="7747000" y="4324350"/>
            <a:ext cx="4699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20540" name="Rectangle 60"/>
          <p:cNvSpPr>
            <a:spLocks noChangeArrowheads="1"/>
          </p:cNvSpPr>
          <p:nvPr/>
        </p:nvSpPr>
        <p:spPr bwMode="auto">
          <a:xfrm>
            <a:off x="8204200" y="4324350"/>
            <a:ext cx="4699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0541" name="Rectangle 61"/>
          <p:cNvSpPr>
            <a:spLocks noChangeArrowheads="1"/>
          </p:cNvSpPr>
          <p:nvPr/>
        </p:nvSpPr>
        <p:spPr bwMode="auto">
          <a:xfrm>
            <a:off x="8661400" y="4324350"/>
            <a:ext cx="4699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20542" name="Oval 62"/>
          <p:cNvSpPr>
            <a:spLocks noChangeArrowheads="1"/>
          </p:cNvSpPr>
          <p:nvPr/>
        </p:nvSpPr>
        <p:spPr bwMode="auto">
          <a:xfrm>
            <a:off x="2349500" y="4248150"/>
            <a:ext cx="5334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3366FF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2735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20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20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20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20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20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20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20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0" dur="500"/>
                                        <p:tgtEl>
                                          <p:spTgt spid="20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3" dur="500"/>
                                        <p:tgtEl>
                                          <p:spTgt spid="20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500"/>
                                        <p:tgtEl>
                                          <p:spTgt spid="20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9" dur="500"/>
                                        <p:tgtEl>
                                          <p:spTgt spid="20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2" dur="500"/>
                                        <p:tgtEl>
                                          <p:spTgt spid="20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5" dur="500"/>
                                        <p:tgtEl>
                                          <p:spTgt spid="20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8" dur="500"/>
                                        <p:tgtEl>
                                          <p:spTgt spid="20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1" dur="500"/>
                                        <p:tgtEl>
                                          <p:spTgt spid="20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4" dur="500"/>
                                        <p:tgtEl>
                                          <p:spTgt spid="20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7" dur="500"/>
                                        <p:tgtEl>
                                          <p:spTgt spid="20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0" dur="500"/>
                                        <p:tgtEl>
                                          <p:spTgt spid="20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5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8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1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500"/>
                                        <p:tgtEl>
                                          <p:spTgt spid="20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20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20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5" dur="500"/>
                                        <p:tgtEl>
                                          <p:spTgt spid="20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0" dur="500"/>
                                        <p:tgtEl>
                                          <p:spTgt spid="20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3" dur="500"/>
                                        <p:tgtEl>
                                          <p:spTgt spid="20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6" dur="500"/>
                                        <p:tgtEl>
                                          <p:spTgt spid="20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500"/>
                                        <p:tgtEl>
                                          <p:spTgt spid="20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500"/>
                                        <p:tgtEl>
                                          <p:spTgt spid="20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500"/>
                                        <p:tgtEl>
                                          <p:spTgt spid="20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500"/>
                                        <p:tgtEl>
                                          <p:spTgt spid="20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3" dur="500"/>
                                        <p:tgtEl>
                                          <p:spTgt spid="20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20485" grpId="0" animBg="1"/>
      <p:bldP spid="20486" grpId="0" animBg="1"/>
      <p:bldP spid="20487" grpId="0" animBg="1"/>
      <p:bldP spid="20489" grpId="0" animBg="1"/>
      <p:bldP spid="20490" grpId="0" animBg="1"/>
      <p:bldP spid="20491" grpId="0" animBg="1"/>
      <p:bldP spid="20492" grpId="0" animBg="1"/>
      <p:bldP spid="20493" grpId="0" animBg="1"/>
      <p:bldP spid="20505" grpId="0" animBg="1"/>
      <p:bldP spid="20506" grpId="0" animBg="1"/>
      <p:bldP spid="20507" grpId="0" animBg="1"/>
      <p:bldP spid="20508" grpId="0" animBg="1"/>
      <p:bldP spid="20509" grpId="0" animBg="1"/>
      <p:bldP spid="20512" grpId="0" animBg="1"/>
      <p:bldP spid="20513" grpId="0" animBg="1"/>
      <p:bldP spid="20514" grpId="0" animBg="1"/>
      <p:bldP spid="20515" grpId="0" animBg="1"/>
      <p:bldP spid="20517" grpId="0" animBg="1"/>
      <p:bldP spid="20519" grpId="0" animBg="1"/>
      <p:bldP spid="20520" grpId="0" animBg="1"/>
      <p:bldP spid="20521" grpId="0" animBg="1"/>
      <p:bldP spid="20522" grpId="0" animBg="1"/>
      <p:bldP spid="20525" grpId="0" animBg="1"/>
      <p:bldP spid="20526" grpId="0" animBg="1"/>
      <p:bldP spid="20527" grpId="0" animBg="1"/>
      <p:bldP spid="20530" grpId="0" animBg="1"/>
      <p:bldP spid="20531" grpId="0" animBg="1"/>
      <p:bldP spid="20532" grpId="0" animBg="1"/>
      <p:bldP spid="20533" grpId="0" animBg="1"/>
      <p:bldP spid="20534" grpId="0" animBg="1"/>
      <p:bldP spid="20535" grpId="0" animBg="1"/>
      <p:bldP spid="20536" grpId="0" animBg="1"/>
      <p:bldP spid="20537" grpId="0" animBg="1"/>
      <p:bldP spid="20538" grpId="0" animBg="1"/>
      <p:bldP spid="20539" grpId="0" animBg="1"/>
      <p:bldP spid="20540" grpId="0" animBg="1"/>
      <p:bldP spid="20541" grpId="0" animBg="1"/>
      <p:bldP spid="205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610EE-D62D-4190-7E89-3EA04D779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3E4E5E4-0ECD-41DA-89AA-0753BA16CACE}"/>
              </a:ext>
            </a:extLst>
          </p:cNvPr>
          <p:cNvSpPr/>
          <p:nvPr/>
        </p:nvSpPr>
        <p:spPr>
          <a:xfrm>
            <a:off x="892522" y="-187794"/>
            <a:ext cx="8310283" cy="2771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A85F6C9-5F41-471C-B2E8-7913B4DBE8A1}"/>
              </a:ext>
            </a:extLst>
          </p:cNvPr>
          <p:cNvSpPr/>
          <p:nvPr/>
        </p:nvSpPr>
        <p:spPr>
          <a:xfrm>
            <a:off x="2964629" y="3814662"/>
            <a:ext cx="7440704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CIRCLE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D32F817-AA07-492E-90B3-5F7A7DCBED89}"/>
              </a:ext>
            </a:extLst>
          </p:cNvPr>
          <p:cNvSpPr/>
          <p:nvPr/>
        </p:nvSpPr>
        <p:spPr>
          <a:xfrm>
            <a:off x="2289398" y="3857524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5183690-D34A-4BDA-A465-C189C606B633}"/>
              </a:ext>
            </a:extLst>
          </p:cNvPr>
          <p:cNvSpPr/>
          <p:nvPr/>
        </p:nvSpPr>
        <p:spPr>
          <a:xfrm>
            <a:off x="3642583" y="4625951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CHANT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2375E2B-16D0-40BB-B777-8CBC9DE4F0A5}"/>
              </a:ext>
            </a:extLst>
          </p:cNvPr>
          <p:cNvSpPr/>
          <p:nvPr/>
        </p:nvSpPr>
        <p:spPr>
          <a:xfrm>
            <a:off x="2897851" y="4701568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A45551B-340B-45ED-AA3E-7D3DA5E86F81}"/>
              </a:ext>
            </a:extLst>
          </p:cNvPr>
          <p:cNvSpPr/>
          <p:nvPr/>
        </p:nvSpPr>
        <p:spPr>
          <a:xfrm>
            <a:off x="3988680" y="5529564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GAME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252C02F-B816-41B3-99BC-38AA78BECB9C}"/>
              </a:ext>
            </a:extLst>
          </p:cNvPr>
          <p:cNvSpPr/>
          <p:nvPr/>
        </p:nvSpPr>
        <p:spPr>
          <a:xfrm>
            <a:off x="3313449" y="5548334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4F9570B-BF6A-4875-9C15-4AE5D1549C17}"/>
              </a:ext>
            </a:extLst>
          </p:cNvPr>
          <p:cNvSpPr/>
          <p:nvPr/>
        </p:nvSpPr>
        <p:spPr>
          <a:xfrm>
            <a:off x="2054716" y="1967928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 -UP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9E9B283-1326-4DDE-BEE1-B67E6E58CD03}"/>
              </a:ext>
            </a:extLst>
          </p:cNvPr>
          <p:cNvSpPr/>
          <p:nvPr/>
        </p:nvSpPr>
        <p:spPr>
          <a:xfrm>
            <a:off x="1325697" y="2010790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6021101-5107-4493-B634-00B112ED24E8}"/>
              </a:ext>
            </a:extLst>
          </p:cNvPr>
          <p:cNvSpPr/>
          <p:nvPr/>
        </p:nvSpPr>
        <p:spPr>
          <a:xfrm>
            <a:off x="2489503" y="2913701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REPEAT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86ACEAF-3885-4173-B538-6FB3562FEDCC}"/>
              </a:ext>
            </a:extLst>
          </p:cNvPr>
          <p:cNvSpPr/>
          <p:nvPr/>
        </p:nvSpPr>
        <p:spPr>
          <a:xfrm>
            <a:off x="1760484" y="2956563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7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90C60362-9928-4EB7-BE77-8FF2A89EB7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9" r="-3381"/>
          <a:stretch/>
        </p:blipFill>
        <p:spPr bwMode="auto">
          <a:xfrm>
            <a:off x="8059226" y="4818517"/>
            <a:ext cx="1172817" cy="203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4FE3407D-B023-4407-B575-D272593604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2"/>
          <a:stretch/>
        </p:blipFill>
        <p:spPr bwMode="auto">
          <a:xfrm>
            <a:off x="9590340" y="2810613"/>
            <a:ext cx="1141891" cy="218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13879EC9-6DB8-4F6B-8944-3DDB8D6EC8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9" r="-3381"/>
          <a:stretch/>
        </p:blipFill>
        <p:spPr bwMode="auto">
          <a:xfrm>
            <a:off x="9818924" y="264201"/>
            <a:ext cx="1172817" cy="203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8EDF15D1-AB2A-4C1D-9D0F-F4961E33E3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2"/>
          <a:stretch/>
        </p:blipFill>
        <p:spPr bwMode="auto">
          <a:xfrm>
            <a:off x="97759" y="4273902"/>
            <a:ext cx="1141891" cy="218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7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52AAA3-ADA1-4DBD-AC32-ABBEDFF07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282" y="533400"/>
            <a:ext cx="10476717" cy="56388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45D3BEC-69C5-43C5-BD3F-9F7C049E8895}"/>
              </a:ext>
            </a:extLst>
          </p:cNvPr>
          <p:cNvCxnSpPr>
            <a:cxnSpLocks/>
          </p:cNvCxnSpPr>
          <p:nvPr/>
        </p:nvCxnSpPr>
        <p:spPr>
          <a:xfrm>
            <a:off x="5778390" y="2048973"/>
            <a:ext cx="3411526" cy="330691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C927D69-55BD-42CC-9EAC-20CD4D0841BF}"/>
              </a:ext>
            </a:extLst>
          </p:cNvPr>
          <p:cNvCxnSpPr>
            <a:cxnSpLocks/>
          </p:cNvCxnSpPr>
          <p:nvPr/>
        </p:nvCxnSpPr>
        <p:spPr>
          <a:xfrm>
            <a:off x="5705362" y="3043985"/>
            <a:ext cx="3557582" cy="100890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1B0A5E3-BA49-4EEC-A58C-C23767F195E9}"/>
              </a:ext>
            </a:extLst>
          </p:cNvPr>
          <p:cNvCxnSpPr>
            <a:cxnSpLocks/>
          </p:cNvCxnSpPr>
          <p:nvPr/>
        </p:nvCxnSpPr>
        <p:spPr>
          <a:xfrm flipV="1">
            <a:off x="5715795" y="2709862"/>
            <a:ext cx="3368671" cy="161709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C778EF-7749-4E46-B63C-A5284B268151}"/>
              </a:ext>
            </a:extLst>
          </p:cNvPr>
          <p:cNvCxnSpPr>
            <a:cxnSpLocks/>
          </p:cNvCxnSpPr>
          <p:nvPr/>
        </p:nvCxnSpPr>
        <p:spPr>
          <a:xfrm flipV="1">
            <a:off x="5705362" y="1502116"/>
            <a:ext cx="3484554" cy="400053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2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sp>
        <p:nvSpPr>
          <p:cNvPr id="8" name="Google Shape;750;p42">
            <a:extLst>
              <a:ext uri="{FF2B5EF4-FFF2-40B4-BE49-F238E27FC236}">
                <a16:creationId xmlns:a16="http://schemas.microsoft.com/office/drawing/2014/main" id="{D9437F62-FF62-4A45-A0CC-476424701B59}"/>
              </a:ext>
            </a:extLst>
          </p:cNvPr>
          <p:cNvSpPr txBox="1">
            <a:spLocks/>
          </p:cNvSpPr>
          <p:nvPr/>
        </p:nvSpPr>
        <p:spPr>
          <a:xfrm>
            <a:off x="1324635" y="133350"/>
            <a:ext cx="5660569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rgbClr val="FF0000"/>
                </a:solidFill>
              </a:rPr>
              <a:t>5.Let’s write.</a:t>
            </a:r>
            <a:br>
              <a:rPr lang="en-US" sz="6000" dirty="0">
                <a:solidFill>
                  <a:srgbClr val="FF0000"/>
                </a:solidFill>
              </a:rPr>
            </a:br>
            <a:endParaRPr lang="en-US" sz="6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44EAD1-EAED-4118-9DEE-59F0458CC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894" y="1056727"/>
            <a:ext cx="10893556" cy="502022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D8753E8-98BA-497E-9BC6-2805248E5A98}"/>
              </a:ext>
            </a:extLst>
          </p:cNvPr>
          <p:cNvSpPr/>
          <p:nvPr/>
        </p:nvSpPr>
        <p:spPr>
          <a:xfrm>
            <a:off x="3225742" y="3305364"/>
            <a:ext cx="1443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a hand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3351D4-21EA-420F-A41B-E87D000B1538}"/>
              </a:ext>
            </a:extLst>
          </p:cNvPr>
          <p:cNvSpPr/>
          <p:nvPr/>
        </p:nvSpPr>
        <p:spPr>
          <a:xfrm>
            <a:off x="8583522" y="3296028"/>
            <a:ext cx="1305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an eye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51689B-C2D1-4A43-9E8C-3143B8B8F2BC}"/>
              </a:ext>
            </a:extLst>
          </p:cNvPr>
          <p:cNvSpPr/>
          <p:nvPr/>
        </p:nvSpPr>
        <p:spPr>
          <a:xfrm>
            <a:off x="4195560" y="5392353"/>
            <a:ext cx="10246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nose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BC27C8-BE40-44BA-9F96-EDE94D203564}"/>
              </a:ext>
            </a:extLst>
          </p:cNvPr>
          <p:cNvSpPr/>
          <p:nvPr/>
        </p:nvSpPr>
        <p:spPr>
          <a:xfrm>
            <a:off x="7859231" y="5412606"/>
            <a:ext cx="11031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Open</a:t>
            </a:r>
          </a:p>
        </p:txBody>
      </p:sp>
    </p:spTree>
    <p:extLst>
      <p:ext uri="{BB962C8B-B14F-4D97-AF65-F5344CB8AC3E}">
        <p14:creationId xmlns:p14="http://schemas.microsoft.com/office/powerpoint/2010/main" val="398516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D8171A-A48D-4B01-8D8D-10D7F58940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539" b="-4125"/>
          <a:stretch/>
        </p:blipFill>
        <p:spPr>
          <a:xfrm>
            <a:off x="903465" y="609599"/>
            <a:ext cx="10446706" cy="567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218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6388" name="Picture 2" descr="C:\Users\Administrator\Documents\HINH NEN POWER POINT\hinh-nen-powerpoint-hoa-la-canh_0927212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WordArt 2"/>
          <p:cNvSpPr>
            <a:spLocks noChangeArrowheads="1" noChangeShapeType="1" noTextEdit="1"/>
          </p:cNvSpPr>
          <p:nvPr/>
        </p:nvSpPr>
        <p:spPr bwMode="auto">
          <a:xfrm>
            <a:off x="3133725" y="1282700"/>
            <a:ext cx="6191250" cy="2160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B781B6-31FA-701D-757F-24D541C076F0}"/>
              </a:ext>
            </a:extLst>
          </p:cNvPr>
          <p:cNvSpPr/>
          <p:nvPr/>
        </p:nvSpPr>
        <p:spPr>
          <a:xfrm>
            <a:off x="171527" y="3759201"/>
            <a:ext cx="11848946" cy="2101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Reoder</a:t>
            </a:r>
            <a:r>
              <a:rPr lang="en-US" sz="1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words</a:t>
            </a:r>
          </a:p>
        </p:txBody>
      </p:sp>
    </p:spTree>
    <p:extLst>
      <p:ext uri="{BB962C8B-B14F-4D97-AF65-F5344CB8AC3E}">
        <p14:creationId xmlns:p14="http://schemas.microsoft.com/office/powerpoint/2010/main" val="18226531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89275-2417-9654-93C9-096365A6A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66209" cy="6858000"/>
          </a:xfrm>
          <a:prstGeom prst="rect">
            <a:avLst/>
          </a:prstGeom>
        </p:spPr>
      </p:pic>
      <p:sp>
        <p:nvSpPr>
          <p:cNvPr id="9" name="Google Shape;715;p38">
            <a:extLst>
              <a:ext uri="{FF2B5EF4-FFF2-40B4-BE49-F238E27FC236}">
                <a16:creationId xmlns:a16="http://schemas.microsoft.com/office/drawing/2014/main" id="{042F8422-6662-467D-8F2E-B07FB848F1A6}"/>
              </a:ext>
            </a:extLst>
          </p:cNvPr>
          <p:cNvSpPr txBox="1">
            <a:spLocks/>
          </p:cNvSpPr>
          <p:nvPr/>
        </p:nvSpPr>
        <p:spPr>
          <a:xfrm>
            <a:off x="2377367" y="280219"/>
            <a:ext cx="10262400" cy="1216400"/>
          </a:xfrm>
          <a:prstGeom prst="rect">
            <a:avLst/>
          </a:prstGeom>
        </p:spPr>
        <p:txBody>
          <a:bodyPr spcFirstLastPara="1" vert="horz" wrap="square" lIns="121900" tIns="195067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REODER THE WORDS</a:t>
            </a:r>
          </a:p>
        </p:txBody>
      </p:sp>
      <p:sp>
        <p:nvSpPr>
          <p:cNvPr id="10" name="Google Shape;715;p38">
            <a:extLst>
              <a:ext uri="{FF2B5EF4-FFF2-40B4-BE49-F238E27FC236}">
                <a16:creationId xmlns:a16="http://schemas.microsoft.com/office/drawing/2014/main" id="{470C0235-49C0-4BB8-A0D8-33E162438D61}"/>
              </a:ext>
            </a:extLst>
          </p:cNvPr>
          <p:cNvSpPr txBox="1">
            <a:spLocks/>
          </p:cNvSpPr>
          <p:nvPr/>
        </p:nvSpPr>
        <p:spPr>
          <a:xfrm>
            <a:off x="1450412" y="1496619"/>
            <a:ext cx="10262400" cy="1216400"/>
          </a:xfrm>
          <a:prstGeom prst="rect">
            <a:avLst/>
          </a:prstGeom>
        </p:spPr>
        <p:txBody>
          <a:bodyPr spcFirstLastPara="1" vert="horz" wrap="square" lIns="121900" tIns="195067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867" dirty="0">
                <a:solidFill>
                  <a:srgbClr val="000714"/>
                </a:solidFill>
              </a:rPr>
              <a:t> 1. an/ It’s/ ear/ .</a:t>
            </a:r>
            <a:br>
              <a:rPr lang="en-US" sz="5867" dirty="0">
                <a:solidFill>
                  <a:srgbClr val="000714"/>
                </a:solidFill>
              </a:rPr>
            </a:br>
            <a:endParaRPr lang="en-US" sz="5867" dirty="0">
              <a:solidFill>
                <a:srgbClr val="000714"/>
              </a:solidFill>
            </a:endParaRPr>
          </a:p>
        </p:txBody>
      </p:sp>
      <p:sp>
        <p:nvSpPr>
          <p:cNvPr id="11" name="Google Shape;715;p38">
            <a:extLst>
              <a:ext uri="{FF2B5EF4-FFF2-40B4-BE49-F238E27FC236}">
                <a16:creationId xmlns:a16="http://schemas.microsoft.com/office/drawing/2014/main" id="{D67CF476-E078-45BC-A4A6-B7D28BB39C53}"/>
              </a:ext>
            </a:extLst>
          </p:cNvPr>
          <p:cNvSpPr txBox="1">
            <a:spLocks/>
          </p:cNvSpPr>
          <p:nvPr/>
        </p:nvSpPr>
        <p:spPr>
          <a:xfrm>
            <a:off x="2189441" y="2709862"/>
            <a:ext cx="11805267" cy="1179873"/>
          </a:xfrm>
          <a:prstGeom prst="rect">
            <a:avLst/>
          </a:prstGeom>
        </p:spPr>
        <p:txBody>
          <a:bodyPr spcFirstLastPara="1" vert="horz" wrap="square" lIns="121900" tIns="195067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867" dirty="0">
                <a:solidFill>
                  <a:srgbClr val="000714"/>
                </a:solidFill>
              </a:rPr>
              <a:t>2. your/ touch/eyes/ !</a:t>
            </a:r>
          </a:p>
        </p:txBody>
      </p:sp>
      <p:sp>
        <p:nvSpPr>
          <p:cNvPr id="12" name="Google Shape;715;p38">
            <a:extLst>
              <a:ext uri="{FF2B5EF4-FFF2-40B4-BE49-F238E27FC236}">
                <a16:creationId xmlns:a16="http://schemas.microsoft.com/office/drawing/2014/main" id="{D61A4793-B190-46D4-84DC-D3E5E0022838}"/>
              </a:ext>
            </a:extLst>
          </p:cNvPr>
          <p:cNvSpPr txBox="1">
            <a:spLocks/>
          </p:cNvSpPr>
          <p:nvPr/>
        </p:nvSpPr>
        <p:spPr>
          <a:xfrm>
            <a:off x="2690881" y="3981735"/>
            <a:ext cx="11805267" cy="1179873"/>
          </a:xfrm>
          <a:prstGeom prst="rect">
            <a:avLst/>
          </a:prstGeom>
        </p:spPr>
        <p:txBody>
          <a:bodyPr spcFirstLastPara="1" vert="horz" wrap="square" lIns="121900" tIns="195067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867" dirty="0">
                <a:solidFill>
                  <a:srgbClr val="000714"/>
                </a:solidFill>
              </a:rPr>
              <a:t>3. mouth/ open/ ! /your</a:t>
            </a:r>
          </a:p>
        </p:txBody>
      </p:sp>
      <p:sp>
        <p:nvSpPr>
          <p:cNvPr id="13" name="Google Shape;715;p38">
            <a:extLst>
              <a:ext uri="{FF2B5EF4-FFF2-40B4-BE49-F238E27FC236}">
                <a16:creationId xmlns:a16="http://schemas.microsoft.com/office/drawing/2014/main" id="{E8B035FC-95C8-4D43-B156-457E2C78BB82}"/>
              </a:ext>
            </a:extLst>
          </p:cNvPr>
          <p:cNvSpPr txBox="1">
            <a:spLocks/>
          </p:cNvSpPr>
          <p:nvPr/>
        </p:nvSpPr>
        <p:spPr>
          <a:xfrm>
            <a:off x="2677777" y="5312367"/>
            <a:ext cx="11805267" cy="1179873"/>
          </a:xfrm>
          <a:prstGeom prst="rect">
            <a:avLst/>
          </a:prstGeom>
        </p:spPr>
        <p:txBody>
          <a:bodyPr spcFirstLastPara="1" vert="horz" wrap="square" lIns="121900" tIns="195067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867" dirty="0">
                <a:solidFill>
                  <a:srgbClr val="0007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4. a/and/ ear/ an/ hand/ . </a:t>
            </a:r>
          </a:p>
        </p:txBody>
      </p:sp>
    </p:spTree>
    <p:extLst>
      <p:ext uri="{BB962C8B-B14F-4D97-AF65-F5344CB8AC3E}">
        <p14:creationId xmlns:p14="http://schemas.microsoft.com/office/powerpoint/2010/main" val="98361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89275-2417-9654-93C9-096365A6A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66209" cy="6858000"/>
          </a:xfrm>
          <a:prstGeom prst="rect">
            <a:avLst/>
          </a:prstGeom>
        </p:spPr>
      </p:pic>
      <p:sp>
        <p:nvSpPr>
          <p:cNvPr id="6" name="Google Shape;715;p38">
            <a:extLst>
              <a:ext uri="{FF2B5EF4-FFF2-40B4-BE49-F238E27FC236}">
                <a16:creationId xmlns:a16="http://schemas.microsoft.com/office/drawing/2014/main" id="{6F9A4C38-67BE-4CB4-BF5C-65170118DFDB}"/>
              </a:ext>
            </a:extLst>
          </p:cNvPr>
          <p:cNvSpPr txBox="1">
            <a:spLocks/>
          </p:cNvSpPr>
          <p:nvPr/>
        </p:nvSpPr>
        <p:spPr>
          <a:xfrm>
            <a:off x="1750164" y="1302962"/>
            <a:ext cx="10262400" cy="1216400"/>
          </a:xfrm>
          <a:prstGeom prst="rect">
            <a:avLst/>
          </a:prstGeom>
        </p:spPr>
        <p:txBody>
          <a:bodyPr spcFirstLastPara="1" vert="horz" wrap="square" lIns="121900" tIns="195067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0007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1. an/ It’s/ ear/.</a:t>
            </a:r>
            <a:br>
              <a:rPr lang="en-US" sz="7200" dirty="0">
                <a:solidFill>
                  <a:srgbClr val="0007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7200" dirty="0">
              <a:solidFill>
                <a:srgbClr val="0007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Google Shape;715;p38">
            <a:extLst>
              <a:ext uri="{FF2B5EF4-FFF2-40B4-BE49-F238E27FC236}">
                <a16:creationId xmlns:a16="http://schemas.microsoft.com/office/drawing/2014/main" id="{BEDABA40-45B2-44BC-8027-CDD43D8650AA}"/>
              </a:ext>
            </a:extLst>
          </p:cNvPr>
          <p:cNvSpPr txBox="1">
            <a:spLocks/>
          </p:cNvSpPr>
          <p:nvPr/>
        </p:nvSpPr>
        <p:spPr>
          <a:xfrm>
            <a:off x="3239471" y="2839063"/>
            <a:ext cx="11805267" cy="1179873"/>
          </a:xfrm>
          <a:prstGeom prst="rect">
            <a:avLst/>
          </a:prstGeom>
        </p:spPr>
        <p:txBody>
          <a:bodyPr spcFirstLastPara="1" vert="horz" wrap="square" lIns="121900" tIns="195067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 an ear.</a:t>
            </a:r>
          </a:p>
        </p:txBody>
      </p:sp>
    </p:spTree>
    <p:extLst>
      <p:ext uri="{BB962C8B-B14F-4D97-AF65-F5344CB8AC3E}">
        <p14:creationId xmlns:p14="http://schemas.microsoft.com/office/powerpoint/2010/main" val="321867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89275-2417-9654-93C9-096365A6A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6620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20B651-6266-5F1B-0421-054AD9E6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Google Shape;715;p38">
            <a:extLst>
              <a:ext uri="{FF2B5EF4-FFF2-40B4-BE49-F238E27FC236}">
                <a16:creationId xmlns:a16="http://schemas.microsoft.com/office/drawing/2014/main" id="{2081D43C-6B7B-46E2-855F-41449B6B5182}"/>
              </a:ext>
            </a:extLst>
          </p:cNvPr>
          <p:cNvSpPr txBox="1">
            <a:spLocks/>
          </p:cNvSpPr>
          <p:nvPr/>
        </p:nvSpPr>
        <p:spPr>
          <a:xfrm>
            <a:off x="2321502" y="1493462"/>
            <a:ext cx="10920339" cy="1216400"/>
          </a:xfrm>
          <a:prstGeom prst="rect">
            <a:avLst/>
          </a:prstGeom>
        </p:spPr>
        <p:txBody>
          <a:bodyPr spcFirstLastPara="1" vert="horz" wrap="square" lIns="121900" tIns="195067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0007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your/ touch/ eyes/ !</a:t>
            </a:r>
          </a:p>
        </p:txBody>
      </p:sp>
      <p:sp>
        <p:nvSpPr>
          <p:cNvPr id="7" name="Google Shape;715;p38">
            <a:extLst>
              <a:ext uri="{FF2B5EF4-FFF2-40B4-BE49-F238E27FC236}">
                <a16:creationId xmlns:a16="http://schemas.microsoft.com/office/drawing/2014/main" id="{696D4DC2-38F7-4F3D-98B7-15397A16093D}"/>
              </a:ext>
            </a:extLst>
          </p:cNvPr>
          <p:cNvSpPr txBox="1">
            <a:spLocks/>
          </p:cNvSpPr>
          <p:nvPr/>
        </p:nvSpPr>
        <p:spPr>
          <a:xfrm>
            <a:off x="2314929" y="2915859"/>
            <a:ext cx="11805267" cy="1179873"/>
          </a:xfrm>
          <a:prstGeom prst="rect">
            <a:avLst/>
          </a:prstGeom>
        </p:spPr>
        <p:txBody>
          <a:bodyPr spcFirstLastPara="1" vert="horz" wrap="square" lIns="121900" tIns="195067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Touch your eyes ! </a:t>
            </a:r>
          </a:p>
        </p:txBody>
      </p:sp>
    </p:spTree>
    <p:extLst>
      <p:ext uri="{BB962C8B-B14F-4D97-AF65-F5344CB8AC3E}">
        <p14:creationId xmlns:p14="http://schemas.microsoft.com/office/powerpoint/2010/main" val="303704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89275-2417-9654-93C9-096365A6A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6620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20B651-6266-5F1B-0421-054AD9E6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Google Shape;715;p38">
            <a:extLst>
              <a:ext uri="{FF2B5EF4-FFF2-40B4-BE49-F238E27FC236}">
                <a16:creationId xmlns:a16="http://schemas.microsoft.com/office/drawing/2014/main" id="{CED2788C-CDDA-4336-A256-4FFA9C8BE874}"/>
              </a:ext>
            </a:extLst>
          </p:cNvPr>
          <p:cNvSpPr txBox="1">
            <a:spLocks/>
          </p:cNvSpPr>
          <p:nvPr/>
        </p:nvSpPr>
        <p:spPr>
          <a:xfrm>
            <a:off x="2321502" y="1493462"/>
            <a:ext cx="11208761" cy="1216400"/>
          </a:xfrm>
          <a:prstGeom prst="rect">
            <a:avLst/>
          </a:prstGeom>
        </p:spPr>
        <p:txBody>
          <a:bodyPr spcFirstLastPara="1" vert="horz" wrap="square" lIns="121900" tIns="195067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>
                <a:solidFill>
                  <a:srgbClr val="0007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mouth/ open/ ! / your</a:t>
            </a:r>
            <a:endParaRPr lang="en-US" sz="7200" dirty="0">
              <a:solidFill>
                <a:srgbClr val="0007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Google Shape;715;p38">
            <a:extLst>
              <a:ext uri="{FF2B5EF4-FFF2-40B4-BE49-F238E27FC236}">
                <a16:creationId xmlns:a16="http://schemas.microsoft.com/office/drawing/2014/main" id="{8A90D220-1D57-4E84-B7D5-1986535584F1}"/>
              </a:ext>
            </a:extLst>
          </p:cNvPr>
          <p:cNvSpPr txBox="1">
            <a:spLocks/>
          </p:cNvSpPr>
          <p:nvPr/>
        </p:nvSpPr>
        <p:spPr>
          <a:xfrm>
            <a:off x="2482233" y="2886688"/>
            <a:ext cx="11805267" cy="1179873"/>
          </a:xfrm>
          <a:prstGeom prst="rect">
            <a:avLst/>
          </a:prstGeom>
        </p:spPr>
        <p:txBody>
          <a:bodyPr spcFirstLastPara="1" vert="horz" wrap="square" lIns="121900" tIns="195067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 your mouth! </a:t>
            </a:r>
          </a:p>
        </p:txBody>
      </p:sp>
    </p:spTree>
    <p:extLst>
      <p:ext uri="{BB962C8B-B14F-4D97-AF65-F5344CB8AC3E}">
        <p14:creationId xmlns:p14="http://schemas.microsoft.com/office/powerpoint/2010/main" val="387446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89275-2417-9654-93C9-096365A6A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66209" cy="6858000"/>
          </a:xfrm>
          <a:prstGeom prst="rect">
            <a:avLst/>
          </a:prstGeom>
        </p:spPr>
      </p:pic>
      <p:sp>
        <p:nvSpPr>
          <p:cNvPr id="6" name="Google Shape;715;p38">
            <a:extLst>
              <a:ext uri="{FF2B5EF4-FFF2-40B4-BE49-F238E27FC236}">
                <a16:creationId xmlns:a16="http://schemas.microsoft.com/office/drawing/2014/main" id="{6D8EA2DF-FBAA-4997-B6F4-B95EC8AB7C7C}"/>
              </a:ext>
            </a:extLst>
          </p:cNvPr>
          <p:cNvSpPr txBox="1">
            <a:spLocks/>
          </p:cNvSpPr>
          <p:nvPr/>
        </p:nvSpPr>
        <p:spPr>
          <a:xfrm>
            <a:off x="1684602" y="1493462"/>
            <a:ext cx="11444725" cy="1216400"/>
          </a:xfrm>
          <a:prstGeom prst="rect">
            <a:avLst/>
          </a:prstGeom>
        </p:spPr>
        <p:txBody>
          <a:bodyPr spcFirstLastPara="1" vert="horz" wrap="square" lIns="121900" tIns="195067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0007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a/and/ ear/An/ hand/. </a:t>
            </a:r>
          </a:p>
        </p:txBody>
      </p:sp>
      <p:sp>
        <p:nvSpPr>
          <p:cNvPr id="7" name="Google Shape;715;p38">
            <a:extLst>
              <a:ext uri="{FF2B5EF4-FFF2-40B4-BE49-F238E27FC236}">
                <a16:creationId xmlns:a16="http://schemas.microsoft.com/office/drawing/2014/main" id="{39DEB4DA-F57E-4802-AF1A-0CF2E6750446}"/>
              </a:ext>
            </a:extLst>
          </p:cNvPr>
          <p:cNvSpPr txBox="1">
            <a:spLocks/>
          </p:cNvSpPr>
          <p:nvPr/>
        </p:nvSpPr>
        <p:spPr>
          <a:xfrm>
            <a:off x="1684602" y="2915859"/>
            <a:ext cx="11805267" cy="1179873"/>
          </a:xfrm>
          <a:prstGeom prst="rect">
            <a:avLst/>
          </a:prstGeom>
        </p:spPr>
        <p:txBody>
          <a:bodyPr spcFirstLastPara="1" vert="horz" wrap="square" lIns="121900" tIns="195067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ear and a hand.</a:t>
            </a:r>
          </a:p>
        </p:txBody>
      </p:sp>
    </p:spTree>
    <p:extLst>
      <p:ext uri="{BB962C8B-B14F-4D97-AF65-F5344CB8AC3E}">
        <p14:creationId xmlns:p14="http://schemas.microsoft.com/office/powerpoint/2010/main" val="41147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scrapbook.momsbreak.com/School/SchoolHouseFreamRedYellowRoof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350" y="28576"/>
            <a:ext cx="11887200" cy="6677024"/>
          </a:xfrm>
        </p:spPr>
      </p:pic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3962400" y="2286001"/>
            <a:ext cx="3695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</a:rPr>
              <a:t>Homework:</a:t>
            </a: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3047653" y="3177827"/>
            <a:ext cx="5525193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</a:rPr>
              <a:t>-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Practice more at home</a:t>
            </a:r>
          </a:p>
          <a:p>
            <a:endParaRPr lang="en-US" sz="2800" b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</a:rPr>
              <a:t>-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Prepare Unit 5- Lesson 1 ( 1, 2, 3)</a:t>
            </a:r>
          </a:p>
        </p:txBody>
      </p:sp>
      <p:pic>
        <p:nvPicPr>
          <p:cNvPr id="55302" name="Picture 7" descr="happy_daisy_h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620" y="0"/>
            <a:ext cx="1855787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8" descr="happy_daisy_h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38100"/>
            <a:ext cx="175260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2185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4" y="0"/>
            <a:ext cx="12144376" cy="6858000"/>
          </a:xfrm>
          <a:prstGeom prst="rect">
            <a:avLst/>
          </a:prstGeom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BEE97F77-4508-BBA1-6B46-1A150A3125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4427" y="1919566"/>
            <a:ext cx="9043146" cy="2733115"/>
          </a:xfrm>
          <a:prstGeom prst="rect">
            <a:avLst/>
          </a:prstGeom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Warm - up</a:t>
            </a:r>
          </a:p>
        </p:txBody>
      </p:sp>
    </p:spTree>
    <p:extLst>
      <p:ext uri="{BB962C8B-B14F-4D97-AF65-F5344CB8AC3E}">
        <p14:creationId xmlns:p14="http://schemas.microsoft.com/office/powerpoint/2010/main" val="4727735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1447800" y="1981200"/>
            <a:ext cx="922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9600">
                <a:solidFill>
                  <a:srgbClr val="F8A6FC"/>
                </a:solidFill>
              </a:rPr>
              <a:t>The bye bye song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057400" y="1981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endParaRPr lang="en-US" sz="4800" kern="0">
              <a:solidFill>
                <a:srgbClr val="0000FF"/>
              </a:solidFill>
            </a:endParaRPr>
          </a:p>
          <a:p>
            <a:pPr marL="342900" indent="-342900" algn="ctr">
              <a:spcBef>
                <a:spcPct val="20000"/>
              </a:spcBef>
              <a:defRPr/>
            </a:pPr>
            <a:endParaRPr lang="en-US" sz="4800" kern="0">
              <a:solidFill>
                <a:srgbClr val="0000FF"/>
              </a:solidFill>
            </a:endParaRPr>
          </a:p>
        </p:txBody>
      </p:sp>
      <p:pic>
        <p:nvPicPr>
          <p:cNvPr id="39940" name="Picture 4" descr="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24000" y="1871664"/>
            <a:ext cx="91440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Bye, bye</a:t>
            </a:r>
            <a:r>
              <a:rPr lang="en-US" sz="4800">
                <a:solidFill>
                  <a:srgbClr val="66FF33"/>
                </a:solidFill>
                <a:latin typeface="Arial" pitchFamily="34" charset="0"/>
              </a:rPr>
              <a:t>.</a:t>
            </a:r>
          </a:p>
        </p:txBody>
      </p:sp>
      <p:pic>
        <p:nvPicPr>
          <p:cNvPr id="39942" name="Picture 6" descr="music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21021">
            <a:off x="1524000" y="376238"/>
            <a:ext cx="21336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7" descr="Guitar_not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0165">
            <a:off x="1524000" y="3200401"/>
            <a:ext cx="1252538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8" descr="Guitar_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526" y="0"/>
            <a:ext cx="11334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WordArt 9"/>
          <p:cNvSpPr>
            <a:spLocks noChangeArrowheads="1" noChangeShapeType="1" noTextEdit="1"/>
          </p:cNvSpPr>
          <p:nvPr/>
        </p:nvSpPr>
        <p:spPr bwMode="auto">
          <a:xfrm>
            <a:off x="3200400" y="152400"/>
            <a:ext cx="5715000" cy="165735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6600" b="1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520402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VNI-Baybuom"/>
              </a:rPr>
              <a:t>The bye bye song</a:t>
            </a:r>
          </a:p>
        </p:txBody>
      </p:sp>
      <p:sp>
        <p:nvSpPr>
          <p:cNvPr id="39946" name="TextBox 6"/>
          <p:cNvSpPr txBox="1">
            <a:spLocks noChangeArrowheads="1"/>
          </p:cNvSpPr>
          <p:nvPr/>
        </p:nvSpPr>
        <p:spPr bwMode="auto">
          <a:xfrm>
            <a:off x="11239500" y="6276183"/>
            <a:ext cx="114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FF0000"/>
                </a:solidFill>
              </a:rPr>
              <a:t>Made by Thanh Tam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ngo nghinh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723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5" descr="KITTY">
            <a:hlinkHover r:id="" action="ppaction://noaction" highlightClick="1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2902349"/>
            <a:ext cx="13716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6" descr="DUCK4_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650" y="-73511"/>
            <a:ext cx="1460500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7" descr="MOUSE">
            <a:hlinkClick r:id="rId3" action="ppaction://hlinkfile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669" y="3523635"/>
            <a:ext cx="1620838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8" descr="BEA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4918869"/>
            <a:ext cx="1454150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9" descr="CATRUN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1938" y="5113337"/>
            <a:ext cx="1708150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11" descr="mouse3"/>
          <p:cNvPicPr>
            <a:picLocks noChangeAspect="1" noChangeArrowheads="1" noCrop="1"/>
          </p:cNvPicPr>
          <p:nvPr/>
        </p:nvPicPr>
        <p:blipFill>
          <a:blip r:embed="rId10">
            <a:lum bright="24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53669"/>
            <a:ext cx="1752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6" name="HAT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1219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4" name="TextBox 1"/>
          <p:cNvSpPr txBox="1">
            <a:spLocks noChangeArrowheads="1"/>
          </p:cNvSpPr>
          <p:nvPr/>
        </p:nvSpPr>
        <p:spPr bwMode="auto">
          <a:xfrm>
            <a:off x="196850" y="831851"/>
            <a:ext cx="112014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6000" b="1" dirty="0">
                <a:latin typeface="Cooper Std Black"/>
              </a:rPr>
              <a:t>    </a:t>
            </a:r>
            <a:r>
              <a:rPr lang="en-US" sz="7500" b="1" dirty="0">
                <a:solidFill>
                  <a:srgbClr val="00B0F0"/>
                </a:solidFill>
                <a:latin typeface="Cooper Std Black"/>
              </a:rPr>
              <a:t>GOODBYE, </a:t>
            </a:r>
          </a:p>
          <a:p>
            <a:pPr algn="ctr" eaLnBrk="1" hangingPunct="1"/>
            <a:r>
              <a:rPr lang="en-US" sz="7500" b="1" dirty="0">
                <a:solidFill>
                  <a:srgbClr val="00B0F0"/>
                </a:solidFill>
                <a:latin typeface="Cooper Std Black"/>
              </a:rPr>
              <a:t>SEE YOU AGAIN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47" fill="hold"/>
                                        <p:tgtEl>
                                          <p:spTgt spid="522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3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045"/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34188"/>
          </a:xfrm>
        </p:spPr>
      </p:pic>
      <p:sp>
        <p:nvSpPr>
          <p:cNvPr id="46083" name="WordArt 3"/>
          <p:cNvSpPr>
            <a:spLocks noChangeArrowheads="1" noChangeShapeType="1" noTextEdit="1"/>
          </p:cNvSpPr>
          <p:nvPr/>
        </p:nvSpPr>
        <p:spPr bwMode="auto">
          <a:xfrm>
            <a:off x="3657600" y="1828800"/>
            <a:ext cx="4800600" cy="2590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Let's play</a:t>
            </a:r>
          </a:p>
        </p:txBody>
      </p:sp>
      <p:pic>
        <p:nvPicPr>
          <p:cNvPr id="43012" name="j021297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609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Box 6"/>
          <p:cNvSpPr txBox="1">
            <a:spLocks noChangeArrowheads="1"/>
          </p:cNvSpPr>
          <p:nvPr/>
        </p:nvSpPr>
        <p:spPr bwMode="auto">
          <a:xfrm>
            <a:off x="1600200" y="6375401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Made by Thanh Tam</a:t>
            </a:r>
          </a:p>
        </p:txBody>
      </p:sp>
    </p:spTree>
    <p:extLst>
      <p:ext uri="{BB962C8B-B14F-4D97-AF65-F5344CB8AC3E}">
        <p14:creationId xmlns:p14="http://schemas.microsoft.com/office/powerpoint/2010/main" val="276231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430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0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ocuments\HINH NEN POWER POINT\hinh-nen-powerpoint-hai-chu-chim-canh-cut-de-thuong_0927208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6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04800"/>
            <a:ext cx="685800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2301875" y="3708738"/>
            <a:ext cx="7747634" cy="101566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RING THE GOLDEN BELL</a:t>
            </a:r>
          </a:p>
        </p:txBody>
      </p:sp>
      <p:pic>
        <p:nvPicPr>
          <p:cNvPr id="5" name="Nhac ne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675" y="5859463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688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0" name="skip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228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5" descr="springtime_sun_h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512" y="162445"/>
            <a:ext cx="990600" cy="99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60" name="Group 3"/>
          <p:cNvGrpSpPr>
            <a:grpSpLocks/>
          </p:cNvGrpSpPr>
          <p:nvPr/>
        </p:nvGrpSpPr>
        <p:grpSpPr bwMode="auto">
          <a:xfrm>
            <a:off x="3257290" y="536085"/>
            <a:ext cx="5791200" cy="509587"/>
            <a:chOff x="912" y="258"/>
            <a:chExt cx="4059" cy="447"/>
          </a:xfrm>
        </p:grpSpPr>
        <p:sp>
          <p:nvSpPr>
            <p:cNvPr id="45078" name="WordArt 4"/>
            <p:cNvSpPr>
              <a:spLocks noChangeArrowheads="1" noChangeShapeType="1" noTextEdit="1"/>
            </p:cNvSpPr>
            <p:nvPr/>
          </p:nvSpPr>
          <p:spPr bwMode="auto">
            <a:xfrm>
              <a:off x="2061" y="315"/>
              <a:ext cx="2910" cy="390"/>
            </a:xfrm>
            <a:prstGeom prst="rect">
              <a:avLst/>
            </a:prstGeom>
          </p:spPr>
          <p:txBody>
            <a:bodyPr wrap="none" fromWordArt="1">
              <a:prstTxWarp prst="textDoubleWave1">
                <a:avLst>
                  <a:gd name="adj1" fmla="val 6500"/>
                  <a:gd name="adj2" fmla="val 0"/>
                </a:avLst>
              </a:prstTxWarp>
            </a:bodyPr>
            <a:lstStyle/>
            <a:p>
              <a:pPr algn="ctr"/>
              <a:r>
                <a:rPr lang="en-US" sz="3600" kern="10" spc="-360" dirty="0">
                  <a:ln w="12700">
                    <a:solidFill>
                      <a:srgbClr val="99CC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>
                    <a:outerShdw dist="125724" dir="18900000" algn="ctr" rotWithShape="0">
                      <a:srgbClr val="000099"/>
                    </a:outerShdw>
                  </a:effectLst>
                  <a:latin typeface="Arial"/>
                  <a:cs typeface="Arial"/>
                </a:rPr>
                <a:t>RINGING THE GOLDEN BELL</a:t>
              </a:r>
            </a:p>
          </p:txBody>
        </p:sp>
        <p:sp>
          <p:nvSpPr>
            <p:cNvPr id="45079" name="WordArt 5"/>
            <p:cNvSpPr>
              <a:spLocks noChangeArrowheads="1" noChangeShapeType="1" noTextEdit="1"/>
            </p:cNvSpPr>
            <p:nvPr/>
          </p:nvSpPr>
          <p:spPr bwMode="auto">
            <a:xfrm>
              <a:off x="912" y="258"/>
              <a:ext cx="912" cy="37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ObliqueRight"/>
                <a:lightRig rig="legacyHarsh3" dir="t"/>
              </a:scene3d>
              <a:sp3d extrusionH="100000" prstMaterial="legacyMatte">
                <a:extrusionClr>
                  <a:srgbClr val="663300"/>
                </a:extrusionClr>
              </a:sp3d>
            </a:bodyPr>
            <a:lstStyle/>
            <a:p>
              <a:pPr algn="ctr"/>
              <a:r>
                <a:rPr lang="en-US" sz="3600" kern="10">
                  <a:ln w="9525">
                    <a:round/>
                    <a:headEnd/>
                    <a:tailEnd/>
                  </a:ln>
                  <a:solidFill>
                    <a:srgbClr val="FF6600">
                      <a:alpha val="98822"/>
                    </a:srgbClr>
                  </a:solidFill>
                  <a:latin typeface="Arial"/>
                  <a:cs typeface="Arial"/>
                </a:rPr>
                <a:t>Game</a:t>
              </a:r>
            </a:p>
          </p:txBody>
        </p:sp>
      </p:grpSp>
      <p:sp>
        <p:nvSpPr>
          <p:cNvPr id="40966" name="AutoShape 6"/>
          <p:cNvSpPr>
            <a:spLocks noChangeArrowheads="1"/>
          </p:cNvSpPr>
          <p:nvPr/>
        </p:nvSpPr>
        <p:spPr bwMode="auto">
          <a:xfrm>
            <a:off x="1766888" y="142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cs typeface="Arial" pitchFamily="34" charset="0"/>
              </a:rPr>
              <a:t>0</a:t>
            </a:r>
          </a:p>
        </p:txBody>
      </p:sp>
      <p:sp>
        <p:nvSpPr>
          <p:cNvPr id="40967" name="AutoShape 7"/>
          <p:cNvSpPr>
            <a:spLocks noChangeArrowheads="1"/>
          </p:cNvSpPr>
          <p:nvPr/>
        </p:nvSpPr>
        <p:spPr bwMode="auto">
          <a:xfrm>
            <a:off x="1766888" y="142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800000"/>
                </a:solidFill>
                <a:cs typeface="Arial" pitchFamily="34" charset="0"/>
              </a:rPr>
              <a:t>1</a:t>
            </a:r>
          </a:p>
        </p:txBody>
      </p:sp>
      <p:sp>
        <p:nvSpPr>
          <p:cNvPr id="40968" name="AutoShape 8"/>
          <p:cNvSpPr>
            <a:spLocks noChangeArrowheads="1"/>
          </p:cNvSpPr>
          <p:nvPr/>
        </p:nvSpPr>
        <p:spPr bwMode="auto">
          <a:xfrm>
            <a:off x="1766888" y="128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2</a:t>
            </a:r>
          </a:p>
        </p:txBody>
      </p:sp>
      <p:sp>
        <p:nvSpPr>
          <p:cNvPr id="40969" name="AutoShape 9"/>
          <p:cNvSpPr>
            <a:spLocks noChangeArrowheads="1"/>
          </p:cNvSpPr>
          <p:nvPr/>
        </p:nvSpPr>
        <p:spPr bwMode="auto">
          <a:xfrm>
            <a:off x="1766888" y="128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3</a:t>
            </a:r>
          </a:p>
        </p:txBody>
      </p:sp>
      <p:sp>
        <p:nvSpPr>
          <p:cNvPr id="40970" name="AutoShape 10"/>
          <p:cNvSpPr>
            <a:spLocks noChangeArrowheads="1"/>
          </p:cNvSpPr>
          <p:nvPr/>
        </p:nvSpPr>
        <p:spPr bwMode="auto">
          <a:xfrm>
            <a:off x="1776413" y="128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4</a:t>
            </a:r>
          </a:p>
        </p:txBody>
      </p:sp>
      <p:sp>
        <p:nvSpPr>
          <p:cNvPr id="40971" name="AutoShape 11"/>
          <p:cNvSpPr>
            <a:spLocks noChangeArrowheads="1"/>
          </p:cNvSpPr>
          <p:nvPr/>
        </p:nvSpPr>
        <p:spPr bwMode="auto">
          <a:xfrm>
            <a:off x="1766888" y="138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5</a:t>
            </a:r>
          </a:p>
        </p:txBody>
      </p:sp>
      <p:sp>
        <p:nvSpPr>
          <p:cNvPr id="40972" name="AutoShape 12"/>
          <p:cNvSpPr>
            <a:spLocks noChangeArrowheads="1"/>
          </p:cNvSpPr>
          <p:nvPr/>
        </p:nvSpPr>
        <p:spPr bwMode="auto">
          <a:xfrm>
            <a:off x="1781175" y="138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6</a:t>
            </a:r>
          </a:p>
        </p:txBody>
      </p:sp>
      <p:sp>
        <p:nvSpPr>
          <p:cNvPr id="40973" name="AutoShape 13"/>
          <p:cNvSpPr>
            <a:spLocks noChangeArrowheads="1"/>
          </p:cNvSpPr>
          <p:nvPr/>
        </p:nvSpPr>
        <p:spPr bwMode="auto">
          <a:xfrm>
            <a:off x="1785938" y="128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7</a:t>
            </a:r>
          </a:p>
        </p:txBody>
      </p:sp>
      <p:sp>
        <p:nvSpPr>
          <p:cNvPr id="40974" name="AutoShape 14"/>
          <p:cNvSpPr>
            <a:spLocks noChangeArrowheads="1"/>
          </p:cNvSpPr>
          <p:nvPr/>
        </p:nvSpPr>
        <p:spPr bwMode="auto">
          <a:xfrm>
            <a:off x="1785938" y="133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8</a:t>
            </a:r>
          </a:p>
        </p:txBody>
      </p:sp>
      <p:sp>
        <p:nvSpPr>
          <p:cNvPr id="40975" name="AutoShape 15"/>
          <p:cNvSpPr>
            <a:spLocks noChangeArrowheads="1"/>
          </p:cNvSpPr>
          <p:nvPr/>
        </p:nvSpPr>
        <p:spPr bwMode="auto">
          <a:xfrm>
            <a:off x="1781175" y="138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9</a:t>
            </a:r>
          </a:p>
        </p:txBody>
      </p:sp>
      <p:sp>
        <p:nvSpPr>
          <p:cNvPr id="40976" name="AutoShape 16"/>
          <p:cNvSpPr>
            <a:spLocks noChangeArrowheads="1"/>
          </p:cNvSpPr>
          <p:nvPr/>
        </p:nvSpPr>
        <p:spPr bwMode="auto">
          <a:xfrm>
            <a:off x="1766888" y="1238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 dirty="0">
                <a:solidFill>
                  <a:srgbClr val="0033CC"/>
                </a:solidFill>
                <a:cs typeface="Arial" pitchFamily="34" charset="0"/>
              </a:rPr>
              <a:t>10</a:t>
            </a:r>
          </a:p>
        </p:txBody>
      </p:sp>
      <p:sp>
        <p:nvSpPr>
          <p:cNvPr id="85006" name="Text Box 14"/>
          <p:cNvSpPr txBox="1">
            <a:spLocks noChangeArrowheads="1"/>
          </p:cNvSpPr>
          <p:nvPr/>
        </p:nvSpPr>
        <p:spPr bwMode="auto">
          <a:xfrm>
            <a:off x="3724102" y="4887884"/>
            <a:ext cx="5054138" cy="143885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500" b="1" dirty="0">
                <a:solidFill>
                  <a:srgbClr val="FF0000"/>
                </a:solidFill>
              </a:rPr>
              <a:t>  </a:t>
            </a:r>
            <a:r>
              <a:rPr lang="en-US" sz="3500" b="1" dirty="0"/>
              <a:t>What’s this?</a:t>
            </a:r>
          </a:p>
          <a:p>
            <a:pPr eaLnBrk="1" hangingPunct="1">
              <a:spcBef>
                <a:spcPct val="50000"/>
              </a:spcBef>
            </a:pPr>
            <a:r>
              <a:rPr lang="en-US" sz="3500" b="1" dirty="0"/>
              <a:t>It’s an …………...</a:t>
            </a:r>
          </a:p>
        </p:txBody>
      </p:sp>
      <p:sp>
        <p:nvSpPr>
          <p:cNvPr id="27" name="Text Box 14">
            <a:extLst>
              <a:ext uri="{FF2B5EF4-FFF2-40B4-BE49-F238E27FC236}">
                <a16:creationId xmlns:a16="http://schemas.microsoft.com/office/drawing/2014/main" id="{74C621AB-33F1-4D16-8C97-84BDB8AE8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5290" y="5607311"/>
            <a:ext cx="41910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500" b="1" dirty="0">
                <a:solidFill>
                  <a:srgbClr val="FF0000"/>
                </a:solidFill>
              </a:rPr>
              <a:t>  ear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EF84CD-7BCA-4F0F-B3B9-26533A799518}"/>
              </a:ext>
            </a:extLst>
          </p:cNvPr>
          <p:cNvSpPr/>
          <p:nvPr/>
        </p:nvSpPr>
        <p:spPr>
          <a:xfrm>
            <a:off x="4321276" y="1494629"/>
            <a:ext cx="4259793" cy="2630413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7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09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09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09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1000" fill="hold"/>
                                        <p:tgtEl>
                                          <p:spTgt spid="409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80"/>
                </p:tgtEl>
              </p:cMediaNode>
            </p:audi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850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264" fill="hold"/>
                                        <p:tgtEl>
                                          <p:spTgt spid="409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006"/>
                  </p:tgtEl>
                </p:cond>
              </p:nextCondLst>
            </p:seq>
          </p:childTnLst>
        </p:cTn>
      </p:par>
    </p:tnLst>
    <p:bldLst>
      <p:bldP spid="40966" grpId="0" animBg="1"/>
      <p:bldP spid="40967" grpId="0" animBg="1"/>
      <p:bldP spid="40968" grpId="0" animBg="1"/>
      <p:bldP spid="40969" grpId="0" animBg="1"/>
      <p:bldP spid="40970" grpId="0" animBg="1"/>
      <p:bldP spid="40971" grpId="0" animBg="1"/>
      <p:bldP spid="40972" grpId="0" animBg="1"/>
      <p:bldP spid="40973" grpId="0" animBg="1"/>
      <p:bldP spid="40974" grpId="0" animBg="1"/>
      <p:bldP spid="40975" grpId="0" animBg="1"/>
      <p:bldP spid="40976" grpId="0" animBg="1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0" name="skip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228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5" descr="springtime_sun_hb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512" y="162445"/>
            <a:ext cx="990600" cy="99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60" name="Group 3"/>
          <p:cNvGrpSpPr>
            <a:grpSpLocks/>
          </p:cNvGrpSpPr>
          <p:nvPr/>
        </p:nvGrpSpPr>
        <p:grpSpPr bwMode="auto">
          <a:xfrm>
            <a:off x="3257290" y="536085"/>
            <a:ext cx="5791200" cy="509587"/>
            <a:chOff x="912" y="258"/>
            <a:chExt cx="4059" cy="447"/>
          </a:xfrm>
        </p:grpSpPr>
        <p:sp>
          <p:nvSpPr>
            <p:cNvPr id="45078" name="WordArt 4"/>
            <p:cNvSpPr>
              <a:spLocks noChangeArrowheads="1" noChangeShapeType="1" noTextEdit="1"/>
            </p:cNvSpPr>
            <p:nvPr/>
          </p:nvSpPr>
          <p:spPr bwMode="auto">
            <a:xfrm>
              <a:off x="2061" y="315"/>
              <a:ext cx="2910" cy="390"/>
            </a:xfrm>
            <a:prstGeom prst="rect">
              <a:avLst/>
            </a:prstGeom>
          </p:spPr>
          <p:txBody>
            <a:bodyPr wrap="none" fromWordArt="1">
              <a:prstTxWarp prst="textDoubleWave1">
                <a:avLst>
                  <a:gd name="adj1" fmla="val 6500"/>
                  <a:gd name="adj2" fmla="val 0"/>
                </a:avLst>
              </a:prstTxWarp>
            </a:bodyPr>
            <a:lstStyle/>
            <a:p>
              <a:pPr algn="ctr"/>
              <a:r>
                <a:rPr lang="en-US" sz="3600" kern="10" spc="-360" dirty="0">
                  <a:ln w="12700">
                    <a:solidFill>
                      <a:srgbClr val="99CC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>
                    <a:outerShdw dist="125724" dir="18900000" algn="ctr" rotWithShape="0">
                      <a:srgbClr val="000099"/>
                    </a:outerShdw>
                  </a:effectLst>
                  <a:latin typeface="Arial"/>
                  <a:cs typeface="Arial"/>
                </a:rPr>
                <a:t>RINGING THE GOLDEN BELL</a:t>
              </a:r>
            </a:p>
          </p:txBody>
        </p:sp>
        <p:sp>
          <p:nvSpPr>
            <p:cNvPr id="45079" name="WordArt 5"/>
            <p:cNvSpPr>
              <a:spLocks noChangeArrowheads="1" noChangeShapeType="1" noTextEdit="1"/>
            </p:cNvSpPr>
            <p:nvPr/>
          </p:nvSpPr>
          <p:spPr bwMode="auto">
            <a:xfrm>
              <a:off x="912" y="258"/>
              <a:ext cx="912" cy="37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ObliqueRight"/>
                <a:lightRig rig="legacyHarsh3" dir="t"/>
              </a:scene3d>
              <a:sp3d extrusionH="100000" prstMaterial="legacyMatte">
                <a:extrusionClr>
                  <a:srgbClr val="663300"/>
                </a:extrusionClr>
              </a:sp3d>
            </a:bodyPr>
            <a:lstStyle/>
            <a:p>
              <a:pPr algn="ctr"/>
              <a:r>
                <a:rPr lang="en-US" sz="3600" kern="10">
                  <a:ln w="9525">
                    <a:round/>
                    <a:headEnd/>
                    <a:tailEnd/>
                  </a:ln>
                  <a:solidFill>
                    <a:srgbClr val="FF6600">
                      <a:alpha val="98822"/>
                    </a:srgbClr>
                  </a:solidFill>
                  <a:latin typeface="Arial"/>
                  <a:cs typeface="Arial"/>
                </a:rPr>
                <a:t>Game</a:t>
              </a:r>
            </a:p>
          </p:txBody>
        </p:sp>
      </p:grpSp>
      <p:sp>
        <p:nvSpPr>
          <p:cNvPr id="40966" name="AutoShape 6"/>
          <p:cNvSpPr>
            <a:spLocks noChangeArrowheads="1"/>
          </p:cNvSpPr>
          <p:nvPr/>
        </p:nvSpPr>
        <p:spPr bwMode="auto">
          <a:xfrm>
            <a:off x="1766888" y="142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cs typeface="Arial" pitchFamily="34" charset="0"/>
              </a:rPr>
              <a:t>0</a:t>
            </a:r>
          </a:p>
        </p:txBody>
      </p:sp>
      <p:sp>
        <p:nvSpPr>
          <p:cNvPr id="40967" name="AutoShape 7"/>
          <p:cNvSpPr>
            <a:spLocks noChangeArrowheads="1"/>
          </p:cNvSpPr>
          <p:nvPr/>
        </p:nvSpPr>
        <p:spPr bwMode="auto">
          <a:xfrm>
            <a:off x="1766888" y="142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800000"/>
                </a:solidFill>
                <a:cs typeface="Arial" pitchFamily="34" charset="0"/>
              </a:rPr>
              <a:t>1</a:t>
            </a:r>
          </a:p>
        </p:txBody>
      </p:sp>
      <p:sp>
        <p:nvSpPr>
          <p:cNvPr id="40968" name="AutoShape 8"/>
          <p:cNvSpPr>
            <a:spLocks noChangeArrowheads="1"/>
          </p:cNvSpPr>
          <p:nvPr/>
        </p:nvSpPr>
        <p:spPr bwMode="auto">
          <a:xfrm>
            <a:off x="1766888" y="128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2</a:t>
            </a:r>
          </a:p>
        </p:txBody>
      </p:sp>
      <p:sp>
        <p:nvSpPr>
          <p:cNvPr id="40969" name="AutoShape 9"/>
          <p:cNvSpPr>
            <a:spLocks noChangeArrowheads="1"/>
          </p:cNvSpPr>
          <p:nvPr/>
        </p:nvSpPr>
        <p:spPr bwMode="auto">
          <a:xfrm>
            <a:off x="1766888" y="128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3</a:t>
            </a:r>
          </a:p>
        </p:txBody>
      </p:sp>
      <p:sp>
        <p:nvSpPr>
          <p:cNvPr id="40970" name="AutoShape 10"/>
          <p:cNvSpPr>
            <a:spLocks noChangeArrowheads="1"/>
          </p:cNvSpPr>
          <p:nvPr/>
        </p:nvSpPr>
        <p:spPr bwMode="auto">
          <a:xfrm>
            <a:off x="1776413" y="128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4</a:t>
            </a:r>
          </a:p>
        </p:txBody>
      </p:sp>
      <p:sp>
        <p:nvSpPr>
          <p:cNvPr id="40971" name="AutoShape 11"/>
          <p:cNvSpPr>
            <a:spLocks noChangeArrowheads="1"/>
          </p:cNvSpPr>
          <p:nvPr/>
        </p:nvSpPr>
        <p:spPr bwMode="auto">
          <a:xfrm>
            <a:off x="1766888" y="138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5</a:t>
            </a:r>
          </a:p>
        </p:txBody>
      </p:sp>
      <p:sp>
        <p:nvSpPr>
          <p:cNvPr id="40972" name="AutoShape 12"/>
          <p:cNvSpPr>
            <a:spLocks noChangeArrowheads="1"/>
          </p:cNvSpPr>
          <p:nvPr/>
        </p:nvSpPr>
        <p:spPr bwMode="auto">
          <a:xfrm>
            <a:off x="1781175" y="138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6</a:t>
            </a:r>
          </a:p>
        </p:txBody>
      </p:sp>
      <p:sp>
        <p:nvSpPr>
          <p:cNvPr id="40973" name="AutoShape 13"/>
          <p:cNvSpPr>
            <a:spLocks noChangeArrowheads="1"/>
          </p:cNvSpPr>
          <p:nvPr/>
        </p:nvSpPr>
        <p:spPr bwMode="auto">
          <a:xfrm>
            <a:off x="1785938" y="128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7</a:t>
            </a:r>
          </a:p>
        </p:txBody>
      </p:sp>
      <p:sp>
        <p:nvSpPr>
          <p:cNvPr id="40974" name="AutoShape 14"/>
          <p:cNvSpPr>
            <a:spLocks noChangeArrowheads="1"/>
          </p:cNvSpPr>
          <p:nvPr/>
        </p:nvSpPr>
        <p:spPr bwMode="auto">
          <a:xfrm>
            <a:off x="1785938" y="133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8</a:t>
            </a:r>
          </a:p>
        </p:txBody>
      </p:sp>
      <p:sp>
        <p:nvSpPr>
          <p:cNvPr id="40975" name="AutoShape 15"/>
          <p:cNvSpPr>
            <a:spLocks noChangeArrowheads="1"/>
          </p:cNvSpPr>
          <p:nvPr/>
        </p:nvSpPr>
        <p:spPr bwMode="auto">
          <a:xfrm>
            <a:off x="1781175" y="138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9</a:t>
            </a:r>
          </a:p>
        </p:txBody>
      </p:sp>
      <p:sp>
        <p:nvSpPr>
          <p:cNvPr id="40976" name="AutoShape 16"/>
          <p:cNvSpPr>
            <a:spLocks noChangeArrowheads="1"/>
          </p:cNvSpPr>
          <p:nvPr/>
        </p:nvSpPr>
        <p:spPr bwMode="auto">
          <a:xfrm>
            <a:off x="1766888" y="1238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 dirty="0">
                <a:solidFill>
                  <a:srgbClr val="0033CC"/>
                </a:solidFill>
                <a:cs typeface="Arial" pitchFamily="34" charset="0"/>
              </a:rPr>
              <a:t>10</a:t>
            </a:r>
          </a:p>
        </p:txBody>
      </p:sp>
      <p:sp>
        <p:nvSpPr>
          <p:cNvPr id="85006" name="Text Box 14"/>
          <p:cNvSpPr txBox="1">
            <a:spLocks noChangeArrowheads="1"/>
          </p:cNvSpPr>
          <p:nvPr/>
        </p:nvSpPr>
        <p:spPr bwMode="auto">
          <a:xfrm>
            <a:off x="3724102" y="4887884"/>
            <a:ext cx="5054138" cy="143885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500" b="1" dirty="0">
                <a:solidFill>
                  <a:srgbClr val="FF0000"/>
                </a:solidFill>
              </a:rPr>
              <a:t>  </a:t>
            </a:r>
            <a:r>
              <a:rPr lang="en-US" sz="3500" b="1" dirty="0"/>
              <a:t>What’s this?</a:t>
            </a:r>
          </a:p>
          <a:p>
            <a:pPr eaLnBrk="1" hangingPunct="1">
              <a:spcBef>
                <a:spcPct val="50000"/>
              </a:spcBef>
            </a:pPr>
            <a:r>
              <a:rPr lang="en-US" sz="3500" b="1" dirty="0"/>
              <a:t>It’s a …………...</a:t>
            </a:r>
          </a:p>
        </p:txBody>
      </p:sp>
      <p:sp>
        <p:nvSpPr>
          <p:cNvPr id="27" name="Text Box 14">
            <a:extLst>
              <a:ext uri="{FF2B5EF4-FFF2-40B4-BE49-F238E27FC236}">
                <a16:creationId xmlns:a16="http://schemas.microsoft.com/office/drawing/2014/main" id="{74C621AB-33F1-4D16-8C97-84BDB8AE8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5290" y="5607311"/>
            <a:ext cx="41910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500" b="1" dirty="0">
                <a:solidFill>
                  <a:srgbClr val="FF0000"/>
                </a:solidFill>
              </a:rPr>
              <a:t>  hand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EF84CD-7BCA-4F0F-B3B9-26533A799518}"/>
              </a:ext>
            </a:extLst>
          </p:cNvPr>
          <p:cNvSpPr/>
          <p:nvPr/>
        </p:nvSpPr>
        <p:spPr>
          <a:xfrm>
            <a:off x="4321276" y="1494629"/>
            <a:ext cx="4259793" cy="2630413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09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09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09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1000" fill="hold"/>
                                        <p:tgtEl>
                                          <p:spTgt spid="409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80"/>
                </p:tgtEl>
              </p:cMediaNode>
            </p:audi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850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264" fill="hold"/>
                                        <p:tgtEl>
                                          <p:spTgt spid="409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006"/>
                  </p:tgtEl>
                </p:cond>
              </p:nextCondLst>
            </p:seq>
          </p:childTnLst>
        </p:cTn>
      </p:par>
    </p:tnLst>
    <p:bldLst>
      <p:bldP spid="40966" grpId="0" animBg="1"/>
      <p:bldP spid="40967" grpId="0" animBg="1"/>
      <p:bldP spid="40968" grpId="0" animBg="1"/>
      <p:bldP spid="40969" grpId="0" animBg="1"/>
      <p:bldP spid="40970" grpId="0" animBg="1"/>
      <p:bldP spid="40971" grpId="0" animBg="1"/>
      <p:bldP spid="40972" grpId="0" animBg="1"/>
      <p:bldP spid="40973" grpId="0" animBg="1"/>
      <p:bldP spid="40974" grpId="0" animBg="1"/>
      <p:bldP spid="40975" grpId="0" animBg="1"/>
      <p:bldP spid="40976" grpId="0" animBg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0" name="skip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228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5" descr="springtime_sun_hb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512" y="162445"/>
            <a:ext cx="990600" cy="99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60" name="Group 3"/>
          <p:cNvGrpSpPr>
            <a:grpSpLocks/>
          </p:cNvGrpSpPr>
          <p:nvPr/>
        </p:nvGrpSpPr>
        <p:grpSpPr bwMode="auto">
          <a:xfrm>
            <a:off x="3257290" y="536085"/>
            <a:ext cx="5791200" cy="509587"/>
            <a:chOff x="912" y="258"/>
            <a:chExt cx="4059" cy="447"/>
          </a:xfrm>
        </p:grpSpPr>
        <p:sp>
          <p:nvSpPr>
            <p:cNvPr id="45078" name="WordArt 4"/>
            <p:cNvSpPr>
              <a:spLocks noChangeArrowheads="1" noChangeShapeType="1" noTextEdit="1"/>
            </p:cNvSpPr>
            <p:nvPr/>
          </p:nvSpPr>
          <p:spPr bwMode="auto">
            <a:xfrm>
              <a:off x="2061" y="315"/>
              <a:ext cx="2910" cy="390"/>
            </a:xfrm>
            <a:prstGeom prst="rect">
              <a:avLst/>
            </a:prstGeom>
          </p:spPr>
          <p:txBody>
            <a:bodyPr wrap="none" fromWordArt="1">
              <a:prstTxWarp prst="textDoubleWave1">
                <a:avLst>
                  <a:gd name="adj1" fmla="val 6500"/>
                  <a:gd name="adj2" fmla="val 0"/>
                </a:avLst>
              </a:prstTxWarp>
            </a:bodyPr>
            <a:lstStyle/>
            <a:p>
              <a:pPr algn="ctr"/>
              <a:r>
                <a:rPr lang="en-US" sz="3600" kern="10" spc="-360" dirty="0">
                  <a:ln w="12700">
                    <a:solidFill>
                      <a:srgbClr val="99CC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>
                    <a:outerShdw dist="125724" dir="18900000" algn="ctr" rotWithShape="0">
                      <a:srgbClr val="000099"/>
                    </a:outerShdw>
                  </a:effectLst>
                  <a:latin typeface="Arial"/>
                  <a:cs typeface="Arial"/>
                </a:rPr>
                <a:t>RINGING THE GOLDEN BELL</a:t>
              </a:r>
            </a:p>
          </p:txBody>
        </p:sp>
        <p:sp>
          <p:nvSpPr>
            <p:cNvPr id="45079" name="WordArt 5"/>
            <p:cNvSpPr>
              <a:spLocks noChangeArrowheads="1" noChangeShapeType="1" noTextEdit="1"/>
            </p:cNvSpPr>
            <p:nvPr/>
          </p:nvSpPr>
          <p:spPr bwMode="auto">
            <a:xfrm>
              <a:off x="912" y="258"/>
              <a:ext cx="912" cy="37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ObliqueRight"/>
                <a:lightRig rig="legacyHarsh3" dir="t"/>
              </a:scene3d>
              <a:sp3d extrusionH="100000" prstMaterial="legacyMatte">
                <a:extrusionClr>
                  <a:srgbClr val="663300"/>
                </a:extrusionClr>
              </a:sp3d>
            </a:bodyPr>
            <a:lstStyle/>
            <a:p>
              <a:pPr algn="ctr"/>
              <a:r>
                <a:rPr lang="en-US" sz="3600" kern="10">
                  <a:ln w="9525">
                    <a:round/>
                    <a:headEnd/>
                    <a:tailEnd/>
                  </a:ln>
                  <a:solidFill>
                    <a:srgbClr val="FF6600">
                      <a:alpha val="98822"/>
                    </a:srgbClr>
                  </a:solidFill>
                  <a:latin typeface="Arial"/>
                  <a:cs typeface="Arial"/>
                </a:rPr>
                <a:t>Game</a:t>
              </a:r>
            </a:p>
          </p:txBody>
        </p:sp>
      </p:grpSp>
      <p:sp>
        <p:nvSpPr>
          <p:cNvPr id="40966" name="AutoShape 6"/>
          <p:cNvSpPr>
            <a:spLocks noChangeArrowheads="1"/>
          </p:cNvSpPr>
          <p:nvPr/>
        </p:nvSpPr>
        <p:spPr bwMode="auto">
          <a:xfrm>
            <a:off x="1766888" y="142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cs typeface="Arial" pitchFamily="34" charset="0"/>
              </a:rPr>
              <a:t>0</a:t>
            </a:r>
          </a:p>
        </p:txBody>
      </p:sp>
      <p:sp>
        <p:nvSpPr>
          <p:cNvPr id="40967" name="AutoShape 7"/>
          <p:cNvSpPr>
            <a:spLocks noChangeArrowheads="1"/>
          </p:cNvSpPr>
          <p:nvPr/>
        </p:nvSpPr>
        <p:spPr bwMode="auto">
          <a:xfrm>
            <a:off x="1766888" y="142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800000"/>
                </a:solidFill>
                <a:cs typeface="Arial" pitchFamily="34" charset="0"/>
              </a:rPr>
              <a:t>1</a:t>
            </a:r>
          </a:p>
        </p:txBody>
      </p:sp>
      <p:sp>
        <p:nvSpPr>
          <p:cNvPr id="40968" name="AutoShape 8"/>
          <p:cNvSpPr>
            <a:spLocks noChangeArrowheads="1"/>
          </p:cNvSpPr>
          <p:nvPr/>
        </p:nvSpPr>
        <p:spPr bwMode="auto">
          <a:xfrm>
            <a:off x="1766888" y="128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2</a:t>
            </a:r>
          </a:p>
        </p:txBody>
      </p:sp>
      <p:sp>
        <p:nvSpPr>
          <p:cNvPr id="40969" name="AutoShape 9"/>
          <p:cNvSpPr>
            <a:spLocks noChangeArrowheads="1"/>
          </p:cNvSpPr>
          <p:nvPr/>
        </p:nvSpPr>
        <p:spPr bwMode="auto">
          <a:xfrm>
            <a:off x="1766888" y="128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3</a:t>
            </a:r>
          </a:p>
        </p:txBody>
      </p:sp>
      <p:sp>
        <p:nvSpPr>
          <p:cNvPr id="40970" name="AutoShape 10"/>
          <p:cNvSpPr>
            <a:spLocks noChangeArrowheads="1"/>
          </p:cNvSpPr>
          <p:nvPr/>
        </p:nvSpPr>
        <p:spPr bwMode="auto">
          <a:xfrm>
            <a:off x="1776413" y="128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4</a:t>
            </a:r>
          </a:p>
        </p:txBody>
      </p:sp>
      <p:sp>
        <p:nvSpPr>
          <p:cNvPr id="40971" name="AutoShape 11"/>
          <p:cNvSpPr>
            <a:spLocks noChangeArrowheads="1"/>
          </p:cNvSpPr>
          <p:nvPr/>
        </p:nvSpPr>
        <p:spPr bwMode="auto">
          <a:xfrm>
            <a:off x="1766888" y="138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5</a:t>
            </a:r>
          </a:p>
        </p:txBody>
      </p:sp>
      <p:sp>
        <p:nvSpPr>
          <p:cNvPr id="40972" name="AutoShape 12"/>
          <p:cNvSpPr>
            <a:spLocks noChangeArrowheads="1"/>
          </p:cNvSpPr>
          <p:nvPr/>
        </p:nvSpPr>
        <p:spPr bwMode="auto">
          <a:xfrm>
            <a:off x="1781175" y="138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6</a:t>
            </a:r>
          </a:p>
        </p:txBody>
      </p:sp>
      <p:sp>
        <p:nvSpPr>
          <p:cNvPr id="40973" name="AutoShape 13"/>
          <p:cNvSpPr>
            <a:spLocks noChangeArrowheads="1"/>
          </p:cNvSpPr>
          <p:nvPr/>
        </p:nvSpPr>
        <p:spPr bwMode="auto">
          <a:xfrm>
            <a:off x="1785938" y="128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7</a:t>
            </a:r>
          </a:p>
        </p:txBody>
      </p:sp>
      <p:sp>
        <p:nvSpPr>
          <p:cNvPr id="40974" name="AutoShape 14"/>
          <p:cNvSpPr>
            <a:spLocks noChangeArrowheads="1"/>
          </p:cNvSpPr>
          <p:nvPr/>
        </p:nvSpPr>
        <p:spPr bwMode="auto">
          <a:xfrm>
            <a:off x="1785938" y="133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8</a:t>
            </a:r>
          </a:p>
        </p:txBody>
      </p:sp>
      <p:sp>
        <p:nvSpPr>
          <p:cNvPr id="40975" name="AutoShape 15"/>
          <p:cNvSpPr>
            <a:spLocks noChangeArrowheads="1"/>
          </p:cNvSpPr>
          <p:nvPr/>
        </p:nvSpPr>
        <p:spPr bwMode="auto">
          <a:xfrm>
            <a:off x="1781175" y="138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9</a:t>
            </a:r>
          </a:p>
        </p:txBody>
      </p:sp>
      <p:sp>
        <p:nvSpPr>
          <p:cNvPr id="40976" name="AutoShape 16"/>
          <p:cNvSpPr>
            <a:spLocks noChangeArrowheads="1"/>
          </p:cNvSpPr>
          <p:nvPr/>
        </p:nvSpPr>
        <p:spPr bwMode="auto">
          <a:xfrm>
            <a:off x="1766888" y="1238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 dirty="0">
                <a:solidFill>
                  <a:srgbClr val="0033CC"/>
                </a:solidFill>
                <a:cs typeface="Arial" pitchFamily="34" charset="0"/>
              </a:rPr>
              <a:t>10</a:t>
            </a:r>
          </a:p>
        </p:txBody>
      </p:sp>
      <p:sp>
        <p:nvSpPr>
          <p:cNvPr id="85006" name="Text Box 14"/>
          <p:cNvSpPr txBox="1">
            <a:spLocks noChangeArrowheads="1"/>
          </p:cNvSpPr>
          <p:nvPr/>
        </p:nvSpPr>
        <p:spPr bwMode="auto">
          <a:xfrm>
            <a:off x="3724102" y="4887884"/>
            <a:ext cx="5054138" cy="143885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500" b="1" dirty="0">
                <a:solidFill>
                  <a:srgbClr val="FF0000"/>
                </a:solidFill>
              </a:rPr>
              <a:t>  </a:t>
            </a:r>
            <a:r>
              <a:rPr lang="en-US" sz="3500" b="1" dirty="0"/>
              <a:t>What’s this?</a:t>
            </a:r>
          </a:p>
          <a:p>
            <a:pPr eaLnBrk="1" hangingPunct="1">
              <a:spcBef>
                <a:spcPct val="50000"/>
              </a:spcBef>
            </a:pPr>
            <a:r>
              <a:rPr lang="en-US" sz="3500" b="1" dirty="0"/>
              <a:t>It’s a …………...</a:t>
            </a:r>
          </a:p>
        </p:txBody>
      </p:sp>
      <p:sp>
        <p:nvSpPr>
          <p:cNvPr id="27" name="Text Box 14">
            <a:extLst>
              <a:ext uri="{FF2B5EF4-FFF2-40B4-BE49-F238E27FC236}">
                <a16:creationId xmlns:a16="http://schemas.microsoft.com/office/drawing/2014/main" id="{74C621AB-33F1-4D16-8C97-84BDB8AE8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5290" y="5607311"/>
            <a:ext cx="41910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500" b="1" dirty="0">
                <a:solidFill>
                  <a:srgbClr val="FF0000"/>
                </a:solidFill>
              </a:rPr>
              <a:t>  nose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EF84CD-7BCA-4F0F-B3B9-26533A799518}"/>
              </a:ext>
            </a:extLst>
          </p:cNvPr>
          <p:cNvSpPr/>
          <p:nvPr/>
        </p:nvSpPr>
        <p:spPr>
          <a:xfrm>
            <a:off x="4321276" y="1494629"/>
            <a:ext cx="4259793" cy="2630413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4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09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09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09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1000" fill="hold"/>
                                        <p:tgtEl>
                                          <p:spTgt spid="409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80"/>
                </p:tgtEl>
              </p:cMediaNode>
            </p:audi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850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264" fill="hold"/>
                                        <p:tgtEl>
                                          <p:spTgt spid="409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006"/>
                  </p:tgtEl>
                </p:cond>
              </p:nextCondLst>
            </p:seq>
          </p:childTnLst>
        </p:cTn>
      </p:par>
    </p:tnLst>
    <p:bldLst>
      <p:bldP spid="40966" grpId="0" animBg="1"/>
      <p:bldP spid="40967" grpId="0" animBg="1"/>
      <p:bldP spid="40968" grpId="0" animBg="1"/>
      <p:bldP spid="40969" grpId="0" animBg="1"/>
      <p:bldP spid="40970" grpId="0" animBg="1"/>
      <p:bldP spid="40971" grpId="0" animBg="1"/>
      <p:bldP spid="40972" grpId="0" animBg="1"/>
      <p:bldP spid="40973" grpId="0" animBg="1"/>
      <p:bldP spid="40974" grpId="0" animBg="1"/>
      <p:bldP spid="40975" grpId="0" animBg="1"/>
      <p:bldP spid="40976" grpId="0" animBg="1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7204049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2073</TotalTime>
  <Words>948</Words>
  <Application>Microsoft Office PowerPoint</Application>
  <PresentationFormat>Widescreen</PresentationFormat>
  <Paragraphs>315</Paragraphs>
  <Slides>41</Slides>
  <Notes>37</Notes>
  <HiddenSlides>0</HiddenSlides>
  <MMClips>23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4" baseType="lpstr">
      <vt:lpstr>A3.OpenSansBold-San</vt:lpstr>
      <vt:lpstr>A3.OpenSans-San</vt:lpstr>
      <vt:lpstr>Arial</vt:lpstr>
      <vt:lpstr>Calibri</vt:lpstr>
      <vt:lpstr>Calibri Light</vt:lpstr>
      <vt:lpstr>Cooper Std Black</vt:lpstr>
      <vt:lpstr>Garamond</vt:lpstr>
      <vt:lpstr>Impact</vt:lpstr>
      <vt:lpstr>Tahoma</vt:lpstr>
      <vt:lpstr>Times New Roman</vt:lpstr>
      <vt:lpstr>VNI-Baybuom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Long Long</cp:lastModifiedBy>
  <cp:revision>124</cp:revision>
  <dcterms:created xsi:type="dcterms:W3CDTF">2021-11-11T15:46:46Z</dcterms:created>
  <dcterms:modified xsi:type="dcterms:W3CDTF">2023-04-08T10:05:24Z</dcterms:modified>
</cp:coreProperties>
</file>