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6" r:id="rId2"/>
    <p:sldId id="274" r:id="rId3"/>
    <p:sldId id="280" r:id="rId4"/>
    <p:sldId id="264" r:id="rId5"/>
    <p:sldId id="269" r:id="rId6"/>
    <p:sldId id="270" r:id="rId7"/>
    <p:sldId id="284" r:id="rId8"/>
    <p:sldId id="285" r:id="rId9"/>
    <p:sldId id="286" r:id="rId10"/>
    <p:sldId id="273" r:id="rId11"/>
    <p:sldId id="287" r:id="rId12"/>
    <p:sldId id="28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DCF"/>
    <a:srgbClr val="9E76B3"/>
    <a:srgbClr val="DA0000"/>
    <a:srgbClr val="F172AC"/>
    <a:srgbClr val="0F398D"/>
    <a:srgbClr val="EB9FC3"/>
    <a:srgbClr val="002D86"/>
    <a:srgbClr val="F3C3DA"/>
    <a:srgbClr val="E06AA1"/>
    <a:srgbClr val="EC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26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7EA2-4283-48A8-92F7-D03150DE2F10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29442-0C05-47B6-90B2-75285EA56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59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9523-64EF-4389-B3C5-6AFDBF5BED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6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1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46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3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82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04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92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5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25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8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3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6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slide" Target="slide2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3"/>
            <a:ext cx="9235440" cy="6842761"/>
          </a:xfrm>
        </p:spPr>
      </p:pic>
    </p:spTree>
    <p:extLst>
      <p:ext uri="{BB962C8B-B14F-4D97-AF65-F5344CB8AC3E}">
        <p14:creationId xmlns:p14="http://schemas.microsoft.com/office/powerpoint/2010/main" val="1067195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9144000" cy="6839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7" y="545646"/>
            <a:ext cx="714162" cy="6832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1896" y="507100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sing!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29" y="968764"/>
            <a:ext cx="497920" cy="523549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4308612" y="6182556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4478283" y="6327572"/>
            <a:ext cx="320040" cy="274320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4401428" y="6326046"/>
            <a:ext cx="365760" cy="27432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29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7" y="5495474"/>
            <a:ext cx="1062080" cy="1062080"/>
          </a:xfrm>
          <a:prstGeom prst="rect">
            <a:avLst/>
          </a:prstGeom>
        </p:spPr>
      </p:pic>
      <p:pic>
        <p:nvPicPr>
          <p:cNvPr id="2" name="Track 04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00" end="3578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2878" y="10272"/>
            <a:ext cx="609600" cy="609600"/>
          </a:xfrm>
          <a:prstGeom prst="rect">
            <a:avLst/>
          </a:prstGeom>
        </p:spPr>
      </p:pic>
      <p:pic>
        <p:nvPicPr>
          <p:cNvPr id="19" name="Track 04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00" end="3358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2878" y="737932"/>
            <a:ext cx="609600" cy="609600"/>
          </a:xfrm>
          <a:prstGeom prst="rect">
            <a:avLst/>
          </a:prstGeom>
        </p:spPr>
      </p:pic>
      <p:pic>
        <p:nvPicPr>
          <p:cNvPr id="20" name="Track 04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00" end="2458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2878" y="1465592"/>
            <a:ext cx="609600" cy="609600"/>
          </a:xfrm>
          <a:prstGeom prst="rect">
            <a:avLst/>
          </a:prstGeom>
        </p:spPr>
      </p:pic>
      <p:pic>
        <p:nvPicPr>
          <p:cNvPr id="21" name="Track 04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800" end="2258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2878" y="2075192"/>
            <a:ext cx="609600" cy="609600"/>
          </a:xfrm>
          <a:prstGeom prst="rect">
            <a:avLst/>
          </a:prstGeom>
        </p:spPr>
      </p:pic>
      <p:pic>
        <p:nvPicPr>
          <p:cNvPr id="22" name="Track 04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00" end="1378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2878" y="2724218"/>
            <a:ext cx="609600" cy="609600"/>
          </a:xfrm>
          <a:prstGeom prst="rect">
            <a:avLst/>
          </a:prstGeom>
        </p:spPr>
      </p:pic>
      <p:pic>
        <p:nvPicPr>
          <p:cNvPr id="23" name="Track 04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500" end="1108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2878" y="3333818"/>
            <a:ext cx="609600" cy="609600"/>
          </a:xfrm>
          <a:prstGeom prst="rect">
            <a:avLst/>
          </a:prstGeom>
        </p:spPr>
      </p:pic>
      <p:pic>
        <p:nvPicPr>
          <p:cNvPr id="24" name="Track 04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3463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2878" y="4002024"/>
            <a:ext cx="609600" cy="609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7805" y="1715179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Can you draw a </a:t>
            </a:r>
            <a:r>
              <a:rPr lang="en-US" sz="2800" dirty="0">
                <a:solidFill>
                  <a:srgbClr val="DA0000"/>
                </a:solidFill>
                <a:latin typeface="Comic Sans MS" panose="030F0702030302020204" pitchFamily="66" charset="0"/>
              </a:rPr>
              <a:t>v</a:t>
            </a:r>
            <a:r>
              <a:rPr lang="en-US" sz="2800" dirty="0">
                <a:latin typeface="Comic Sans MS" panose="030F0702030302020204" pitchFamily="66" charset="0"/>
              </a:rPr>
              <a:t>an?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437805" y="2240816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Yes, I can.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484902-5EA5-4ACD-BF57-66E8FD81B0ED}"/>
              </a:ext>
            </a:extLst>
          </p:cNvPr>
          <p:cNvSpPr txBox="1"/>
          <p:nvPr/>
        </p:nvSpPr>
        <p:spPr>
          <a:xfrm>
            <a:off x="437805" y="3003365"/>
            <a:ext cx="448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Can you draw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US" sz="2800" dirty="0">
                <a:latin typeface="Comic Sans MS" panose="030F0702030302020204" pitchFamily="66" charset="0"/>
              </a:rPr>
              <a:t>olleyball?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455681" y="4138150"/>
            <a:ext cx="400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Can you draw a </a:t>
            </a:r>
            <a:r>
              <a:rPr lang="en-US" sz="2800" dirty="0">
                <a:solidFill>
                  <a:srgbClr val="DA0000"/>
                </a:solidFill>
                <a:latin typeface="Comic Sans MS" panose="030F0702030302020204" pitchFamily="66" charset="0"/>
              </a:rPr>
              <a:t>v</a:t>
            </a:r>
            <a:r>
              <a:rPr lang="en-US" sz="2800" dirty="0">
                <a:latin typeface="Comic Sans MS" panose="030F0702030302020204" pitchFamily="66" charset="0"/>
              </a:rPr>
              <a:t>illage?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83C553-0A68-4098-A47A-35D90F773CAC}"/>
              </a:ext>
            </a:extLst>
          </p:cNvPr>
          <p:cNvSpPr txBox="1"/>
          <p:nvPr/>
        </p:nvSpPr>
        <p:spPr>
          <a:xfrm>
            <a:off x="455679" y="4619676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No, I can’t.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437805" y="1712668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Can you draw a </a:t>
            </a:r>
            <a:r>
              <a:rPr lang="en-US" sz="28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an?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437805" y="223838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Yes, I can.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437805" y="3001544"/>
            <a:ext cx="448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Can you draw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olleyball?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455680" y="4138150"/>
            <a:ext cx="400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Can you draw a </a:t>
            </a:r>
            <a:r>
              <a:rPr lang="en-US" sz="28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illage?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41B50F-2099-41E0-BF60-105CE6959214}"/>
              </a:ext>
            </a:extLst>
          </p:cNvPr>
          <p:cNvSpPr txBox="1"/>
          <p:nvPr/>
        </p:nvSpPr>
        <p:spPr>
          <a:xfrm>
            <a:off x="455679" y="4618764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No, I can’t.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25D6DA-B1CD-4103-BACC-4B043289DD82}"/>
              </a:ext>
            </a:extLst>
          </p:cNvPr>
          <p:cNvSpPr txBox="1"/>
          <p:nvPr/>
        </p:nvSpPr>
        <p:spPr>
          <a:xfrm>
            <a:off x="437805" y="1712488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Can you draw a </a:t>
            </a:r>
            <a:r>
              <a:rPr lang="en-US" sz="2800" dirty="0">
                <a:solidFill>
                  <a:srgbClr val="DA0000"/>
                </a:solidFill>
                <a:latin typeface="Comic Sans MS" panose="030F0702030302020204" pitchFamily="66" charset="0"/>
              </a:rPr>
              <a:t>v</a:t>
            </a:r>
            <a:r>
              <a:rPr lang="en-US" sz="2800" dirty="0">
                <a:latin typeface="Comic Sans MS" panose="030F0702030302020204" pitchFamily="66" charset="0"/>
              </a:rPr>
              <a:t>an?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437805" y="224103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Yes, I can.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7E0369D-F00B-4358-B4AA-A37DF2F08649}"/>
              </a:ext>
            </a:extLst>
          </p:cNvPr>
          <p:cNvSpPr txBox="1"/>
          <p:nvPr/>
        </p:nvSpPr>
        <p:spPr>
          <a:xfrm>
            <a:off x="437805" y="3001558"/>
            <a:ext cx="448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Can you draw 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  <a:r>
              <a:rPr lang="en-US" sz="2800" dirty="0">
                <a:latin typeface="Comic Sans MS" panose="030F0702030302020204" pitchFamily="66" charset="0"/>
              </a:rPr>
              <a:t>olleyball?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455681" y="4138150"/>
            <a:ext cx="400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Can you draw a </a:t>
            </a:r>
            <a:r>
              <a:rPr lang="en-US" sz="2800" dirty="0">
                <a:solidFill>
                  <a:srgbClr val="DA0000"/>
                </a:solidFill>
                <a:latin typeface="Comic Sans MS" panose="030F0702030302020204" pitchFamily="66" charset="0"/>
              </a:rPr>
              <a:t>v</a:t>
            </a:r>
            <a:r>
              <a:rPr lang="en-US" sz="2800" dirty="0">
                <a:latin typeface="Comic Sans MS" panose="030F0702030302020204" pitchFamily="66" charset="0"/>
              </a:rPr>
              <a:t>illage?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432086" y="2240583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Yes, I can.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AF3308-FFC1-4236-92DF-0CCA8BB56E24}"/>
              </a:ext>
            </a:extLst>
          </p:cNvPr>
          <p:cNvSpPr txBox="1"/>
          <p:nvPr/>
        </p:nvSpPr>
        <p:spPr>
          <a:xfrm>
            <a:off x="455679" y="461922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No, I can’t.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437805" y="1711038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Can you draw a </a:t>
            </a:r>
            <a:r>
              <a:rPr lang="en-US" sz="28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an?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424926" y="3001099"/>
            <a:ext cx="448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Can you draw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v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olleyball?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461742" y="4131912"/>
            <a:ext cx="400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Can you draw a </a:t>
            </a:r>
            <a:r>
              <a:rPr lang="en-US" sz="28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vi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llage?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5E675D7-0F59-4118-B172-8328AF5378FC}"/>
              </a:ext>
            </a:extLst>
          </p:cNvPr>
          <p:cNvSpPr txBox="1"/>
          <p:nvPr/>
        </p:nvSpPr>
        <p:spPr>
          <a:xfrm>
            <a:off x="455679" y="462540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No, I can’t.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440489" y="3513353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Yes, I can.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440489" y="351092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Yes, I can.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440489" y="3513576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Yes, I can.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447649" y="351312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Yes, I can.</a:t>
            </a:r>
          </a:p>
        </p:txBody>
      </p:sp>
    </p:spTree>
    <p:extLst>
      <p:ext uri="{BB962C8B-B14F-4D97-AF65-F5344CB8AC3E}">
        <p14:creationId xmlns:p14="http://schemas.microsoft.com/office/powerpoint/2010/main" val="22728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611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375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450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3250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3550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1675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119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2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8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1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1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3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3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2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8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6" grpId="0"/>
      <p:bldP spid="36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7" grpId="0"/>
      <p:bldP spid="47" grpId="1"/>
      <p:bldP spid="48" grpId="0"/>
      <p:bldP spid="48" grpId="1"/>
      <p:bldP spid="48" grpId="2"/>
      <p:bldP spid="48" grpId="3"/>
      <p:bldP spid="49" grpId="0"/>
      <p:bldP spid="49" grpId="1"/>
      <p:bldP spid="52" grpId="0"/>
      <p:bldP spid="52" grpId="1"/>
      <p:bldP spid="52" grpId="2"/>
      <p:bldP spid="52" grpId="3"/>
      <p:bldP spid="54" grpId="0"/>
      <p:bldP spid="54" grpId="1"/>
      <p:bldP spid="54" grpId="2"/>
      <p:bldP spid="54" grpId="3"/>
      <p:bldP spid="58" grpId="0"/>
      <p:bldP spid="58" grpId="1"/>
      <p:bldP spid="58" grpId="2"/>
      <p:bldP spid="58" grpId="3"/>
      <p:bldP spid="59" grpId="0"/>
      <p:bldP spid="59" grpId="1"/>
      <p:bldP spid="59" grpId="2"/>
      <p:bldP spid="59" grpId="3"/>
      <p:bldP spid="61" grpId="0"/>
      <p:bldP spid="61" grpId="1"/>
      <p:bldP spid="62" grpId="0"/>
      <p:bldP spid="62" grpId="1"/>
      <p:bldP spid="63" grpId="0"/>
      <p:bldP spid="63" grpId="1"/>
      <p:bldP spid="63" grpId="2"/>
      <p:bldP spid="63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55" y="1647742"/>
            <a:ext cx="6657933" cy="4008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57" y="1647742"/>
            <a:ext cx="6622243" cy="4523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58" y="2203832"/>
            <a:ext cx="5384005" cy="32916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61718" y="1566885"/>
            <a:ext cx="2377440" cy="4708981"/>
            <a:chOff x="6830561" y="1288575"/>
            <a:chExt cx="2377440" cy="4708981"/>
          </a:xfrm>
        </p:grpSpPr>
        <p:sp>
          <p:nvSpPr>
            <p:cNvPr id="10" name="Rounded Rectangle 9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/>
            </a:prstGeom>
            <a:solidFill>
              <a:srgbClr val="9F76B4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6534" y="1288575"/>
              <a:ext cx="136071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0">
                  <a:solidFill>
                    <a:schemeClr val="bg1"/>
                  </a:solidFill>
                  <a:latin typeface="Comic Sans MS" panose="030F0702030302020204" pitchFamily="66" charset="0"/>
                </a:rPr>
                <a:t>v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05840" y="633047"/>
            <a:ext cx="7054948" cy="919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7" y="5495474"/>
            <a:ext cx="1062080" cy="106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5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4ECC825-31F3-40A4-8DE6-C935C710B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078" y="3149928"/>
            <a:ext cx="2092631" cy="2942399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D45B74F-FE37-4B40-A57A-B80E7B3CF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7" y="3113860"/>
            <a:ext cx="2092400" cy="2977757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571F50-A601-43ED-BA26-2F7DC7480D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729" y="3153975"/>
            <a:ext cx="2107022" cy="2958603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07083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07882 -4.81481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96296E-6 L -0.07882 -2.96296E-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-0.07882 -2.59259E-6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9144000" cy="68397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658" y="203534"/>
            <a:ext cx="2133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1" y="2127993"/>
            <a:ext cx="2707337" cy="1511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37738" y="3162619"/>
            <a:ext cx="42589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en-US"/>
              <a:t>6. Listen and repeat.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37738" y="4278140"/>
            <a:ext cx="3834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en-US"/>
              <a:t>7. Let’s talk.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76010" y="5360484"/>
            <a:ext cx="4182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en-US"/>
              <a:t>8. Let’s sing.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55" y="3687179"/>
            <a:ext cx="1034302" cy="5577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56" y="4798560"/>
            <a:ext cx="590119" cy="5577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020" y="5884690"/>
            <a:ext cx="509955" cy="557784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06828" y="1219198"/>
            <a:ext cx="2340429" cy="0"/>
          </a:xfrm>
          <a:prstGeom prst="line">
            <a:avLst/>
          </a:prstGeom>
          <a:ln w="57150">
            <a:solidFill>
              <a:srgbClr val="922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25" y="629354"/>
            <a:ext cx="996379" cy="10768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71" y="680525"/>
            <a:ext cx="4814683" cy="107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64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585833" y="489857"/>
            <a:ext cx="7972335" cy="5649686"/>
          </a:xfrm>
          <a:prstGeom prst="irregularSeal1">
            <a:avLst/>
          </a:prstGeom>
          <a:solidFill>
            <a:srgbClr val="825F94"/>
          </a:solidFill>
          <a:ln>
            <a:solidFill>
              <a:srgbClr val="825F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5997" y="2677887"/>
            <a:ext cx="4332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Comic Sans MS" panose="030F0702030302020204" pitchFamily="66" charset="0"/>
              </a:rPr>
              <a:t>Warm-up </a:t>
            </a: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7" y="5495474"/>
            <a:ext cx="1062080" cy="106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37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83" y="1324360"/>
            <a:ext cx="4400633" cy="11125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259F56-7CAB-44BD-BFA0-C36FFD1D726C}"/>
              </a:ext>
            </a:extLst>
          </p:cNvPr>
          <p:cNvGrpSpPr/>
          <p:nvPr/>
        </p:nvGrpSpPr>
        <p:grpSpPr>
          <a:xfrm>
            <a:off x="1648228" y="2956778"/>
            <a:ext cx="6751502" cy="3189415"/>
            <a:chOff x="1648228" y="2956778"/>
            <a:chExt cx="6751502" cy="31894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228" y="3922534"/>
              <a:ext cx="6751502" cy="222365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4704" y="2956778"/>
              <a:ext cx="2091246" cy="275432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37" y="2152745"/>
            <a:ext cx="1745319" cy="2851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4" y="555399"/>
            <a:ext cx="726389" cy="7508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1896" y="550650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43" y="1012315"/>
            <a:ext cx="950039" cy="512342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7" y="5495474"/>
            <a:ext cx="1062080" cy="10620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23" y="2128529"/>
            <a:ext cx="3072274" cy="9985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8" y="3334840"/>
            <a:ext cx="2702317" cy="912849"/>
          </a:xfrm>
          <a:prstGeom prst="rect">
            <a:avLst/>
          </a:prstGeom>
        </p:spPr>
      </p:pic>
      <p:pic>
        <p:nvPicPr>
          <p:cNvPr id="10" name="Track 0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33" end="2454.593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77081" y="0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203AF7CF-6442-4318-BC62-B1DEA8B27C58}"/>
              </a:ext>
            </a:extLst>
          </p:cNvPr>
          <p:cNvSpPr/>
          <p:nvPr/>
        </p:nvSpPr>
        <p:spPr>
          <a:xfrm>
            <a:off x="4311796" y="6133532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065BDD9E-0A9B-4FFF-8FF0-BBF3C9C1F4C6}"/>
              </a:ext>
            </a:extLst>
          </p:cNvPr>
          <p:cNvSpPr/>
          <p:nvPr/>
        </p:nvSpPr>
        <p:spPr>
          <a:xfrm rot="5400000">
            <a:off x="4481467" y="6278548"/>
            <a:ext cx="320040" cy="274320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DC5BF9-26B8-4D80-80B5-0253BA686CB8}"/>
              </a:ext>
            </a:extLst>
          </p:cNvPr>
          <p:cNvGrpSpPr/>
          <p:nvPr/>
        </p:nvGrpSpPr>
        <p:grpSpPr>
          <a:xfrm rot="5400000">
            <a:off x="4404612" y="6277022"/>
            <a:ext cx="365760" cy="27432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21" name="Minus Sign 6">
              <a:extLst>
                <a:ext uri="{FF2B5EF4-FFF2-40B4-BE49-F238E27FC236}">
                  <a16:creationId xmlns:a16="http://schemas.microsoft.com/office/drawing/2014/main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inus Sign 40">
              <a:extLst>
                <a:ext uri="{FF2B5EF4-FFF2-40B4-BE49-F238E27FC236}">
                  <a16:creationId xmlns:a16="http://schemas.microsoft.com/office/drawing/2014/main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868" y="2871327"/>
            <a:ext cx="2142680" cy="2914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06" y="2807120"/>
            <a:ext cx="1691334" cy="30431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F68495-3F84-4656-A1B1-B90A2E27B198}"/>
              </a:ext>
            </a:extLst>
          </p:cNvPr>
          <p:cNvSpPr txBox="1"/>
          <p:nvPr/>
        </p:nvSpPr>
        <p:spPr>
          <a:xfrm>
            <a:off x="922587" y="3504320"/>
            <a:ext cx="20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Yes, I can.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58E95F-B418-4A7C-B3B0-034F51AC2F87}"/>
              </a:ext>
            </a:extLst>
          </p:cNvPr>
          <p:cNvSpPr txBox="1"/>
          <p:nvPr/>
        </p:nvSpPr>
        <p:spPr>
          <a:xfrm>
            <a:off x="922587" y="3501889"/>
            <a:ext cx="20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Yes, I can.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D94661-4D3A-4489-899F-304F8FFA4E83}"/>
              </a:ext>
            </a:extLst>
          </p:cNvPr>
          <p:cNvSpPr txBox="1"/>
          <p:nvPr/>
        </p:nvSpPr>
        <p:spPr>
          <a:xfrm>
            <a:off x="922587" y="3504543"/>
            <a:ext cx="20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Yes, I can.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AE4C74-66BE-4E05-80CC-A3033F2EB863}"/>
              </a:ext>
            </a:extLst>
          </p:cNvPr>
          <p:cNvSpPr txBox="1"/>
          <p:nvPr/>
        </p:nvSpPr>
        <p:spPr>
          <a:xfrm>
            <a:off x="916868" y="3504087"/>
            <a:ext cx="2011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Yes, I can.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857845-6099-48BA-A703-FAE3825CFBAD}"/>
              </a:ext>
            </a:extLst>
          </p:cNvPr>
          <p:cNvSpPr txBox="1"/>
          <p:nvPr/>
        </p:nvSpPr>
        <p:spPr>
          <a:xfrm>
            <a:off x="5640863" y="2254348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No, I can’t.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0B47DE-222B-4DE8-9F79-F33E1778AE13}"/>
              </a:ext>
            </a:extLst>
          </p:cNvPr>
          <p:cNvSpPr txBox="1"/>
          <p:nvPr/>
        </p:nvSpPr>
        <p:spPr>
          <a:xfrm>
            <a:off x="5640863" y="2253436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No, I can’t.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E31E92-F9B2-4B09-81BA-2ABC56578F60}"/>
              </a:ext>
            </a:extLst>
          </p:cNvPr>
          <p:cNvSpPr txBox="1"/>
          <p:nvPr/>
        </p:nvSpPr>
        <p:spPr>
          <a:xfrm>
            <a:off x="5640863" y="2253892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No, I can’t.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087545-60B3-4C07-BF54-B94532D61343}"/>
              </a:ext>
            </a:extLst>
          </p:cNvPr>
          <p:cNvSpPr txBox="1"/>
          <p:nvPr/>
        </p:nvSpPr>
        <p:spPr>
          <a:xfrm>
            <a:off x="5640863" y="2250841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No, I can’t.</a:t>
            </a:r>
          </a:p>
        </p:txBody>
      </p:sp>
      <p:pic>
        <p:nvPicPr>
          <p:cNvPr id="39" name="Track 043">
            <a:hlinkClick r:id="" action="ppaction://media"/>
            <a:extLst>
              <a:ext uri="{FF2B5EF4-FFF2-40B4-BE49-F238E27FC236}">
                <a16:creationId xmlns:a16="http://schemas.microsoft.com/office/drawing/2014/main" id="{F5910D09-87EF-4EE6-BF99-7CEA3FC4C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00" end="11958.593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77081" y="626036"/>
            <a:ext cx="609600" cy="609600"/>
          </a:xfrm>
          <a:prstGeom prst="rect">
            <a:avLst/>
          </a:prstGeom>
        </p:spPr>
      </p:pic>
      <p:pic>
        <p:nvPicPr>
          <p:cNvPr id="40" name="Track 043">
            <a:hlinkClick r:id="" action="ppaction://media"/>
            <a:extLst>
              <a:ext uri="{FF2B5EF4-FFF2-40B4-BE49-F238E27FC236}">
                <a16:creationId xmlns:a16="http://schemas.microsoft.com/office/drawing/2014/main" id="{DE0DFB6E-AEDB-4786-8076-92347CB3EA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70" end="7879.593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77081" y="1268486"/>
            <a:ext cx="609600" cy="609600"/>
          </a:xfrm>
          <a:prstGeom prst="rect">
            <a:avLst/>
          </a:prstGeom>
        </p:spPr>
      </p:pic>
      <p:pic>
        <p:nvPicPr>
          <p:cNvPr id="41" name="Track 043">
            <a:hlinkClick r:id="" action="ppaction://media"/>
            <a:extLst>
              <a:ext uri="{FF2B5EF4-FFF2-40B4-BE49-F238E27FC236}">
                <a16:creationId xmlns:a16="http://schemas.microsoft.com/office/drawing/2014/main" id="{24B2DEB7-775C-4ECA-B34B-52A8708AC0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66" end="2879.593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77081" y="2018216"/>
            <a:ext cx="609600" cy="6096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88A67B0-8161-40CC-A3AE-84290F991239}"/>
              </a:ext>
            </a:extLst>
          </p:cNvPr>
          <p:cNvSpPr txBox="1"/>
          <p:nvPr/>
        </p:nvSpPr>
        <p:spPr>
          <a:xfrm>
            <a:off x="2098482" y="1551624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Can you draw a van?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592D64-5F5B-4ED9-8236-50956E9E6355}"/>
              </a:ext>
            </a:extLst>
          </p:cNvPr>
          <p:cNvSpPr txBox="1"/>
          <p:nvPr/>
        </p:nvSpPr>
        <p:spPr>
          <a:xfrm>
            <a:off x="2098481" y="155404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Can you draw a van?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7DBB1C-F4B5-492B-B183-08BF0873B45E}"/>
              </a:ext>
            </a:extLst>
          </p:cNvPr>
          <p:cNvSpPr txBox="1"/>
          <p:nvPr/>
        </p:nvSpPr>
        <p:spPr>
          <a:xfrm>
            <a:off x="2098481" y="1557179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Can you draw a van?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9A7EAB-382E-4D6E-8021-F5CE4DBD8D65}"/>
              </a:ext>
            </a:extLst>
          </p:cNvPr>
          <p:cNvSpPr txBox="1"/>
          <p:nvPr/>
        </p:nvSpPr>
        <p:spPr>
          <a:xfrm>
            <a:off x="2098482" y="1554761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Can you draw a van?</a:t>
            </a:r>
          </a:p>
        </p:txBody>
      </p:sp>
    </p:spTree>
    <p:extLst>
      <p:ext uri="{BB962C8B-B14F-4D97-AF65-F5344CB8AC3E}">
        <p14:creationId xmlns:p14="http://schemas.microsoft.com/office/powerpoint/2010/main" val="271363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6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32" presetClass="emph" presetSubtype="0" repeatCount="2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692"/>
                            </p:stCondLst>
                            <p:childTnLst>
                              <p:par>
                                <p:cTn id="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33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8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3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1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34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9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921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2" grpId="0"/>
      <p:bldP spid="32" grpId="1"/>
      <p:bldP spid="33" grpId="0"/>
      <p:bldP spid="33" grpId="1"/>
      <p:bldP spid="34" grpId="0"/>
      <p:bldP spid="34" grpId="1"/>
      <p:bldP spid="34" grpId="2"/>
      <p:bldP spid="34" grpId="3"/>
      <p:bldP spid="36" grpId="0"/>
      <p:bldP spid="36" grpId="1"/>
      <p:bldP spid="37" grpId="0"/>
      <p:bldP spid="37" grpId="1"/>
      <p:bldP spid="38" grpId="0"/>
      <p:bldP spid="38" grpId="1"/>
      <p:bldP spid="38" grpId="2"/>
      <p:bldP spid="38" grpId="3"/>
      <p:bldP spid="47" grpId="0"/>
      <p:bldP spid="47" grpId="1"/>
      <p:bldP spid="48" grpId="0"/>
      <p:bldP spid="48" grpId="1"/>
      <p:bldP spid="49" grpId="0"/>
      <p:bldP spid="49" grpId="1"/>
      <p:bldP spid="49" grpId="2"/>
      <p:bldP spid="49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7" y="551979"/>
            <a:ext cx="714162" cy="714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1896" y="528874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40" y="990538"/>
            <a:ext cx="553899" cy="5235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E73F1C8-A4F5-4287-A224-6B2CD3C98667}"/>
              </a:ext>
            </a:extLst>
          </p:cNvPr>
          <p:cNvGrpSpPr/>
          <p:nvPr/>
        </p:nvGrpSpPr>
        <p:grpSpPr>
          <a:xfrm>
            <a:off x="324151" y="3579543"/>
            <a:ext cx="1927483" cy="1915931"/>
            <a:chOff x="324151" y="3579543"/>
            <a:chExt cx="1927483" cy="19159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151" y="3579543"/>
              <a:ext cx="1927483" cy="117841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996571" y="4955677"/>
              <a:ext cx="553899" cy="539797"/>
            </a:xfrm>
            <a:prstGeom prst="ellipse">
              <a:avLst/>
            </a:prstGeom>
            <a:solidFill>
              <a:srgbClr val="EB9FC3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F72F4E-E23B-441B-9361-BEA6EB148EEE}"/>
              </a:ext>
            </a:extLst>
          </p:cNvPr>
          <p:cNvGrpSpPr/>
          <p:nvPr/>
        </p:nvGrpSpPr>
        <p:grpSpPr>
          <a:xfrm>
            <a:off x="2801628" y="3827489"/>
            <a:ext cx="1547836" cy="1667984"/>
            <a:chOff x="2801628" y="3827489"/>
            <a:chExt cx="1547836" cy="16679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1628" y="3827489"/>
              <a:ext cx="1547836" cy="105732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3256488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25792-38B8-4BCC-8145-BEFEC592DF73}"/>
              </a:ext>
            </a:extLst>
          </p:cNvPr>
          <p:cNvGrpSpPr/>
          <p:nvPr/>
        </p:nvGrpSpPr>
        <p:grpSpPr>
          <a:xfrm>
            <a:off x="4708825" y="3808629"/>
            <a:ext cx="1181007" cy="1686844"/>
            <a:chOff x="4708825" y="3808629"/>
            <a:chExt cx="1181007" cy="16868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825" y="3808629"/>
              <a:ext cx="1181007" cy="107618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4956175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622434" y="905026"/>
            <a:ext cx="4064804" cy="932149"/>
            <a:chOff x="1667164" y="1358323"/>
            <a:chExt cx="4064804" cy="93214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2D86"/>
                  </a:solidFill>
                  <a:latin typeface="Comic Sans MS" panose="030F0702030302020204" pitchFamily="66" charset="0"/>
                </a:rPr>
                <a:t>What can you see?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731970" y="1647549"/>
            <a:ext cx="2912461" cy="932149"/>
            <a:chOff x="5731970" y="1647549"/>
            <a:chExt cx="2912461" cy="93214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5977576" y="1883038"/>
              <a:ext cx="2421247" cy="523220"/>
              <a:chOff x="3831920" y="1537851"/>
              <a:chExt cx="2421247" cy="52322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3831920" y="1537851"/>
                <a:ext cx="24212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I         .       </a:t>
                </a: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4754626" y="1890111"/>
                <a:ext cx="808970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Picture 3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7" y="5495474"/>
            <a:ext cx="1062080" cy="106208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69177" y="1710126"/>
            <a:ext cx="2912461" cy="932149"/>
            <a:chOff x="5731970" y="1647549"/>
            <a:chExt cx="2912461" cy="93214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977576" y="1883038"/>
              <a:ext cx="2421247" cy="523220"/>
              <a:chOff x="3831920" y="1537851"/>
              <a:chExt cx="2421247" cy="523220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3831920" y="1537851"/>
                <a:ext cx="24212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I         .       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4754626" y="1890111"/>
                <a:ext cx="808970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1D39A4-A320-4389-9D43-B58FA60EC13C}"/>
              </a:ext>
            </a:extLst>
          </p:cNvPr>
          <p:cNvGrpSpPr/>
          <p:nvPr/>
        </p:nvGrpSpPr>
        <p:grpSpPr>
          <a:xfrm>
            <a:off x="5889832" y="2524847"/>
            <a:ext cx="2677265" cy="2970626"/>
            <a:chOff x="5889832" y="2524847"/>
            <a:chExt cx="2677265" cy="297062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832" y="2524847"/>
              <a:ext cx="2677265" cy="2498384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7155353" y="4955676"/>
              <a:ext cx="553899" cy="539797"/>
            </a:xfrm>
            <a:prstGeom prst="ellipse">
              <a:avLst/>
            </a:prstGeom>
            <a:solidFill>
              <a:srgbClr val="EB9FC3"/>
            </a:solidFill>
            <a:ln>
              <a:solidFill>
                <a:srgbClr val="EB9F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1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6" y="2464363"/>
            <a:ext cx="5381940" cy="329038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348332" y="6063337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22" name="Picture 2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7" y="5495474"/>
            <a:ext cx="1062080" cy="10620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22434" y="437431"/>
            <a:ext cx="4064804" cy="932149"/>
            <a:chOff x="1667164" y="1358323"/>
            <a:chExt cx="4064804" cy="9321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2D86"/>
                  </a:solidFill>
                  <a:latin typeface="Comic Sans MS" panose="030F0702030302020204" pitchFamily="66" charset="0"/>
                </a:rPr>
                <a:t>What can you see?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31970" y="1179954"/>
            <a:ext cx="2912461" cy="932149"/>
            <a:chOff x="5731970" y="1647549"/>
            <a:chExt cx="2912461" cy="93214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977576" y="1883038"/>
              <a:ext cx="2421247" cy="523220"/>
              <a:chOff x="3831920" y="1537851"/>
              <a:chExt cx="2421247" cy="52322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831920" y="1537851"/>
                <a:ext cx="24212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I         .       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4754626" y="1890111"/>
                <a:ext cx="808970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/>
          <p:cNvGrpSpPr/>
          <p:nvPr/>
        </p:nvGrpSpPr>
        <p:grpSpPr>
          <a:xfrm>
            <a:off x="669177" y="1242531"/>
            <a:ext cx="2912461" cy="932149"/>
            <a:chOff x="5731970" y="1647549"/>
            <a:chExt cx="2912461" cy="93214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5977576" y="1883038"/>
              <a:ext cx="2421247" cy="523220"/>
              <a:chOff x="3831920" y="1537851"/>
              <a:chExt cx="2421247" cy="52322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831920" y="1537851"/>
                <a:ext cx="24212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I         .       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4754626" y="1890111"/>
                <a:ext cx="808970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1807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91" y="2047103"/>
            <a:ext cx="5494818" cy="375350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348332" y="6063337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22" name="Picture 2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7" y="5495474"/>
            <a:ext cx="1062080" cy="10620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22434" y="437431"/>
            <a:ext cx="4064804" cy="932149"/>
            <a:chOff x="1667164" y="1358323"/>
            <a:chExt cx="4064804" cy="9321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2D86"/>
                  </a:solidFill>
                  <a:latin typeface="Comic Sans MS" panose="030F0702030302020204" pitchFamily="66" charset="0"/>
                </a:rPr>
                <a:t>What can you see?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31970" y="1179954"/>
            <a:ext cx="2912461" cy="932149"/>
            <a:chOff x="5731970" y="1647549"/>
            <a:chExt cx="2912461" cy="93214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977576" y="1883038"/>
              <a:ext cx="2421247" cy="523220"/>
              <a:chOff x="3831920" y="1537851"/>
              <a:chExt cx="2421247" cy="52322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831920" y="1537851"/>
                <a:ext cx="24212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I         .       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4754626" y="1890111"/>
                <a:ext cx="808970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/>
          <p:cNvGrpSpPr/>
          <p:nvPr/>
        </p:nvGrpSpPr>
        <p:grpSpPr>
          <a:xfrm>
            <a:off x="669177" y="1242531"/>
            <a:ext cx="2912461" cy="932149"/>
            <a:chOff x="5731970" y="1647549"/>
            <a:chExt cx="2912461" cy="93214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5977576" y="1883038"/>
              <a:ext cx="2421247" cy="523220"/>
              <a:chOff x="3831920" y="1537851"/>
              <a:chExt cx="2421247" cy="52322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831920" y="1537851"/>
                <a:ext cx="24212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I         .       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4754626" y="1890111"/>
                <a:ext cx="808970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72242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611" y="2047103"/>
            <a:ext cx="4119103" cy="375350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348332" y="6063337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22" name="Picture 2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7" y="5495474"/>
            <a:ext cx="1062080" cy="10620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22434" y="437431"/>
            <a:ext cx="4064804" cy="932149"/>
            <a:chOff x="1667164" y="1358323"/>
            <a:chExt cx="4064804" cy="9321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2D86"/>
                  </a:solidFill>
                  <a:latin typeface="Comic Sans MS" panose="030F0702030302020204" pitchFamily="66" charset="0"/>
                </a:rPr>
                <a:t>What can you see?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31970" y="1179954"/>
            <a:ext cx="2912461" cy="932149"/>
            <a:chOff x="5731970" y="1647549"/>
            <a:chExt cx="2912461" cy="93214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977576" y="1883038"/>
              <a:ext cx="2421247" cy="523220"/>
              <a:chOff x="3831920" y="1537851"/>
              <a:chExt cx="2421247" cy="52322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831920" y="1537851"/>
                <a:ext cx="24212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I         .       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4754626" y="1890111"/>
                <a:ext cx="808970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/>
          <p:cNvGrpSpPr/>
          <p:nvPr/>
        </p:nvGrpSpPr>
        <p:grpSpPr>
          <a:xfrm>
            <a:off x="669177" y="1242531"/>
            <a:ext cx="2912461" cy="932149"/>
            <a:chOff x="5731970" y="1647549"/>
            <a:chExt cx="2912461" cy="93214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5977576" y="1883038"/>
              <a:ext cx="2421247" cy="523220"/>
              <a:chOff x="3831920" y="1537851"/>
              <a:chExt cx="2421247" cy="52322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831920" y="1537851"/>
                <a:ext cx="24212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I         .       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4754626" y="1890111"/>
                <a:ext cx="808970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8993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9" y="1129917"/>
            <a:ext cx="5247188" cy="489659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348332" y="6063337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d</a:t>
            </a:r>
          </a:p>
        </p:txBody>
      </p:sp>
      <p:pic>
        <p:nvPicPr>
          <p:cNvPr id="22" name="Picture 2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7" y="5495474"/>
            <a:ext cx="1062080" cy="10620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22434" y="437431"/>
            <a:ext cx="4064804" cy="932149"/>
            <a:chOff x="1667164" y="1358323"/>
            <a:chExt cx="4064804" cy="9321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164" y="1358323"/>
              <a:ext cx="4064804" cy="93214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49296" y="1576092"/>
              <a:ext cx="37005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2D86"/>
                  </a:solidFill>
                  <a:latin typeface="Comic Sans MS" panose="030F0702030302020204" pitchFamily="66" charset="0"/>
                </a:rPr>
                <a:t>What can you see?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31970" y="1179954"/>
            <a:ext cx="2912461" cy="932149"/>
            <a:chOff x="5731970" y="1647549"/>
            <a:chExt cx="2912461" cy="93214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977576" y="1883038"/>
              <a:ext cx="2421247" cy="523220"/>
              <a:chOff x="3831920" y="1537851"/>
              <a:chExt cx="2421247" cy="52322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831920" y="1537851"/>
                <a:ext cx="24212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I         .       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4754626" y="1890111"/>
                <a:ext cx="808970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/>
          <p:cNvGrpSpPr/>
          <p:nvPr/>
        </p:nvGrpSpPr>
        <p:grpSpPr>
          <a:xfrm>
            <a:off x="669177" y="1242531"/>
            <a:ext cx="2912461" cy="932149"/>
            <a:chOff x="5731970" y="1647549"/>
            <a:chExt cx="2912461" cy="93214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970" y="1647549"/>
              <a:ext cx="2912461" cy="932149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5977576" y="1883038"/>
              <a:ext cx="2421247" cy="523220"/>
              <a:chOff x="3831920" y="1537851"/>
              <a:chExt cx="2421247" cy="52322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831920" y="1537851"/>
                <a:ext cx="24212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  <a:latin typeface="Comic Sans MS" panose="030F0702030302020204" pitchFamily="66" charset="0"/>
                  </a:rPr>
                  <a:t>I         .       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4754626" y="1890111"/>
                <a:ext cx="808970" cy="0"/>
              </a:xfrm>
              <a:prstGeom prst="line">
                <a:avLst/>
              </a:prstGeom>
              <a:ln w="28575">
                <a:solidFill>
                  <a:srgbClr val="0F39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2946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1114</TotalTime>
  <Words>284</Words>
  <Application>Microsoft Office PowerPoint</Application>
  <PresentationFormat>On-screen Show (4:3)</PresentationFormat>
  <Paragraphs>70</Paragraphs>
  <Slides>12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96</cp:revision>
  <dcterms:created xsi:type="dcterms:W3CDTF">2020-12-03T01:35:36Z</dcterms:created>
  <dcterms:modified xsi:type="dcterms:W3CDTF">2021-06-09T18:48:20Z</dcterms:modified>
</cp:coreProperties>
</file>