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0.jpg" ContentType="image/png"/>
  <Override PartName="/ppt/notesSlides/notesSlide1.xml" ContentType="application/vnd.openxmlformats-officedocument.presentationml.notesSlide+xml"/>
  <Override PartName="/ppt/media/image14.jpg" ContentType="image/png"/>
  <Override PartName="/ppt/media/image18.jpg" ContentType="image/png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35" r:id="rId2"/>
  </p:sldMasterIdLst>
  <p:notesMasterIdLst>
    <p:notesMasterId r:id="rId35"/>
  </p:notesMasterIdLst>
  <p:sldIdLst>
    <p:sldId id="405" r:id="rId3"/>
    <p:sldId id="439" r:id="rId4"/>
    <p:sldId id="435" r:id="rId5"/>
    <p:sldId id="386" r:id="rId6"/>
    <p:sldId id="434" r:id="rId7"/>
    <p:sldId id="400" r:id="rId8"/>
    <p:sldId id="431" r:id="rId9"/>
    <p:sldId id="427" r:id="rId10"/>
    <p:sldId id="433" r:id="rId11"/>
    <p:sldId id="428" r:id="rId12"/>
    <p:sldId id="429" r:id="rId13"/>
    <p:sldId id="432" r:id="rId14"/>
    <p:sldId id="440" r:id="rId15"/>
    <p:sldId id="401" r:id="rId16"/>
    <p:sldId id="409" r:id="rId17"/>
    <p:sldId id="406" r:id="rId18"/>
    <p:sldId id="416" r:id="rId19"/>
    <p:sldId id="417" r:id="rId20"/>
    <p:sldId id="424" r:id="rId21"/>
    <p:sldId id="418" r:id="rId22"/>
    <p:sldId id="425" r:id="rId23"/>
    <p:sldId id="423" r:id="rId24"/>
    <p:sldId id="421" r:id="rId25"/>
    <p:sldId id="422" r:id="rId26"/>
    <p:sldId id="397" r:id="rId27"/>
    <p:sldId id="407" r:id="rId28"/>
    <p:sldId id="420" r:id="rId29"/>
    <p:sldId id="438" r:id="rId30"/>
    <p:sldId id="393" r:id="rId31"/>
    <p:sldId id="395" r:id="rId32"/>
    <p:sldId id="412" r:id="rId33"/>
    <p:sldId id="3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9814" autoAdjust="0"/>
  </p:normalViewPr>
  <p:slideViewPr>
    <p:cSldViewPr snapToGrid="0">
      <p:cViewPr varScale="1">
        <p:scale>
          <a:sx n="70" d="100"/>
          <a:sy n="70" d="100"/>
        </p:scale>
        <p:origin x="-58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AA02-51CE-4AE3-A59E-B6D3C421625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87FFC-197E-4C8D-ADE3-FB3EC7E2E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7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034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8409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10/4/2023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785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10/4/2023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1587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2068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85240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5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4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12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12.xml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12291" y="68627"/>
            <a:ext cx="9984316" cy="112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60933" rIns="121866" bIns="609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8600" eaLnBrk="1" fontAlgn="base" hangingPunct="1">
              <a:spcBef>
                <a:spcPts val="8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HUYỆN VĨNH BẢO</a:t>
            </a:r>
          </a:p>
          <a:p>
            <a:pPr algn="ctr" defTabSz="1218600" eaLnBrk="1" fontAlgn="base" hangingPunct="1">
              <a:spcBef>
                <a:spcPts val="800"/>
              </a:spcBef>
              <a:spcAft>
                <a:spcPct val="0"/>
              </a:spcAft>
            </a:pPr>
            <a:r>
              <a:rPr lang="en-US" sz="27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355624" y="1770089"/>
            <a:ext cx="11518721" cy="1797363"/>
          </a:xfrm>
          <a:prstGeom prst="rect">
            <a:avLst/>
          </a:prstGeom>
        </p:spPr>
        <p:txBody>
          <a:bodyPr wrap="none" lIns="91404" tIns="45718" rIns="91404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992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prstShdw prst="shdw17" dist="17961" dir="2700000">
                    <a:srgbClr val="E3E3FF"/>
                  </a:prstShdw>
                </a:effectLst>
                <a:latin typeface="Times New Roman" pitchFamily="18" charset="0"/>
                <a:cs typeface="Times New Roman" pitchFamily="18" charset="0"/>
              </a:rPr>
              <a:t>CHUYÊN ĐỀ CỤM</a:t>
            </a:r>
          </a:p>
          <a:p>
            <a:pPr algn="ctr" defTabSz="913992" fontAlgn="base">
              <a:spcBef>
                <a:spcPct val="0"/>
              </a:spcBef>
              <a:spcAft>
                <a:spcPct val="0"/>
              </a:spcAft>
            </a:pPr>
            <a:r>
              <a:rPr lang="vi-VN" sz="15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prstShdw prst="shdw17" dist="17961" dir="2700000">
                    <a:srgbClr val="E3E3FF"/>
                  </a:prstShdw>
                </a:effectLst>
                <a:latin typeface="Times New Roman" pitchFamily="18" charset="0"/>
                <a:cs typeface="Times New Roman" pitchFamily="18" charset="0"/>
              </a:rPr>
              <a:t>DẠY HỌC MÔN TIẾNG VIỆT LỚP 2 THEO CHƯƠNG TRÌNH GDPT 2018</a:t>
            </a:r>
            <a:endParaRPr lang="vi-VN" sz="2400" b="1" kern="1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prstShdw prst="shdw17" dist="17961" dir="2700000">
                  <a:srgbClr val="E3E3FF"/>
                </a:prst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3992" fontAlgn="base">
              <a:spcBef>
                <a:spcPct val="0"/>
              </a:spcBef>
              <a:spcAft>
                <a:spcPct val="0"/>
              </a:spcAft>
            </a:pPr>
            <a:r>
              <a:rPr lang="vi-VN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prstShdw prst="shdw17" dist="17961" dir="2700000">
                    <a:srgbClr val="E3E3FF"/>
                  </a:prst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Năm học  2023 - 2024</a:t>
            </a:r>
          </a:p>
        </p:txBody>
      </p:sp>
      <p:pic>
        <p:nvPicPr>
          <p:cNvPr id="6" name="Picture 7" descr="Awreat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9150"/>
            <a:ext cx="3048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48000" y="4155021"/>
            <a:ext cx="7620000" cy="24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60933" rIns="121866" bIns="609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2186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Tiếng Việt lớp 2</a:t>
            </a:r>
          </a:p>
          <a:p>
            <a:pPr defTabSz="12186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 và nghe: Ngôi trường của em</a:t>
            </a:r>
          </a:p>
          <a:p>
            <a:pPr defTabSz="12186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: Vũ Thị Lan</a:t>
            </a:r>
          </a:p>
          <a:p>
            <a:pPr defTabSz="12186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vị: Trường Tiểu học Hiệp Hòa</a:t>
            </a:r>
          </a:p>
        </p:txBody>
      </p:sp>
    </p:spTree>
    <p:extLst>
      <p:ext uri="{BB962C8B-B14F-4D97-AF65-F5344CB8AC3E}">
        <p14:creationId xmlns:p14="http://schemas.microsoft.com/office/powerpoint/2010/main" val="230737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children in a classroom&#10;&#10;Description automatically generated">
            <a:extLst>
              <a:ext uri="{FF2B5EF4-FFF2-40B4-BE49-F238E27FC236}">
                <a16:creationId xmlns="" xmlns:a16="http://schemas.microsoft.com/office/drawing/2014/main" id="{C02CB442-9CCC-BD21-3A68-8560BCB4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1481207C-7894-74D1-F78D-412D2D402A6C}"/>
              </a:ext>
            </a:extLst>
          </p:cNvPr>
          <p:cNvSpPr/>
          <p:nvPr/>
        </p:nvSpPr>
        <p:spPr>
          <a:xfrm>
            <a:off x="10972800" y="5693229"/>
            <a:ext cx="1219200" cy="116477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5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library&#10;&#10;Description automatically generated">
            <a:extLst>
              <a:ext uri="{FF2B5EF4-FFF2-40B4-BE49-F238E27FC236}">
                <a16:creationId xmlns="" xmlns:a16="http://schemas.microsoft.com/office/drawing/2014/main" id="{376DE8D4-06D7-94A2-EA65-D1F665A0E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20388" r="-125" b="21205"/>
          <a:stretch/>
        </p:blipFill>
        <p:spPr>
          <a:xfrm>
            <a:off x="-1" y="-1"/>
            <a:ext cx="5860973" cy="6855721"/>
          </a:xfrm>
          <a:prstGeom prst="rect">
            <a:avLst/>
          </a:prstGeom>
        </p:spPr>
      </p:pic>
      <p:pic>
        <p:nvPicPr>
          <p:cNvPr id="5" name="Picture 4" descr="A group of children in a classroom reading books&#10;&#10;Description automatically generated">
            <a:extLst>
              <a:ext uri="{FF2B5EF4-FFF2-40B4-BE49-F238E27FC236}">
                <a16:creationId xmlns="" xmlns:a16="http://schemas.microsoft.com/office/drawing/2014/main" id="{562D659E-80AD-02E9-B4C4-67385F3D8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"/>
          <a:stretch/>
        </p:blipFill>
        <p:spPr>
          <a:xfrm>
            <a:off x="5860972" y="-2280"/>
            <a:ext cx="6331028" cy="6858000"/>
          </a:xfrm>
          <a:prstGeom prst="rect">
            <a:avLst/>
          </a:prstGeom>
        </p:spPr>
      </p:pic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E7E55AD0-AA45-ECAD-809C-8DD7F28598B8}"/>
              </a:ext>
            </a:extLst>
          </p:cNvPr>
          <p:cNvSpPr/>
          <p:nvPr/>
        </p:nvSpPr>
        <p:spPr>
          <a:xfrm>
            <a:off x="10972800" y="5693229"/>
            <a:ext cx="1219200" cy="116477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a bench reading papers&#10;&#10;Description automatically generated">
            <a:extLst>
              <a:ext uri="{FF2B5EF4-FFF2-40B4-BE49-F238E27FC236}">
                <a16:creationId xmlns="" xmlns:a16="http://schemas.microsoft.com/office/drawing/2014/main" id="{619FD143-A9E5-48FF-7B4E-B94510892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>
          <a:xfrm>
            <a:off x="-11017" y="1"/>
            <a:ext cx="12283807" cy="6846982"/>
          </a:xfrm>
          <a:prstGeom prst="rect">
            <a:avLst/>
          </a:prstGeom>
        </p:spPr>
      </p:pic>
      <p:sp>
        <p:nvSpPr>
          <p:cNvPr id="4" name="Action Button: Go Home 3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5C9C3B9A-BFFE-0B46-7F16-45B9D6AB176A}"/>
              </a:ext>
            </a:extLst>
          </p:cNvPr>
          <p:cNvSpPr/>
          <p:nvPr/>
        </p:nvSpPr>
        <p:spPr>
          <a:xfrm>
            <a:off x="10972800" y="5693229"/>
            <a:ext cx="1219200" cy="116477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431"/>
            <a:ext cx="60050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4" y="0"/>
            <a:ext cx="6186985" cy="3575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4" y="3575712"/>
            <a:ext cx="6186986" cy="328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05015" cy="35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" y="142504"/>
            <a:ext cx="11970327" cy="662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and a blue arch&#10;&#10;Description automatically generated">
            <a:extLst>
              <a:ext uri="{FF2B5EF4-FFF2-40B4-BE49-F238E27FC236}">
                <a16:creationId xmlns="" xmlns:a16="http://schemas.microsoft.com/office/drawing/2014/main" id="{360C3F19-8A36-76D8-54D0-1FB79F5F6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447800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84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udents raising their hands in a classroom&#10;&#10;Description automatically generated">
            <a:extLst>
              <a:ext uri="{FF2B5EF4-FFF2-40B4-BE49-F238E27FC236}">
                <a16:creationId xmlns="" xmlns:a16="http://schemas.microsoft.com/office/drawing/2014/main" id="{34EDFA45-3F81-FB57-D0BA-CEFFF5324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">
            <a:extLst>
              <a:ext uri="{FF2B5EF4-FFF2-40B4-BE49-F238E27FC236}">
                <a16:creationId xmlns="" xmlns:a16="http://schemas.microsoft.com/office/drawing/2014/main" id="{6D893257-D46F-1B63-34F4-FC0865AB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218"/>
            <a:ext cx="12192000" cy="69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3130524508789331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0"/>
            <a:ext cx="61874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6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35075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6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81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7" r="19407"/>
          <a:stretch/>
        </p:blipFill>
        <p:spPr>
          <a:xfrm>
            <a:off x="4328160" y="0"/>
            <a:ext cx="29413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0"/>
            <a:ext cx="492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and a blue arch&#10;&#10;Description automatically generated">
            <a:extLst>
              <a:ext uri="{FF2B5EF4-FFF2-40B4-BE49-F238E27FC236}">
                <a16:creationId xmlns="" xmlns:a16="http://schemas.microsoft.com/office/drawing/2014/main" id="{360C3F19-8A36-76D8-54D0-1FB79F5F6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31E646-4997-4063-BE8C-E4595929B0EC}"/>
              </a:ext>
            </a:extLst>
          </p:cNvPr>
          <p:cNvSpPr txBox="1"/>
          <p:nvPr/>
        </p:nvSpPr>
        <p:spPr>
          <a:xfrm>
            <a:off x="676894" y="386796"/>
            <a:ext cx="10744839" cy="8206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37558" y="1118085"/>
            <a:ext cx="286195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80860" y="1118085"/>
            <a:ext cx="16031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8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D404A0-87AB-4D88-85CF-B39F6132AE60}"/>
              </a:ext>
            </a:extLst>
          </p:cNvPr>
          <p:cNvSpPr txBox="1"/>
          <p:nvPr/>
        </p:nvSpPr>
        <p:spPr>
          <a:xfrm>
            <a:off x="1935332" y="-73723"/>
            <a:ext cx="85805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31057" y="559558"/>
            <a:ext cx="23201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40054" y="559558"/>
            <a:ext cx="1676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0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an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03" y="3328986"/>
            <a:ext cx="6024997" cy="36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02" y="0"/>
            <a:ext cx="6024998" cy="33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7002" cy="33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28986"/>
            <a:ext cx="6167003" cy="35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Administrator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3328986"/>
            <a:ext cx="5829732" cy="32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istrator\Deskto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61924"/>
            <a:ext cx="5829733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69" y="161923"/>
            <a:ext cx="5747657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esktop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70" y="3328986"/>
            <a:ext cx="5747656" cy="32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Vận</a:t>
            </a:r>
            <a:r>
              <a:rPr kumimoji="0" lang="en-US" altLang="en-US" sz="6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dụng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D956C0E-90AA-48E3-819B-56AE5A1E07AE}"/>
              </a:ext>
            </a:extLst>
          </p:cNvPr>
          <p:cNvGrpSpPr/>
          <p:nvPr/>
        </p:nvGrpSpPr>
        <p:grpSpPr>
          <a:xfrm>
            <a:off x="352425" y="422875"/>
            <a:ext cx="11296650" cy="6049177"/>
            <a:chOff x="768927" y="1641595"/>
            <a:chExt cx="5340928" cy="2511698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E1F0A80-291E-4A1D-9B4D-9D60465C3C1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7" name="Rectangle 14">
                <a:extLst>
                  <a:ext uri="{FF2B5EF4-FFF2-40B4-BE49-F238E27FC236}">
                    <a16:creationId xmlns="" xmlns:a16="http://schemas.microsoft.com/office/drawing/2014/main" id="{1AFF2123-F7D9-48A1-BC36-6802FAB2625D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8" name="Google Shape;1251;p47">
                <a:extLst>
                  <a:ext uri="{FF2B5EF4-FFF2-40B4-BE49-F238E27FC236}">
                    <a16:creationId xmlns="" xmlns:a16="http://schemas.microsoft.com/office/drawing/2014/main" id="{F054B25E-0DAC-4C37-9AD0-F38DF8A5E011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0" name="Google Shape;1252;p47">
                  <a:extLst>
                    <a:ext uri="{FF2B5EF4-FFF2-40B4-BE49-F238E27FC236}">
                      <a16:creationId xmlns="" xmlns:a16="http://schemas.microsoft.com/office/drawing/2014/main" id="{032195D8-986E-40A4-B2EF-AAD7AC77BA40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1" name="Google Shape;1253;p47">
                  <a:extLst>
                    <a:ext uri="{FF2B5EF4-FFF2-40B4-BE49-F238E27FC236}">
                      <a16:creationId xmlns="" xmlns:a16="http://schemas.microsoft.com/office/drawing/2014/main" id="{750C6B5E-4BA5-4FA1-A987-1D9F14DFF657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Google Shape;1254;p47">
                  <a:extLst>
                    <a:ext uri="{FF2B5EF4-FFF2-40B4-BE49-F238E27FC236}">
                      <a16:creationId xmlns="" xmlns:a16="http://schemas.microsoft.com/office/drawing/2014/main" id="{6119B4D8-C9CC-406E-8B13-1384D7154748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2800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</a:t>
                  </a: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Google Shape;1255;p47">
                  <a:extLst>
                    <a:ext uri="{FF2B5EF4-FFF2-40B4-BE49-F238E27FC236}">
                      <a16:creationId xmlns="" xmlns:a16="http://schemas.microsoft.com/office/drawing/2014/main" id="{0B06D565-A1C4-43E1-B519-83A792ABD279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Google Shape;1256;p47">
                  <a:extLst>
                    <a:ext uri="{FF2B5EF4-FFF2-40B4-BE49-F238E27FC236}">
                      <a16:creationId xmlns="" xmlns:a16="http://schemas.microsoft.com/office/drawing/2014/main" id="{CE14EA32-CFB4-4243-BC92-E2C51EA0C140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Google Shape;1257;p47">
                  <a:extLst>
                    <a:ext uri="{FF2B5EF4-FFF2-40B4-BE49-F238E27FC236}">
                      <a16:creationId xmlns="" xmlns:a16="http://schemas.microsoft.com/office/drawing/2014/main" id="{5001B404-4DBE-470A-9D7A-01ADC62D8B00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6" name="Google Shape;1258;p47">
                  <a:extLst>
                    <a:ext uri="{FF2B5EF4-FFF2-40B4-BE49-F238E27FC236}">
                      <a16:creationId xmlns="" xmlns:a16="http://schemas.microsoft.com/office/drawing/2014/main" id="{5A008512-29B8-4C2D-AB44-E97E3C350D7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Google Shape;1259;p47">
                  <a:extLst>
                    <a:ext uri="{FF2B5EF4-FFF2-40B4-BE49-F238E27FC236}">
                      <a16:creationId xmlns="" xmlns:a16="http://schemas.microsoft.com/office/drawing/2014/main" id="{F8310855-1EDB-4C78-8406-0FC349B0E1A2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8" name="Google Shape;1260;p47">
                  <a:extLst>
                    <a:ext uri="{FF2B5EF4-FFF2-40B4-BE49-F238E27FC236}">
                      <a16:creationId xmlns="" xmlns:a16="http://schemas.microsoft.com/office/drawing/2014/main" id="{3D6FCF4A-792C-48FB-B1CB-7EBC897F7376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9" name="Google Shape;1261;p47">
                  <a:extLst>
                    <a:ext uri="{FF2B5EF4-FFF2-40B4-BE49-F238E27FC236}">
                      <a16:creationId xmlns="" xmlns:a16="http://schemas.microsoft.com/office/drawing/2014/main" id="{4B13DAE6-8246-4746-B4E8-6999BADF18C5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sp>
            <p:nvSpPr>
              <p:cNvPr id="9" name="Rectangle 14">
                <a:extLst>
                  <a:ext uri="{FF2B5EF4-FFF2-40B4-BE49-F238E27FC236}">
                    <a16:creationId xmlns="" xmlns:a16="http://schemas.microsoft.com/office/drawing/2014/main" id="{B5F79EED-BC4B-4E96-8004-E5B528F943CD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589E13A-6E79-49A9-84E7-2A3B89CD4970}"/>
                </a:ext>
              </a:extLst>
            </p:cNvPr>
            <p:cNvSpPr txBox="1"/>
            <p:nvPr/>
          </p:nvSpPr>
          <p:spPr>
            <a:xfrm>
              <a:off x="2911394" y="1786929"/>
              <a:ext cx="1129909" cy="41709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Gợi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BFB5D9F-6676-45CA-BC65-3CFC498FE9AD}"/>
              </a:ext>
            </a:extLst>
          </p:cNvPr>
          <p:cNvSpPr txBox="1"/>
          <p:nvPr/>
        </p:nvSpPr>
        <p:spPr>
          <a:xfrm>
            <a:off x="811599" y="2264830"/>
            <a:ext cx="10303701" cy="27482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4000" b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khiến em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0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b="1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trường hàng ngày?</a:t>
            </a:r>
            <a:endParaRPr lang="en-US" sz="4000" b="1" dirty="0">
              <a:ln>
                <a:prstDash val="solid"/>
              </a:ln>
              <a:solidFill>
                <a:schemeClr val="tx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ated entrance to a building&#10;&#10;Description automatically generated">
            <a:extLst>
              <a:ext uri="{FF2B5EF4-FFF2-40B4-BE49-F238E27FC236}">
                <a16:creationId xmlns="" xmlns:a16="http://schemas.microsoft.com/office/drawing/2014/main" id="{5D094384-7FC0-5F71-7FED-8FFE30AD5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" name="Picture 4" descr="Two boys wearing school uniforms&#10;&#10;Description automatically generated">
            <a:extLst>
              <a:ext uri="{FF2B5EF4-FFF2-40B4-BE49-F238E27FC236}">
                <a16:creationId xmlns="" xmlns:a16="http://schemas.microsoft.com/office/drawing/2014/main" id="{3CAC6CEB-416B-7208-210C-0C7A032E2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40" y="1779033"/>
            <a:ext cx="1569989" cy="4397730"/>
          </a:xfrm>
          <a:prstGeom prst="rect">
            <a:avLst/>
          </a:prstGeom>
        </p:spPr>
      </p:pic>
      <p:pic>
        <p:nvPicPr>
          <p:cNvPr id="6" name="Picture 5" descr="A child with her arm extended&#10;&#10;Description automatically generated">
            <a:extLst>
              <a:ext uri="{FF2B5EF4-FFF2-40B4-BE49-F238E27FC236}">
                <a16:creationId xmlns="" xmlns:a16="http://schemas.microsoft.com/office/drawing/2014/main" id="{972419A8-6BEB-9118-8851-96327C887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44" y="1222144"/>
            <a:ext cx="1933292" cy="5077218"/>
          </a:xfrm>
          <a:prstGeom prst="rect">
            <a:avLst/>
          </a:prstGeom>
        </p:spPr>
      </p:pic>
      <p:pic>
        <p:nvPicPr>
          <p:cNvPr id="7" name="Picture 6" descr="A person and person riding a motorcycle&#10;&#10;Description automatically generated">
            <a:extLst>
              <a:ext uri="{FF2B5EF4-FFF2-40B4-BE49-F238E27FC236}">
                <a16:creationId xmlns="" xmlns:a16="http://schemas.microsoft.com/office/drawing/2014/main" id="{98A730DC-5E86-1C3F-2426-27E0167E4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" y="3511563"/>
            <a:ext cx="3612846" cy="3540589"/>
          </a:xfrm>
          <a:prstGeom prst="rect">
            <a:avLst/>
          </a:prstGeom>
        </p:spPr>
      </p:pic>
      <p:pic>
        <p:nvPicPr>
          <p:cNvPr id="8" name="Picture 7" descr="A child and child in school uniforms&#10;&#10;Description automatically generated">
            <a:extLst>
              <a:ext uri="{FF2B5EF4-FFF2-40B4-BE49-F238E27FC236}">
                <a16:creationId xmlns="" xmlns:a16="http://schemas.microsoft.com/office/drawing/2014/main" id="{422FB850-CBDA-039C-7529-F014D691D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49" y="1433014"/>
            <a:ext cx="2939117" cy="571916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856BC9EA-D89A-3DFE-4D5E-8861A3FA32E0}"/>
              </a:ext>
            </a:extLst>
          </p:cNvPr>
          <p:cNvSpPr/>
          <p:nvPr/>
        </p:nvSpPr>
        <p:spPr>
          <a:xfrm>
            <a:off x="3275463" y="5609230"/>
            <a:ext cx="3211835" cy="1119116"/>
          </a:xfrm>
          <a:prstGeom prst="wedgeRoundRectCallout">
            <a:avLst>
              <a:gd name="adj1" fmla="val 46830"/>
              <a:gd name="adj2" fmla="val -729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C7BD273B-CE66-0CEB-E0AB-783F79108ADE}"/>
              </a:ext>
            </a:extLst>
          </p:cNvPr>
          <p:cNvSpPr/>
          <p:nvPr/>
        </p:nvSpPr>
        <p:spPr>
          <a:xfrm>
            <a:off x="8652236" y="5609230"/>
            <a:ext cx="2855775" cy="1017856"/>
          </a:xfrm>
          <a:prstGeom prst="wedgeRoundRectCallout">
            <a:avLst>
              <a:gd name="adj1" fmla="val -49854"/>
              <a:gd name="adj2" fmla="val -8757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88A6DFC-4042-4F0D-AFE2-91F35C311CC2}"/>
              </a:ext>
            </a:extLst>
          </p:cNvPr>
          <p:cNvGrpSpPr/>
          <p:nvPr/>
        </p:nvGrpSpPr>
        <p:grpSpPr>
          <a:xfrm>
            <a:off x="1866900" y="1219199"/>
            <a:ext cx="9867899" cy="4962525"/>
            <a:chOff x="2403476" y="1460499"/>
            <a:chExt cx="3180614" cy="3196597"/>
          </a:xfrm>
        </p:grpSpPr>
        <p:pic>
          <p:nvPicPr>
            <p:cNvPr id="15" name="Picture 4" descr="Clip Art Student Engagement - Png Download - Full Size Clipart (#137353) -  PinClipart">
              <a:extLst>
                <a:ext uri="{FF2B5EF4-FFF2-40B4-BE49-F238E27FC236}">
                  <a16:creationId xmlns="" xmlns:a16="http://schemas.microsoft.com/office/drawing/2014/main" id="{9B5105A7-90E3-4868-9724-090101F3C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476" y="1460499"/>
              <a:ext cx="3180614" cy="319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2">
              <a:extLst>
                <a:ext uri="{FF2B5EF4-FFF2-40B4-BE49-F238E27FC236}">
                  <a16:creationId xmlns="" xmlns:a16="http://schemas.microsoft.com/office/drawing/2014/main" id="{F7364F6B-8CD0-4904-BAF5-52B7F3B9A180}"/>
                </a:ext>
              </a:extLst>
            </p:cNvPr>
            <p:cNvSpPr/>
            <p:nvPr/>
          </p:nvSpPr>
          <p:spPr>
            <a:xfrm>
              <a:off x="3029096" y="1574799"/>
              <a:ext cx="692004" cy="589077"/>
            </a:xfrm>
            <a:custGeom>
              <a:avLst/>
              <a:gdLst>
                <a:gd name="connsiteX0" fmla="*/ 0 w 647700"/>
                <a:gd name="connsiteY0" fmla="*/ 292100 h 584200"/>
                <a:gd name="connsiteX1" fmla="*/ 323850 w 647700"/>
                <a:gd name="connsiteY1" fmla="*/ 0 h 584200"/>
                <a:gd name="connsiteX2" fmla="*/ 647700 w 647700"/>
                <a:gd name="connsiteY2" fmla="*/ 292100 h 584200"/>
                <a:gd name="connsiteX3" fmla="*/ 323850 w 647700"/>
                <a:gd name="connsiteY3" fmla="*/ 584200 h 584200"/>
                <a:gd name="connsiteX4" fmla="*/ 0 w 647700"/>
                <a:gd name="connsiteY4" fmla="*/ 292100 h 584200"/>
                <a:gd name="connsiteX0" fmla="*/ 21590 w 669290"/>
                <a:gd name="connsiteY0" fmla="*/ 292100 h 584200"/>
                <a:gd name="connsiteX1" fmla="*/ 345440 w 669290"/>
                <a:gd name="connsiteY1" fmla="*/ 0 h 584200"/>
                <a:gd name="connsiteX2" fmla="*/ 669290 w 669290"/>
                <a:gd name="connsiteY2" fmla="*/ 292100 h 584200"/>
                <a:gd name="connsiteX3" fmla="*/ 345440 w 669290"/>
                <a:gd name="connsiteY3" fmla="*/ 584200 h 584200"/>
                <a:gd name="connsiteX4" fmla="*/ 21590 w 669290"/>
                <a:gd name="connsiteY4" fmla="*/ 292100 h 584200"/>
                <a:gd name="connsiteX0" fmla="*/ 53163 w 711703"/>
                <a:gd name="connsiteY0" fmla="*/ 292100 h 611295"/>
                <a:gd name="connsiteX1" fmla="*/ 377013 w 711703"/>
                <a:gd name="connsiteY1" fmla="*/ 0 h 611295"/>
                <a:gd name="connsiteX2" fmla="*/ 700863 w 711703"/>
                <a:gd name="connsiteY2" fmla="*/ 292100 h 611295"/>
                <a:gd name="connsiteX3" fmla="*/ 377013 w 711703"/>
                <a:gd name="connsiteY3" fmla="*/ 584200 h 611295"/>
                <a:gd name="connsiteX4" fmla="*/ 53163 w 711703"/>
                <a:gd name="connsiteY4" fmla="*/ 292100 h 611295"/>
                <a:gd name="connsiteX0" fmla="*/ 53163 w 700863"/>
                <a:gd name="connsiteY0" fmla="*/ 292100 h 598640"/>
                <a:gd name="connsiteX1" fmla="*/ 377013 w 700863"/>
                <a:gd name="connsiteY1" fmla="*/ 0 h 598640"/>
                <a:gd name="connsiteX2" fmla="*/ 700863 w 700863"/>
                <a:gd name="connsiteY2" fmla="*/ 292100 h 598640"/>
                <a:gd name="connsiteX3" fmla="*/ 377013 w 700863"/>
                <a:gd name="connsiteY3" fmla="*/ 584200 h 598640"/>
                <a:gd name="connsiteX4" fmla="*/ 53163 w 700863"/>
                <a:gd name="connsiteY4" fmla="*/ 292100 h 598640"/>
                <a:gd name="connsiteX0" fmla="*/ 53163 w 700863"/>
                <a:gd name="connsiteY0" fmla="*/ 292100 h 596827"/>
                <a:gd name="connsiteX1" fmla="*/ 377013 w 700863"/>
                <a:gd name="connsiteY1" fmla="*/ 0 h 596827"/>
                <a:gd name="connsiteX2" fmla="*/ 700863 w 700863"/>
                <a:gd name="connsiteY2" fmla="*/ 292100 h 596827"/>
                <a:gd name="connsiteX3" fmla="*/ 377013 w 700863"/>
                <a:gd name="connsiteY3" fmla="*/ 584200 h 596827"/>
                <a:gd name="connsiteX4" fmla="*/ 53163 w 700863"/>
                <a:gd name="connsiteY4" fmla="*/ 292100 h 596827"/>
                <a:gd name="connsiteX0" fmla="*/ 44304 w 692004"/>
                <a:gd name="connsiteY0" fmla="*/ 292100 h 589077"/>
                <a:gd name="connsiteX1" fmla="*/ 368154 w 692004"/>
                <a:gd name="connsiteY1" fmla="*/ 0 h 589077"/>
                <a:gd name="connsiteX2" fmla="*/ 692004 w 692004"/>
                <a:gd name="connsiteY2" fmla="*/ 292100 h 589077"/>
                <a:gd name="connsiteX3" fmla="*/ 368154 w 692004"/>
                <a:gd name="connsiteY3" fmla="*/ 584200 h 589077"/>
                <a:gd name="connsiteX4" fmla="*/ 44304 w 692004"/>
                <a:gd name="connsiteY4" fmla="*/ 292100 h 58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004" h="589077">
                  <a:moveTo>
                    <a:pt x="44304" y="292100"/>
                  </a:moveTo>
                  <a:cubicBezTo>
                    <a:pt x="139554" y="175228"/>
                    <a:pt x="189297" y="0"/>
                    <a:pt x="368154" y="0"/>
                  </a:cubicBezTo>
                  <a:cubicBezTo>
                    <a:pt x="547011" y="0"/>
                    <a:pt x="692004" y="130778"/>
                    <a:pt x="692004" y="292100"/>
                  </a:cubicBezTo>
                  <a:cubicBezTo>
                    <a:pt x="647554" y="66072"/>
                    <a:pt x="750211" y="647700"/>
                    <a:pt x="368154" y="584200"/>
                  </a:cubicBezTo>
                  <a:cubicBezTo>
                    <a:pt x="-13903" y="520700"/>
                    <a:pt x="-50946" y="408972"/>
                    <a:pt x="44304" y="292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66999" y="447675"/>
            <a:ext cx="328784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HOẠT ĐỘNG NHÓM</a:t>
            </a:r>
            <a:endParaRPr lang="vi-VN" sz="2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288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green leaves&#10;&#10;Description automatically generated">
            <a:hlinkClick r:id="rId3" action="ppaction://hlinksldjump"/>
            <a:extLst>
              <a:ext uri="{FF2B5EF4-FFF2-40B4-BE49-F238E27FC236}">
                <a16:creationId xmlns="" xmlns:a16="http://schemas.microsoft.com/office/drawing/2014/main" id="{2E0FBC53-133D-9C74-DE71-1BA870BD4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674" y="2629133"/>
            <a:ext cx="4556866" cy="4556866"/>
          </a:xfrm>
          <a:prstGeom prst="rect">
            <a:avLst/>
          </a:prstGeom>
        </p:spPr>
      </p:pic>
      <p:pic>
        <p:nvPicPr>
          <p:cNvPr id="9" name="Picture 8" descr="A drawing of a bench&#10;&#10;Description automatically generated">
            <a:hlinkClick r:id="rId5" action="ppaction://hlinksldjump"/>
            <a:extLst>
              <a:ext uri="{FF2B5EF4-FFF2-40B4-BE49-F238E27FC236}">
                <a16:creationId xmlns="" xmlns:a16="http://schemas.microsoft.com/office/drawing/2014/main" id="{07B3101B-0A4D-BFD0-3CD5-05DED2C4D8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70" y="4802027"/>
            <a:ext cx="2601686" cy="2601686"/>
          </a:xfrm>
          <a:prstGeom prst="rect">
            <a:avLst/>
          </a:prstGeom>
        </p:spPr>
      </p:pic>
      <p:pic>
        <p:nvPicPr>
          <p:cNvPr id="11" name="Picture 10" descr="Cartoon kids sitting at desks in a classroom&#10;&#10;Description automatically generated">
            <a:hlinkClick r:id="rId7" action="ppaction://hlinksldjump"/>
            <a:extLst>
              <a:ext uri="{FF2B5EF4-FFF2-40B4-BE49-F238E27FC236}">
                <a16:creationId xmlns="" xmlns:a16="http://schemas.microsoft.com/office/drawing/2014/main" id="{BC060972-3352-BF99-2C6D-09FA849B40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232" y="2157988"/>
            <a:ext cx="3574768" cy="3574768"/>
          </a:xfrm>
          <a:prstGeom prst="rect">
            <a:avLst/>
          </a:prstGeom>
        </p:spPr>
      </p:pic>
      <p:pic>
        <p:nvPicPr>
          <p:cNvPr id="13" name="Picture 12" descr="A white cloud with black border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EC2FB6F2-122B-D4F1-3CBC-057B2C7F75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07" y="-261257"/>
            <a:ext cx="3194713" cy="1703847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F1B0EA9-FDBB-AD5C-7B6F-39CADDD93B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942" y="-603477"/>
            <a:ext cx="6368142" cy="2652608"/>
          </a:xfrm>
          <a:prstGeom prst="rect">
            <a:avLst/>
          </a:prstGeom>
        </p:spPr>
      </p:pic>
      <p:sp>
        <p:nvSpPr>
          <p:cNvPr id="16" name="Action Button: Go Forward or Next 15">
            <a:hlinkClick r:id="rId13" action="ppaction://hlinksldjump" highlightClick="1"/>
            <a:extLst>
              <a:ext uri="{FF2B5EF4-FFF2-40B4-BE49-F238E27FC236}">
                <a16:creationId xmlns="" xmlns:a16="http://schemas.microsoft.com/office/drawing/2014/main" id="{6019D4F9-0C2B-A86F-62D6-8FB7D444D71E}"/>
              </a:ext>
            </a:extLst>
          </p:cNvPr>
          <p:cNvSpPr/>
          <p:nvPr/>
        </p:nvSpPr>
        <p:spPr>
          <a:xfrm>
            <a:off x="5791200" y="4833983"/>
            <a:ext cx="903514" cy="740229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rees and a park&#10;&#10;Description automatically generated">
            <a:extLst>
              <a:ext uri="{FF2B5EF4-FFF2-40B4-BE49-F238E27FC236}">
                <a16:creationId xmlns="" xmlns:a16="http://schemas.microsoft.com/office/drawing/2014/main" id="{60FCDA6D-44E1-2717-FE89-7D7D6D08B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86"/>
            <a:ext cx="12192000" cy="6945086"/>
          </a:xfrm>
          <a:prstGeom prst="rect">
            <a:avLst/>
          </a:prstGeom>
        </p:spPr>
      </p:pic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D10EC1EF-4F96-E140-035B-DA6A6428EF98}"/>
              </a:ext>
            </a:extLst>
          </p:cNvPr>
          <p:cNvSpPr/>
          <p:nvPr/>
        </p:nvSpPr>
        <p:spPr>
          <a:xfrm>
            <a:off x="10972800" y="5693229"/>
            <a:ext cx="1219200" cy="116477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blue shirts&#10;&#10;Description automatically generated">
            <a:extLst>
              <a:ext uri="{FF2B5EF4-FFF2-40B4-BE49-F238E27FC236}">
                <a16:creationId xmlns="" xmlns:a16="http://schemas.microsoft.com/office/drawing/2014/main" id="{8C26BF54-C780-A1BA-F8CC-E54915AD8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ction Button: Go Home 3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533FF012-E0F1-00B0-3308-86C5590B2BC9}"/>
              </a:ext>
            </a:extLst>
          </p:cNvPr>
          <p:cNvSpPr/>
          <p:nvPr/>
        </p:nvSpPr>
        <p:spPr>
          <a:xfrm>
            <a:off x="0" y="5693229"/>
            <a:ext cx="1219200" cy="1164771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138</Words>
  <Application>Microsoft Office PowerPoint</Application>
  <PresentationFormat>Custom</PresentationFormat>
  <Paragraphs>21</Paragraphs>
  <Slides>32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主题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133</cp:revision>
  <dcterms:created xsi:type="dcterms:W3CDTF">2021-07-26T05:12:58Z</dcterms:created>
  <dcterms:modified xsi:type="dcterms:W3CDTF">2023-10-04T01:56:51Z</dcterms:modified>
</cp:coreProperties>
</file>